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7" r:id="rId9"/>
    <p:sldId id="273" r:id="rId10"/>
    <p:sldId id="275" r:id="rId11"/>
    <p:sldId id="262" r:id="rId12"/>
    <p:sldId id="263" r:id="rId13"/>
    <p:sldId id="278" r:id="rId14"/>
    <p:sldId id="264" r:id="rId15"/>
    <p:sldId id="276" r:id="rId16"/>
    <p:sldId id="266" r:id="rId17"/>
    <p:sldId id="268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 ROBO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FLIGHT PRICE </a:t>
            </a:r>
            <a:r>
              <a:rPr lang="en-US" b="1" u="sng" dirty="0" smtClean="0">
                <a:solidFill>
                  <a:srgbClr val="FF0000"/>
                </a:solidFill>
              </a:rPr>
              <a:t>PREDICTOR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SOME MORE VISUALIZATIONS</a:t>
            </a:r>
            <a:endParaRPr lang="en-US" u="sng" dirty="0"/>
          </a:p>
        </p:txBody>
      </p:sp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047733" cy="2736642"/>
          </a:xfrm>
          <a:prstGeom prst="rect">
            <a:avLst/>
          </a:prstGeom>
        </p:spPr>
      </p:pic>
      <p:pic>
        <p:nvPicPr>
          <p:cNvPr id="11" name="Picture 10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15" y="1371600"/>
            <a:ext cx="4874685" cy="3581400"/>
          </a:xfrm>
          <a:prstGeom prst="rect">
            <a:avLst/>
          </a:prstGeom>
        </p:spPr>
      </p:pic>
      <p:pic>
        <p:nvPicPr>
          <p:cNvPr id="12" name="Picture 11" descr="Captu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6200"/>
            <a:ext cx="4419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PRE-PROCESSING</a:t>
            </a:r>
            <a:br>
              <a:rPr lang="en-US" u="sng" dirty="0" smtClean="0"/>
            </a:br>
            <a:r>
              <a:rPr lang="en-US" b="1" u="sng" dirty="0" smtClean="0"/>
              <a:t>LABEL ENCODING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encoding was done on all the columns containing categorical data.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41027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PRE 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POWER TRANSFORMER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Power Transformer was applied on columns having </a:t>
            </a:r>
            <a:r>
              <a:rPr lang="en-US" sz="2800" dirty="0" err="1" smtClean="0"/>
              <a:t>skewness</a:t>
            </a:r>
            <a:r>
              <a:rPr lang="en-US" sz="2800" dirty="0" smtClean="0"/>
              <a:t> more than 0.65 or less than </a:t>
            </a:r>
          </a:p>
          <a:p>
            <a:pPr marL="514350" indent="-514350">
              <a:buNone/>
            </a:pPr>
            <a:r>
              <a:rPr lang="en-US" sz="2800" dirty="0" smtClean="0"/>
              <a:t>    -</a:t>
            </a:r>
            <a:r>
              <a:rPr lang="en-US" sz="2800" dirty="0" smtClean="0"/>
              <a:t>0.65.</a:t>
            </a:r>
          </a:p>
          <a:p>
            <a:pPr marL="514350" indent="-514350"/>
            <a:r>
              <a:rPr lang="en-US" sz="2800" dirty="0" smtClean="0"/>
              <a:t>Also different algorithms were tested with and without applying power transformer on various columns to obtain better accuracy.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791504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OUTLIER REMOVAL</a:t>
            </a:r>
            <a:endParaRPr lang="en-US" b="1" u="sng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409533" cy="3505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MODEL TRAINING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Tests were performed on various algorithms like </a:t>
            </a:r>
            <a:r>
              <a:rPr lang="en-US" sz="2800" dirty="0" err="1" smtClean="0"/>
              <a:t>LinearRegression</a:t>
            </a:r>
            <a:r>
              <a:rPr lang="en-US" sz="2800" dirty="0" smtClean="0"/>
              <a:t>, </a:t>
            </a:r>
            <a:r>
              <a:rPr lang="en-US" sz="2800" dirty="0" err="1" smtClean="0"/>
              <a:t>RandomForestRegressor</a:t>
            </a:r>
            <a:r>
              <a:rPr lang="en-US" sz="2800" dirty="0" smtClean="0"/>
              <a:t>, </a:t>
            </a:r>
            <a:r>
              <a:rPr lang="en-US" sz="2800" dirty="0" err="1" smtClean="0"/>
              <a:t>KNNRegressor</a:t>
            </a:r>
            <a:r>
              <a:rPr lang="en-US" sz="2800" dirty="0" smtClean="0"/>
              <a:t>, </a:t>
            </a:r>
            <a:r>
              <a:rPr lang="en-US" sz="2800" dirty="0" err="1" smtClean="0"/>
              <a:t>GradientBoostingRegressor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Highest r2_scores obtained from different models are as shown below.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0386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r>
                        <a:rPr lang="en-US" baseline="0" dirty="0" smtClean="0"/>
                        <a:t> r2_score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KNN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0.673424365671921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0.874401604763342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GradientBoosting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0.8307491846654054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FINAL MODEL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 smtClean="0"/>
              <a:t>Since </a:t>
            </a:r>
            <a:r>
              <a:rPr lang="en-US" sz="2800" dirty="0" err="1" smtClean="0"/>
              <a:t>RandomForestRegressor</a:t>
            </a:r>
            <a:r>
              <a:rPr lang="en-US" sz="2800" dirty="0" smtClean="0"/>
              <a:t> </a:t>
            </a:r>
            <a:r>
              <a:rPr lang="en-US" sz="2800" dirty="0" smtClean="0"/>
              <a:t>gave the best results, we are </a:t>
            </a:r>
            <a:r>
              <a:rPr lang="en-US" sz="2800" dirty="0" err="1" smtClean="0"/>
              <a:t>finalising</a:t>
            </a:r>
            <a:r>
              <a:rPr lang="en-US" sz="2800" dirty="0" smtClean="0"/>
              <a:t> and saving the model.</a:t>
            </a:r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8507013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columns had low correlation with the target. They gave bad results with </a:t>
            </a:r>
            <a:r>
              <a:rPr lang="en-US" dirty="0" err="1" smtClean="0"/>
              <a:t>LinearRegression</a:t>
            </a:r>
            <a:r>
              <a:rPr lang="en-US" dirty="0" smtClean="0"/>
              <a:t> like algorithms but gave good results with algorithms like random forest </a:t>
            </a:r>
            <a:r>
              <a:rPr lang="en-US" dirty="0" err="1" smtClean="0"/>
              <a:t>regressor,gradient</a:t>
            </a:r>
            <a:r>
              <a:rPr lang="en-US" dirty="0" smtClean="0"/>
              <a:t> boosting </a:t>
            </a:r>
            <a:r>
              <a:rPr lang="en-US" dirty="0" err="1" smtClean="0"/>
              <a:t>regressor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Better results could have been obtained with more number of columns.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0800"/>
            <a:ext cx="7772400" cy="3178175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 STATEMENT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MACHINE LEARNING MODEL TO PREDICT THE </a:t>
            </a:r>
            <a:r>
              <a:rPr lang="en-US" dirty="0" smtClean="0"/>
              <a:t>FLIGHT PRICES </a:t>
            </a:r>
            <a:r>
              <a:rPr lang="en-US" dirty="0" smtClean="0"/>
              <a:t>USING THE GIVEN INDEPENDENT VARIABLES.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EDA STEPS AND VISUALIZATIONS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various parameters like number of unique values in each column.</a:t>
            </a:r>
          </a:p>
          <a:p>
            <a:r>
              <a:rPr lang="en-US" dirty="0" smtClean="0"/>
              <a:t>No null values present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Finding out trends in data.</a:t>
            </a:r>
          </a:p>
          <a:p>
            <a:r>
              <a:rPr lang="en-US" dirty="0" smtClean="0"/>
              <a:t>Finding out price fluctuations with </a:t>
            </a:r>
            <a:r>
              <a:rPr lang="en-US" dirty="0" err="1" smtClean="0"/>
              <a:t>varius</a:t>
            </a:r>
            <a:r>
              <a:rPr lang="en-US" dirty="0" smtClean="0"/>
              <a:t> independent variables.</a:t>
            </a:r>
          </a:p>
          <a:p>
            <a:r>
              <a:rPr lang="en-US" dirty="0" smtClean="0"/>
              <a:t>Removing companies which has very less data present.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DATASETS USED FOR TRAINING 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was obtained from </a:t>
            </a:r>
            <a:r>
              <a:rPr lang="en-US" dirty="0" smtClean="0"/>
              <a:t>makemytrip.com  </a:t>
            </a:r>
            <a:r>
              <a:rPr lang="en-US" dirty="0" smtClean="0"/>
              <a:t>by web scraping using selenium.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SOME VISUALIZATIONS</a:t>
            </a:r>
            <a:endParaRPr lang="en-US" u="sng" dirty="0"/>
          </a:p>
        </p:txBody>
      </p:sp>
      <p:pic>
        <p:nvPicPr>
          <p:cNvPr id="10" name="Content Placeholder 9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245" y="1600200"/>
            <a:ext cx="7435510" cy="4525963"/>
          </a:xfrm>
        </p:spPr>
      </p:pic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79664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063496" cy="4329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400"/>
            <a:ext cx="6870521" cy="50390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ight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733135" cy="49057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8" y="1014075"/>
            <a:ext cx="8583224" cy="4829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247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FLIP ROBO</vt:lpstr>
      <vt:lpstr>PROBLEM STATEMENT</vt:lpstr>
      <vt:lpstr>EDA STEPS AND VISUALIZATIONS</vt:lpstr>
      <vt:lpstr>DATASETS USED FOR TRAINING PURPOSE</vt:lpstr>
      <vt:lpstr>SOME VISUALIZATIONS</vt:lpstr>
      <vt:lpstr>Slide 6</vt:lpstr>
      <vt:lpstr>Slide 7</vt:lpstr>
      <vt:lpstr>Slide 8</vt:lpstr>
      <vt:lpstr>Slide 9</vt:lpstr>
      <vt:lpstr>SOME MORE VISUALIZATIONS</vt:lpstr>
      <vt:lpstr>PRE-PROCESSING LABEL ENCODING</vt:lpstr>
      <vt:lpstr>PRE PROCESSING POWER TRANSFORMER</vt:lpstr>
      <vt:lpstr>Slide 13</vt:lpstr>
      <vt:lpstr>OUTLIER REMOVAL</vt:lpstr>
      <vt:lpstr>MODEL TRAINING</vt:lpstr>
      <vt:lpstr>FINAL MODEL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ROBO</dc:title>
  <dc:creator>Sayan Paul</dc:creator>
  <cp:lastModifiedBy>Sayan Paul</cp:lastModifiedBy>
  <cp:revision>41</cp:revision>
  <dcterms:created xsi:type="dcterms:W3CDTF">2006-08-16T00:00:00Z</dcterms:created>
  <dcterms:modified xsi:type="dcterms:W3CDTF">2022-07-25T05:00:04Z</dcterms:modified>
</cp:coreProperties>
</file>