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5" r:id="rId10"/>
    <p:sldId id="262" r:id="rId11"/>
    <p:sldId id="263" r:id="rId12"/>
    <p:sldId id="264" r:id="rId13"/>
    <p:sldId id="276" r:id="rId14"/>
    <p:sldId id="266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 ROBO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CAR PRICE PREDICTOR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PRE-PROCESSING</a:t>
            </a:r>
            <a:br>
              <a:rPr lang="en-US" u="sng" dirty="0" smtClean="0"/>
            </a:br>
            <a:r>
              <a:rPr lang="en-US" b="1" u="sng" dirty="0" smtClean="0"/>
              <a:t>LABEL ENCODING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encoding was done on all the columns containing </a:t>
            </a:r>
            <a:r>
              <a:rPr lang="en-US" dirty="0" smtClean="0"/>
              <a:t>categorical data.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097809" cy="65249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81400"/>
            <a:ext cx="7049390" cy="685800"/>
          </a:xfrm>
          <a:prstGeom prst="rect">
            <a:avLst/>
          </a:prstGeom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95800"/>
            <a:ext cx="6781804" cy="609600"/>
          </a:xfrm>
          <a:prstGeom prst="rect">
            <a:avLst/>
          </a:prstGeom>
        </p:spPr>
      </p:pic>
      <p:pic>
        <p:nvPicPr>
          <p:cNvPr id="8" name="Picture 7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410200"/>
            <a:ext cx="6477000" cy="635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PRE 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POWER TRANSFORMER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Power Transformer was applied on columns having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more than 0.65 or less than </a:t>
            </a:r>
          </a:p>
          <a:p>
            <a:pPr marL="514350" indent="-514350">
              <a:buNone/>
            </a:pPr>
            <a:r>
              <a:rPr lang="en-US" sz="2800" dirty="0" smtClean="0"/>
              <a:t>    -</a:t>
            </a:r>
            <a:r>
              <a:rPr lang="en-US" sz="2800" dirty="0" smtClean="0"/>
              <a:t>0.65</a:t>
            </a:r>
            <a:endParaRPr lang="en-US" sz="2800" dirty="0" smtClean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52800"/>
            <a:ext cx="7122697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OUTLIER REMOVAL</a:t>
            </a:r>
            <a:endParaRPr lang="en-US" b="1" u="sng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656654" cy="3200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MODEL TRAINING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Tests were performed on various algorithms like </a:t>
            </a:r>
            <a:r>
              <a:rPr lang="en-US" sz="2800" dirty="0" err="1" smtClean="0"/>
              <a:t>LinearRegression</a:t>
            </a:r>
            <a:r>
              <a:rPr lang="en-US" sz="2800" dirty="0" smtClean="0"/>
              <a:t>, </a:t>
            </a:r>
            <a:r>
              <a:rPr lang="en-US" sz="2800" dirty="0" err="1" smtClean="0"/>
              <a:t>RandomForestRegressor</a:t>
            </a:r>
            <a:r>
              <a:rPr lang="en-US" sz="2800" dirty="0" smtClean="0"/>
              <a:t>, </a:t>
            </a:r>
            <a:r>
              <a:rPr lang="en-US" sz="2800" dirty="0" err="1" smtClean="0"/>
              <a:t>KNNRegressor</a:t>
            </a:r>
            <a:r>
              <a:rPr lang="en-US" sz="2800" dirty="0" smtClean="0"/>
              <a:t>, </a:t>
            </a:r>
            <a:r>
              <a:rPr lang="en-US" sz="2800" dirty="0" err="1" smtClean="0"/>
              <a:t>GradientBoostingRegressor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Highest r2_scores obtained from different models are as shown below.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19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r2_score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0.7067148004690142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0.9138416665754213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GradientBoosting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0.925243931699905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FINAL MODEL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 smtClean="0"/>
              <a:t>Since </a:t>
            </a:r>
            <a:r>
              <a:rPr lang="en-US" sz="2800" dirty="0" err="1" smtClean="0"/>
              <a:t>GradientBoosting</a:t>
            </a:r>
            <a:r>
              <a:rPr lang="en-US" sz="2800" dirty="0" smtClean="0"/>
              <a:t> </a:t>
            </a:r>
            <a:r>
              <a:rPr lang="en-US" sz="2800" dirty="0" err="1" smtClean="0"/>
              <a:t>Regressor</a:t>
            </a:r>
            <a:r>
              <a:rPr lang="en-US" sz="2800" dirty="0" smtClean="0"/>
              <a:t> gave </a:t>
            </a:r>
            <a:r>
              <a:rPr lang="en-US" sz="2800" dirty="0" smtClean="0"/>
              <a:t>the best </a:t>
            </a:r>
            <a:r>
              <a:rPr lang="en-US" sz="2800" dirty="0" smtClean="0"/>
              <a:t>results, we </a:t>
            </a:r>
            <a:r>
              <a:rPr lang="en-US" sz="2800" dirty="0" smtClean="0"/>
              <a:t>are </a:t>
            </a:r>
            <a:r>
              <a:rPr lang="en-US" sz="2800" dirty="0" err="1" smtClean="0"/>
              <a:t>finalising</a:t>
            </a:r>
            <a:r>
              <a:rPr lang="en-US" sz="2800" dirty="0" smtClean="0"/>
              <a:t> </a:t>
            </a:r>
            <a:r>
              <a:rPr lang="en-US" sz="2800" dirty="0" smtClean="0"/>
              <a:t>and saving the model.</a:t>
            </a:r>
            <a:endParaRPr lang="en-US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116433" cy="37152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columns had low correlation with the target</a:t>
            </a:r>
            <a:r>
              <a:rPr lang="en-US" dirty="0" smtClean="0"/>
              <a:t>. They gave bad results with </a:t>
            </a:r>
            <a:r>
              <a:rPr lang="en-US" dirty="0" err="1" smtClean="0"/>
              <a:t>LinearRegression</a:t>
            </a:r>
            <a:r>
              <a:rPr lang="en-US" dirty="0" smtClean="0"/>
              <a:t> like algorithms but gave good results with algorithms like random forest </a:t>
            </a:r>
            <a:r>
              <a:rPr lang="en-US" dirty="0" err="1" smtClean="0"/>
              <a:t>regressor</a:t>
            </a:r>
            <a:r>
              <a:rPr lang="en-US" dirty="0" err="1" smtClean="0"/>
              <a:t>,gradient</a:t>
            </a:r>
            <a:r>
              <a:rPr lang="en-US" dirty="0" smtClean="0"/>
              <a:t> boosting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Better results could have been obtained with more number of columns.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3178175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MACHINE LEARNING MODEL TO PREDICT THE </a:t>
            </a:r>
            <a:r>
              <a:rPr lang="en-US" dirty="0" smtClean="0"/>
              <a:t>USED CAR PRICES </a:t>
            </a:r>
            <a:r>
              <a:rPr lang="en-US" dirty="0" smtClean="0"/>
              <a:t>USING </a:t>
            </a:r>
            <a:r>
              <a:rPr lang="en-US" dirty="0" smtClean="0"/>
              <a:t>THE GIVEN INDEPENDENT VARIABLES.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EDA STEPS AND VISUALIZATIONS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various parameters like number of unique values in each column.</a:t>
            </a:r>
            <a:endParaRPr lang="en-US" dirty="0" smtClean="0"/>
          </a:p>
          <a:p>
            <a:r>
              <a:rPr lang="en-US" dirty="0" smtClean="0"/>
              <a:t>No null values present.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DATASETS USED FOR TRAINING 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was </a:t>
            </a:r>
            <a:r>
              <a:rPr lang="en-US" dirty="0" smtClean="0"/>
              <a:t>obtained from cardekho.com  by web scraping using selenium.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VISUALIZATIONS</a:t>
            </a:r>
            <a:endParaRPr lang="en-US" u="sng" dirty="0"/>
          </a:p>
        </p:txBody>
      </p:sp>
      <p:pic>
        <p:nvPicPr>
          <p:cNvPr id="10" name="Content Placeholder 9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45" y="1600200"/>
            <a:ext cx="743551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1190312"/>
            <a:ext cx="7630590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9" y="1037891"/>
            <a:ext cx="6744642" cy="4782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3" y="1047417"/>
            <a:ext cx="6611273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SOME MORE VISUALIZATIONS</a:t>
            </a:r>
            <a:endParaRPr lang="en-US" u="sng" dirty="0"/>
          </a:p>
        </p:txBody>
      </p:sp>
      <p:pic>
        <p:nvPicPr>
          <p:cNvPr id="4" name="Content Placeholder 3" descr="download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600199"/>
            <a:ext cx="3657601" cy="2463473"/>
          </a:xfrm>
        </p:spPr>
      </p:pic>
      <p:pic>
        <p:nvPicPr>
          <p:cNvPr id="6" name="Picture 5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2401"/>
            <a:ext cx="3663183" cy="2590800"/>
          </a:xfrm>
          <a:prstGeom prst="rect">
            <a:avLst/>
          </a:prstGeom>
        </p:spPr>
      </p:pic>
      <p:pic>
        <p:nvPicPr>
          <p:cNvPr id="7" name="Picture 6" descr="download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14799"/>
            <a:ext cx="3810000" cy="2536785"/>
          </a:xfrm>
          <a:prstGeom prst="rect">
            <a:avLst/>
          </a:prstGeom>
        </p:spPr>
      </p:pic>
      <p:pic>
        <p:nvPicPr>
          <p:cNvPr id="9" name="Picture 8" descr="download (8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600200"/>
            <a:ext cx="3657600" cy="2444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205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FLIP ROBO</vt:lpstr>
      <vt:lpstr>PROBLEM STATEMENT</vt:lpstr>
      <vt:lpstr>EDA STEPS AND VISUALIZATIONS</vt:lpstr>
      <vt:lpstr>DATASETS USED FOR TRAINING PURPOSE</vt:lpstr>
      <vt:lpstr>SOME VISUALIZATIONS</vt:lpstr>
      <vt:lpstr>Slide 6</vt:lpstr>
      <vt:lpstr>Slide 7</vt:lpstr>
      <vt:lpstr>Slide 8</vt:lpstr>
      <vt:lpstr>SOME MORE VISUALIZATIONS</vt:lpstr>
      <vt:lpstr>PRE-PROCESSING LABEL ENCODING</vt:lpstr>
      <vt:lpstr>PRE PROCESSING POWER TRANSFORMER</vt:lpstr>
      <vt:lpstr>OUTLIER REMOVAL</vt:lpstr>
      <vt:lpstr>MODEL TRAINING</vt:lpstr>
      <vt:lpstr>FINAL MODEL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 ROBO</dc:title>
  <dc:creator>Sayan Paul</dc:creator>
  <cp:lastModifiedBy>Sayan Paul</cp:lastModifiedBy>
  <cp:revision>32</cp:revision>
  <dcterms:created xsi:type="dcterms:W3CDTF">2006-08-16T00:00:00Z</dcterms:created>
  <dcterms:modified xsi:type="dcterms:W3CDTF">2022-07-08T08:11:01Z</dcterms:modified>
</cp:coreProperties>
</file>