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4421" r:id="rId3"/>
    <p:sldId id="4423" r:id="rId4"/>
    <p:sldId id="4422" r:id="rId5"/>
    <p:sldId id="4425" r:id="rId6"/>
    <p:sldId id="4426" r:id="rId7"/>
    <p:sldId id="4427" r:id="rId8"/>
    <p:sldId id="442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u Roy" userId="c759c0a1-e226-4bc4-9a6a-7f12d50c3d03" providerId="ADAL" clId="{21677A70-B033-468D-BB9E-8AA2AEFCC23F}"/>
    <pc:docChg chg="modSld">
      <pc:chgData name="Binu Roy" userId="c759c0a1-e226-4bc4-9a6a-7f12d50c3d03" providerId="ADAL" clId="{21677A70-B033-468D-BB9E-8AA2AEFCC23F}" dt="2025-08-11T11:19:49.489" v="49" actId="6549"/>
      <pc:docMkLst>
        <pc:docMk/>
      </pc:docMkLst>
      <pc:sldChg chg="modSp mod">
        <pc:chgData name="Binu Roy" userId="c759c0a1-e226-4bc4-9a6a-7f12d50c3d03" providerId="ADAL" clId="{21677A70-B033-468D-BB9E-8AA2AEFCC23F}" dt="2025-08-08T09:26:09.292" v="47" actId="20577"/>
        <pc:sldMkLst>
          <pc:docMk/>
          <pc:sldMk cId="0" sldId="260"/>
        </pc:sldMkLst>
        <pc:spChg chg="mod">
          <ac:chgData name="Binu Roy" userId="c759c0a1-e226-4bc4-9a6a-7f12d50c3d03" providerId="ADAL" clId="{21677A70-B033-468D-BB9E-8AA2AEFCC23F}" dt="2025-08-08T09:26:09.292" v="47" actId="20577"/>
          <ac:spMkLst>
            <pc:docMk/>
            <pc:sldMk cId="0" sldId="260"/>
            <ac:spMk id="6" creationId="{00000000-0000-0000-0000-000000000000}"/>
          </ac:spMkLst>
        </pc:spChg>
        <pc:spChg chg="mod">
          <ac:chgData name="Binu Roy" userId="c759c0a1-e226-4bc4-9a6a-7f12d50c3d03" providerId="ADAL" clId="{21677A70-B033-468D-BB9E-8AA2AEFCC23F}" dt="2025-08-08T08:00:27.620" v="18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Binu Roy" userId="c759c0a1-e226-4bc4-9a6a-7f12d50c3d03" providerId="ADAL" clId="{21677A70-B033-468D-BB9E-8AA2AEFCC23F}" dt="2025-08-11T11:19:49.489" v="49" actId="6549"/>
        <pc:sldMkLst>
          <pc:docMk/>
          <pc:sldMk cId="4051022129" sldId="4421"/>
        </pc:sldMkLst>
        <pc:spChg chg="mod">
          <ac:chgData name="Binu Roy" userId="c759c0a1-e226-4bc4-9a6a-7f12d50c3d03" providerId="ADAL" clId="{21677A70-B033-468D-BB9E-8AA2AEFCC23F}" dt="2025-08-11T11:19:49.489" v="49" actId="6549"/>
          <ac:spMkLst>
            <pc:docMk/>
            <pc:sldMk cId="4051022129" sldId="4421"/>
            <ac:spMk id="3" creationId="{3222EB71-F821-F852-BAE8-F9C461EA6C98}"/>
          </ac:spMkLst>
        </pc:spChg>
      </pc:sldChg>
    </pc:docChg>
  </pc:docChgLst>
  <pc:docChgLst>
    <pc:chgData name="Binu Roy" userId="c759c0a1-e226-4bc4-9a6a-7f12d50c3d03" providerId="ADAL" clId="{626E80A4-5D85-4923-B433-2C6961CFA3CB}"/>
    <pc:docChg chg="modSld">
      <pc:chgData name="Binu Roy" userId="c759c0a1-e226-4bc4-9a6a-7f12d50c3d03" providerId="ADAL" clId="{626E80A4-5D85-4923-B433-2C6961CFA3CB}" dt="2025-06-13T11:29:05.250" v="43" actId="20577"/>
      <pc:docMkLst>
        <pc:docMk/>
      </pc:docMkLst>
      <pc:sldChg chg="modSp mod">
        <pc:chgData name="Binu Roy" userId="c759c0a1-e226-4bc4-9a6a-7f12d50c3d03" providerId="ADAL" clId="{626E80A4-5D85-4923-B433-2C6961CFA3CB}" dt="2025-06-13T11:29:05.250" v="43" actId="20577"/>
        <pc:sldMkLst>
          <pc:docMk/>
          <pc:sldMk cId="0" sldId="260"/>
        </pc:sldMkLst>
      </pc:sldChg>
    </pc:docChg>
  </pc:docChgLst>
  <pc:docChgLst>
    <pc:chgData name="Binu Roy" userId="c759c0a1-e226-4bc4-9a6a-7f12d50c3d03" providerId="ADAL" clId="{39ABD036-A627-4DF6-B7F7-2F541CCA22F7}"/>
    <pc:docChg chg="modSld">
      <pc:chgData name="Binu Roy" userId="c759c0a1-e226-4bc4-9a6a-7f12d50c3d03" providerId="ADAL" clId="{39ABD036-A627-4DF6-B7F7-2F541CCA22F7}" dt="2025-09-02T12:08:03.202" v="52" actId="5793"/>
      <pc:docMkLst>
        <pc:docMk/>
      </pc:docMkLst>
      <pc:sldChg chg="modSp mod">
        <pc:chgData name="Binu Roy" userId="c759c0a1-e226-4bc4-9a6a-7f12d50c3d03" providerId="ADAL" clId="{39ABD036-A627-4DF6-B7F7-2F541CCA22F7}" dt="2025-09-02T12:08:03.202" v="52" actId="5793"/>
        <pc:sldMkLst>
          <pc:docMk/>
          <pc:sldMk cId="0" sldId="260"/>
        </pc:sldMkLst>
        <pc:spChg chg="mod">
          <ac:chgData name="Binu Roy" userId="c759c0a1-e226-4bc4-9a6a-7f12d50c3d03" providerId="ADAL" clId="{39ABD036-A627-4DF6-B7F7-2F541CCA22F7}" dt="2025-09-02T12:07:51.463" v="42" actId="20577"/>
          <ac:spMkLst>
            <pc:docMk/>
            <pc:sldMk cId="0" sldId="260"/>
            <ac:spMk id="6" creationId="{00000000-0000-0000-0000-000000000000}"/>
          </ac:spMkLst>
        </pc:spChg>
        <pc:spChg chg="mod">
          <ac:chgData name="Binu Roy" userId="c759c0a1-e226-4bc4-9a6a-7f12d50c3d03" providerId="ADAL" clId="{39ABD036-A627-4DF6-B7F7-2F541CCA22F7}" dt="2025-09-02T12:08:03.202" v="52" actId="5793"/>
          <ac:spMkLst>
            <pc:docMk/>
            <pc:sldMk cId="0" sldId="260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Python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8133196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</a:t>
            </a:r>
            <a:r>
              <a:rPr lang="en-US" sz="2400">
                <a:solidFill>
                  <a:srgbClr val="FFFFFF"/>
                </a:solidFill>
                <a:latin typeface="HK Grotesk" pitchFamily="2" charset="77"/>
              </a:rPr>
              <a:t>4</a:t>
            </a:r>
            <a:r>
              <a:rPr lang="en-US" sz="2400" baseline="3000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>
                <a:solidFill>
                  <a:srgbClr val="FFFFFF"/>
                </a:solidFill>
                <a:latin typeface="HK Grotesk" pitchFamily="2" charset="77"/>
              </a:rPr>
              <a:t> and 5</a:t>
            </a:r>
            <a:r>
              <a:rPr lang="en-US" sz="2400" baseline="3000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>
                <a:solidFill>
                  <a:srgbClr val="FFFFFF"/>
                </a:solidFill>
                <a:latin typeface="HK Grotesk" pitchFamily="2" charset="77"/>
              </a:rPr>
              <a:t> Sept</a:t>
            </a:r>
            <a:endParaRPr lang="en-US" sz="2400" dirty="0">
              <a:solidFill>
                <a:srgbClr val="FFFFFF"/>
              </a:solidFill>
              <a:latin typeface="HK Grotesk" pitchFamily="2" charset="7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– Sayan Sarkar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– Library Management System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3200" dirty="0"/>
              <a:t>Library Management System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88FA6-337F-2077-3A0B-DB73E739E16C}"/>
              </a:ext>
            </a:extLst>
          </p:cNvPr>
          <p:cNvSpPr txBox="1"/>
          <p:nvPr/>
        </p:nvSpPr>
        <p:spPr>
          <a:xfrm>
            <a:off x="4277296" y="919647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Built with Flask &amp; Fast API, using SQLite3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42993-E8AE-7620-B81E-6990923CFB80}"/>
              </a:ext>
            </a:extLst>
          </p:cNvPr>
          <p:cNvSpPr txBox="1"/>
          <p:nvPr/>
        </p:nvSpPr>
        <p:spPr>
          <a:xfrm>
            <a:off x="998806" y="1730326"/>
            <a:ext cx="9861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Welcome to our Library Management System project. This project aims to create a web-based application for managing books in a library.</a:t>
            </a:r>
            <a:endParaRPr lang="en-IN" b="1" dirty="0">
              <a:latin typeface="Bookman Old Style" panose="0205060405050502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32E18F-273D-4C6D-8D20-093F1D391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282" y="2407720"/>
            <a:ext cx="7891436" cy="40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76CBB-1E34-F486-5C2E-14611EEA4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861A4D8-A37C-16D7-455D-4DE4863FA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558F520A-72E1-4878-2024-78D4CF93D733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8011F-CCE2-6402-B928-DEC2C695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EE5759-5E56-7D34-9306-D1644E6A2DBA}"/>
              </a:ext>
            </a:extLst>
          </p:cNvPr>
          <p:cNvSpPr/>
          <p:nvPr/>
        </p:nvSpPr>
        <p:spPr>
          <a:xfrm>
            <a:off x="3410522" y="0"/>
            <a:ext cx="52000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/>
              <a:t>Project Overview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F5FE27-18BD-2958-BA66-7FEDAEE82A58}"/>
              </a:ext>
            </a:extLst>
          </p:cNvPr>
          <p:cNvSpPr txBox="1"/>
          <p:nvPr/>
        </p:nvSpPr>
        <p:spPr>
          <a:xfrm>
            <a:off x="431513" y="1859339"/>
            <a:ext cx="9692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Web-based Library Management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Features: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Add New Books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Display All Books in Table</a:t>
            </a:r>
          </a:p>
          <a:p>
            <a:pPr lvl="2"/>
            <a:endParaRPr lang="en-US" b="1" dirty="0"/>
          </a:p>
          <a:p>
            <a:pPr lvl="2"/>
            <a:endParaRPr lang="en-IN" b="1" dirty="0"/>
          </a:p>
          <a:p>
            <a:r>
              <a:rPr lang="en-IN" b="1" dirty="0">
                <a:latin typeface="Arial Black" panose="020B0A04020102020204" pitchFamily="34" charset="0"/>
              </a:rPr>
              <a:t>Tech Stack: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Backend:</a:t>
            </a:r>
            <a:r>
              <a:rPr lang="en-IN" dirty="0"/>
              <a:t> Flask &amp; Fast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Database:</a:t>
            </a:r>
            <a:r>
              <a:rPr lang="en-IN" dirty="0"/>
              <a:t> SQLite3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Frontend:</a:t>
            </a:r>
            <a:r>
              <a:rPr lang="en-IN" dirty="0"/>
              <a:t> HTML + CSS</a:t>
            </a:r>
          </a:p>
          <a:p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B6EAEB8-EE91-DBB3-AC86-7233F69F8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3369"/>
            <a:ext cx="5995546" cy="31393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39D132-0080-F407-9B8F-5B45B77F6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561" y="2289307"/>
            <a:ext cx="6080985" cy="3429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7964053-1929-6AFC-B3BB-F12DC2077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560" y="4402659"/>
            <a:ext cx="6181439" cy="23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9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78BE0-FF06-925B-661A-F507D787D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E6930A1-294F-3C6D-CC67-7AB7AD2D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8BF1F70-CD08-0AC5-EACC-F9CE47A2FBE2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D8BCC-3E50-2961-595A-AED3021D8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3EE53-743E-05B9-1EBE-96C3E2E846D0}"/>
              </a:ext>
            </a:extLst>
          </p:cNvPr>
          <p:cNvSpPr txBox="1"/>
          <p:nvPr/>
        </p:nvSpPr>
        <p:spPr>
          <a:xfrm>
            <a:off x="2723271" y="-98764"/>
            <a:ext cx="60983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sz="4000" b="1" dirty="0"/>
              <a:t>Using Flask</a:t>
            </a:r>
            <a:br>
              <a:rPr lang="en-IN" sz="4000" b="1" dirty="0"/>
            </a:br>
            <a:endParaRPr lang="en-IN" sz="40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412714-5474-FF99-9C59-A92AAD4D7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35" y="273099"/>
            <a:ext cx="4702984" cy="25956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79AE8F-6F43-7E3B-34FB-02FC4809B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35" y="1714500"/>
            <a:ext cx="4702984" cy="3429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16B259-8FE2-C091-9DC9-21FD7AC792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35" y="4402659"/>
            <a:ext cx="4702984" cy="23221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98DFE9-BDE8-F13C-FEEE-7FC9E07399C6}"/>
              </a:ext>
            </a:extLst>
          </p:cNvPr>
          <p:cNvSpPr txBox="1"/>
          <p:nvPr/>
        </p:nvSpPr>
        <p:spPr>
          <a:xfrm>
            <a:off x="431513" y="1859339"/>
            <a:ext cx="9692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Simple &amp; beginner-friendly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Good for small-scale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Traditional synchronous request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Well-documented &amp; widely used</a:t>
            </a:r>
          </a:p>
        </p:txBody>
      </p:sp>
    </p:spTree>
    <p:extLst>
      <p:ext uri="{BB962C8B-B14F-4D97-AF65-F5344CB8AC3E}">
        <p14:creationId xmlns:p14="http://schemas.microsoft.com/office/powerpoint/2010/main" val="93401002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EC2D8-8040-B2EF-D7CF-358D48C40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A1D4B12-BEEE-CAFA-1539-AEFDE739F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E54C50E-2080-CAB3-73F2-4920541E715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C0308-EE5E-8683-7338-06AFF06F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7F1E3-13D0-4CEE-ED5E-A4E57E79CB95}"/>
              </a:ext>
            </a:extLst>
          </p:cNvPr>
          <p:cNvSpPr txBox="1"/>
          <p:nvPr/>
        </p:nvSpPr>
        <p:spPr>
          <a:xfrm>
            <a:off x="2228661" y="0"/>
            <a:ext cx="60983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sz="4000" b="1" dirty="0"/>
              <a:t>Using Fast API</a:t>
            </a:r>
            <a:br>
              <a:rPr lang="en-IN" sz="4000" b="1" dirty="0"/>
            </a:br>
            <a:endParaRPr lang="en-IN" sz="40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4109A90-9EB4-5ECF-0425-2B979F593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35" y="273099"/>
            <a:ext cx="4702984" cy="25956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3BE133-53D7-6D35-2EB1-E70BE5EBB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35" y="1714500"/>
            <a:ext cx="4702984" cy="3429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A61F80-6C50-0982-E3C5-C176315D4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35" y="4402659"/>
            <a:ext cx="4702984" cy="23221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A0DD905-2849-F509-9824-D44CF67ABED7}"/>
              </a:ext>
            </a:extLst>
          </p:cNvPr>
          <p:cNvSpPr txBox="1"/>
          <p:nvPr/>
        </p:nvSpPr>
        <p:spPr>
          <a:xfrm>
            <a:off x="431513" y="1859339"/>
            <a:ext cx="9692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Modern &amp; high-performance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Built-in async support (faster I/O operations)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 API docs with Swagger &amp; Re Doc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Suitable for scalable applications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590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0BCD3-8F9F-B266-A43B-07531FB26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FA82533-8BBD-982D-0551-9CE23CF2C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791200C1-A7FC-A5BA-E9B4-8FFC911C364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CBF5E-28D4-14F5-3FDD-01F71271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6B8EF7-50EE-83D2-640B-F565BAC02238}"/>
              </a:ext>
            </a:extLst>
          </p:cNvPr>
          <p:cNvSpPr txBox="1"/>
          <p:nvPr/>
        </p:nvSpPr>
        <p:spPr>
          <a:xfrm>
            <a:off x="2228661" y="0"/>
            <a:ext cx="60983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sz="4000" b="1" dirty="0"/>
              <a:t>Using Fast API</a:t>
            </a:r>
            <a:br>
              <a:rPr lang="en-IN" sz="4000" b="1" dirty="0"/>
            </a:br>
            <a:endParaRPr lang="en-IN" sz="40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5245C77-63BE-6705-DDEE-26B775CBA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35" y="273099"/>
            <a:ext cx="4702984" cy="25956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14F6D6-ED50-1EEF-EBCC-4C6F14BE1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35" y="1714500"/>
            <a:ext cx="4702984" cy="3429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47F7C8D-5353-17CC-5E49-007EDEE4A0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35" y="4402659"/>
            <a:ext cx="4702984" cy="23221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842DD15-8A8E-8921-588E-129546395780}"/>
              </a:ext>
            </a:extLst>
          </p:cNvPr>
          <p:cNvSpPr txBox="1"/>
          <p:nvPr/>
        </p:nvSpPr>
        <p:spPr>
          <a:xfrm>
            <a:off x="431513" y="1859339"/>
            <a:ext cx="96926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Modern &amp; high-performance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Built-in async support (faster I/O operations)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 API docs with Swagger &amp; Re Doc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Suitable for scalable applications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0857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DE67B-78EE-CBD8-E257-39600D71F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CDD63A9-A369-9AA2-A7B4-9E4652356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A6684EC2-5AA3-4CBB-0085-895DBAAFAB7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B047-E6F5-3E9E-715A-EC03DEA9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CB1051-AAF8-5132-D2D3-5BED3710A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35" y="273099"/>
            <a:ext cx="4702984" cy="25956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5F27D1-E393-51B5-816A-0299A1927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35" y="1714500"/>
            <a:ext cx="4702984" cy="3429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6FCB9D-A5AA-A594-265E-290E18DE2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35" y="4402659"/>
            <a:ext cx="4702984" cy="23221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80A4A8E-FD6A-F6E3-1604-EC33AB69F590}"/>
              </a:ext>
            </a:extLst>
          </p:cNvPr>
          <p:cNvSpPr txBox="1"/>
          <p:nvPr/>
        </p:nvSpPr>
        <p:spPr>
          <a:xfrm>
            <a:off x="-421563" y="2036507"/>
            <a:ext cx="9692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Fast API: Faster, async, scalable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Flask: Slower, but simpler for beginners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Both work well with SQLite3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33BD8-0663-FB44-D48D-7A44DD3D1E68}"/>
              </a:ext>
            </a:extLst>
          </p:cNvPr>
          <p:cNvSpPr txBox="1"/>
          <p:nvPr/>
        </p:nvSpPr>
        <p:spPr>
          <a:xfrm>
            <a:off x="431513" y="0"/>
            <a:ext cx="60983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000" dirty="0"/>
              <a:t>Performance Comparison: Flask vs Fast API</a:t>
            </a:r>
            <a:br>
              <a:rPr lang="en-IN" sz="4000" b="1" dirty="0"/>
            </a:b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695597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498B0-9CAC-42B1-D3DE-8DF47FCC8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88CD5A43-5130-A12E-110C-BC7549A50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F5C272E0-D0CB-631A-F855-0C1E02D63D50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39F55-0EAD-1B71-A1E3-9C9C802F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ED365C-C331-A757-1B64-37EDFC7C6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35" y="273099"/>
            <a:ext cx="4702984" cy="25956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9D3668-511F-BCA2-4E41-5E7F26D40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35" y="1714500"/>
            <a:ext cx="4702984" cy="3429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0A8B09F-03EA-B128-5DF9-679A6082E2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735" y="4402659"/>
            <a:ext cx="4702984" cy="23221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D422721-ED77-FB99-D371-11F2116572E5}"/>
              </a:ext>
            </a:extLst>
          </p:cNvPr>
          <p:cNvSpPr txBox="1"/>
          <p:nvPr/>
        </p:nvSpPr>
        <p:spPr>
          <a:xfrm>
            <a:off x="-1" y="2036507"/>
            <a:ext cx="9271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Both frameworks can implement the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Flask: easy for rapid prototyping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Fast API: better long-term for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21837-37FF-78F2-2FF0-802881EDE7FD}"/>
              </a:ext>
            </a:extLst>
          </p:cNvPr>
          <p:cNvSpPr txBox="1"/>
          <p:nvPr/>
        </p:nvSpPr>
        <p:spPr>
          <a:xfrm>
            <a:off x="431513" y="0"/>
            <a:ext cx="60983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sz="4000" b="1" dirty="0"/>
              <a:t>Conclusion</a:t>
            </a:r>
            <a:br>
              <a:rPr lang="en-IN" sz="4000" b="1" dirty="0"/>
            </a:b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134310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280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Aptos</vt:lpstr>
      <vt:lpstr>Aptos Display</vt:lpstr>
      <vt:lpstr>Arial</vt:lpstr>
      <vt:lpstr>Arial Black</vt:lpstr>
      <vt:lpstr>Bookman Old Style</vt:lpstr>
      <vt:lpstr>Calibri</vt:lpstr>
      <vt:lpstr>HK Grotesk</vt:lpstr>
      <vt:lpstr>HK Grotesk Bold</vt:lpstr>
      <vt:lpstr>HK Grotesk Light</vt:lpstr>
      <vt:lpstr>HK Grotesk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sayan sarkar</cp:lastModifiedBy>
  <cp:revision>16</cp:revision>
  <dcterms:created xsi:type="dcterms:W3CDTF">2024-05-04T13:11:57Z</dcterms:created>
  <dcterms:modified xsi:type="dcterms:W3CDTF">2025-09-03T11:30:38Z</dcterms:modified>
</cp:coreProperties>
</file>