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4421" r:id="rId3"/>
    <p:sldId id="4422" r:id="rId10"/>
    <p:sldId id="4423" r:id="rId11"/>
    <p:sldId id="4424" r:id="rId12"/>
    <p:sldId id="4425" r:id="rId13"/>
    <p:sldId id="44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u Roy" userId="c759c0a1-e226-4bc4-9a6a-7f12d50c3d03" providerId="ADAL" clId="{39ABD036-A627-4DF6-B7F7-2F541CCA22F7}"/>
    <pc:docChg chg="modSld">
      <pc:chgData name="Binu Roy" userId="c759c0a1-e226-4bc4-9a6a-7f12d50c3d03" providerId="ADAL" clId="{39ABD036-A627-4DF6-B7F7-2F541CCA22F7}" dt="2025-09-02T12:08:03.202" v="52" actId="5793"/>
      <pc:docMkLst>
        <pc:docMk/>
      </pc:docMkLst>
      <pc:sldChg chg="modSp mod">
        <pc:chgData name="Binu Roy" userId="c759c0a1-e226-4bc4-9a6a-7f12d50c3d03" providerId="ADAL" clId="{39ABD036-A627-4DF6-B7F7-2F541CCA22F7}" dt="2025-09-02T12:08:03.202" v="52" actId="5793"/>
        <pc:sldMkLst>
          <pc:docMk/>
          <pc:sldMk cId="0" sldId="260"/>
        </pc:sldMkLst>
        <pc:spChg chg="mod">
          <ac:chgData name="Binu Roy" userId="c759c0a1-e226-4bc4-9a6a-7f12d50c3d03" providerId="ADAL" clId="{39ABD036-A627-4DF6-B7F7-2F541CCA22F7}" dt="2025-09-02T12:07:51.463" v="42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Binu Roy" userId="c759c0a1-e226-4bc4-9a6a-7f12d50c3d03" providerId="ADAL" clId="{39ABD036-A627-4DF6-B7F7-2F541CCA22F7}" dt="2025-09-02T12:08:03.202" v="52" actId="5793"/>
          <ac:spMkLst>
            <pc:docMk/>
            <pc:sldMk cId="0" sldId="260"/>
            <ac:spMk id="7" creationId="{00000000-0000-0000-0000-000000000000}"/>
          </ac:spMkLst>
        </pc:spChg>
      </pc:sldChg>
    </pc:docChg>
  </pc:docChgLst>
  <pc:docChgLst>
    <pc:chgData name="Binu Roy" userId="c759c0a1-e226-4bc4-9a6a-7f12d50c3d03" providerId="ADAL" clId="{21677A70-B033-468D-BB9E-8AA2AEFCC23F}"/>
    <pc:docChg chg="modSld">
      <pc:chgData name="Binu Roy" userId="c759c0a1-e226-4bc4-9a6a-7f12d50c3d03" providerId="ADAL" clId="{21677A70-B033-468D-BB9E-8AA2AEFCC23F}" dt="2025-08-11T11:19:49.489" v="49" actId="6549"/>
      <pc:docMkLst>
        <pc:docMk/>
      </pc:docMkLst>
      <pc:sldChg chg="modSp mod">
        <pc:chgData name="Binu Roy" userId="c759c0a1-e226-4bc4-9a6a-7f12d50c3d03" providerId="ADAL" clId="{21677A70-B033-468D-BB9E-8AA2AEFCC23F}" dt="2025-08-08T09:26:09.292" v="47" actId="20577"/>
        <pc:sldMkLst>
          <pc:docMk/>
          <pc:sldMk cId="0" sldId="260"/>
        </pc:sldMkLst>
        <pc:spChg chg="mod">
          <ac:chgData name="Binu Roy" userId="c759c0a1-e226-4bc4-9a6a-7f12d50c3d03" providerId="ADAL" clId="{21677A70-B033-468D-BB9E-8AA2AEFCC23F}" dt="2025-08-08T09:26:09.292" v="47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Binu Roy" userId="c759c0a1-e226-4bc4-9a6a-7f12d50c3d03" providerId="ADAL" clId="{21677A70-B033-468D-BB9E-8AA2AEFCC23F}" dt="2025-08-08T08:00:27.620" v="18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Binu Roy" userId="c759c0a1-e226-4bc4-9a6a-7f12d50c3d03" providerId="ADAL" clId="{21677A70-B033-468D-BB9E-8AA2AEFCC23F}" dt="2025-08-11T11:19:49.489" v="49" actId="6549"/>
        <pc:sldMkLst>
          <pc:docMk/>
          <pc:sldMk cId="4051022129" sldId="4421"/>
        </pc:sldMkLst>
        <pc:spChg chg="mod">
          <ac:chgData name="Binu Roy" userId="c759c0a1-e226-4bc4-9a6a-7f12d50c3d03" providerId="ADAL" clId="{21677A70-B033-468D-BB9E-8AA2AEFCC23F}" dt="2025-08-11T11:19:49.489" v="49" actId="6549"/>
          <ac:spMkLst>
            <pc:docMk/>
            <pc:sldMk cId="4051022129" sldId="4421"/>
            <ac:spMk id="3" creationId="{3222EB71-F821-F852-BAE8-F9C461EA6C98}"/>
          </ac:spMkLst>
        </pc:spChg>
      </pc:sldChg>
    </pc:docChg>
  </pc:docChgLst>
  <pc:docChgLst>
    <pc:chgData name="Binu Roy" userId="c759c0a1-e226-4bc4-9a6a-7f12d50c3d03" providerId="ADAL" clId="{626E80A4-5D85-4923-B433-2C6961CFA3CB}"/>
    <pc:docChg chg="modSld">
      <pc:chgData name="Binu Roy" userId="c759c0a1-e226-4bc4-9a6a-7f12d50c3d03" providerId="ADAL" clId="{626E80A4-5D85-4923-B433-2C6961CFA3CB}" dt="2025-06-13T11:29:05.250" v="43" actId="20577"/>
      <pc:docMkLst>
        <pc:docMk/>
      </pc:docMkLst>
      <pc:sldChg chg="modSp mod">
        <pc:chgData name="Binu Roy" userId="c759c0a1-e226-4bc4-9a6a-7f12d50c3d03" providerId="ADAL" clId="{626E80A4-5D85-4923-B433-2C6961CFA3CB}" dt="2025-06-13T11:29:05.250" v="43" actId="20577"/>
        <pc:sldMkLst>
          <pc:docMk/>
          <pc:sldMk cId="0" sldId="260"/>
        </pc:sldMkLst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Python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8133196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</a:t>
            </a:r>
            <a:r>
              <a:rPr lang="en-US" sz="2400">
                <a:solidFill>
                  <a:srgbClr val="FFFFFF"/>
                </a:solidFill>
                <a:latin typeface="HK Grotesk" pitchFamily="2" charset="77"/>
              </a:rPr>
              <a:t>4</a:t>
            </a:r>
            <a:r>
              <a:rPr lang="en-US" sz="2400" baseline="3000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>
                <a:solidFill>
                  <a:srgbClr val="FFFFFF"/>
                </a:solidFill>
                <a:latin typeface="HK Grotesk" pitchFamily="2" charset="77"/>
              </a:rPr>
              <a:t> and 5</a:t>
            </a:r>
            <a:r>
              <a:rPr lang="en-US" sz="2400" baseline="3000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>
                <a:solidFill>
                  <a:srgbClr val="FFFFFF"/>
                </a:solidFill>
                <a:latin typeface="HK Grotesk" pitchFamily="2" charset="77"/>
              </a:rPr>
              <a:t> Sept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-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-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Library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Welcome to our Library Management System project. This project aims to create a web-based application for managing books in a library.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 requests to add a book</a:t>
            </a:r>
          </a:p>
          <a:p>
            <a:r>
              <a:t>• System validates user input</a:t>
            </a:r>
          </a:p>
          <a:p>
            <a:r>
              <a:t>• System adds book to database</a:t>
            </a:r>
          </a:p>
          <a:p>
            <a:r>
              <a:t>• System displays updated book list</a:t>
            </a:r>
          </a:p>
          <a:p/>
          <a:p>
            <a:r>
              <a:t>Here is the workflow of our Library Management System. The system validates user input, adds the book to the database, and displays the updated book list.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HTML, CSS, JavaScript</a:t>
            </a:r>
          </a:p>
          <a:p>
            <a:r>
              <a:t>• Backend: FastAPI, SQLite</a:t>
            </a:r>
          </a:p>
          <a:p>
            <a:r>
              <a:t>• Database: SQLite</a:t>
            </a:r>
          </a:p>
          <a:p/>
          <a:p>
            <a:r>
              <a:t>Our Library Management System uses a simple design. The frontend is built using HTML, CSS, and JavaScript, while the backend is built using FastAPI and SQLite.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FastAPI: A modern, fast (high-performance), web framework for building APIs</a:t>
            </a:r>
          </a:p>
          <a:p>
            <a:r>
              <a:t>• SQLite: A self-contained, file-based database</a:t>
            </a:r>
          </a:p>
          <a:p>
            <a:r>
              <a:t>• HTML, CSS, JavaScript: For building the frontend</a:t>
            </a:r>
          </a:p>
          <a:p/>
          <a:p>
            <a:r>
              <a:t>Our Library Management System uses FastAPI and SQLite to build a fast and efficient application. We also use HTML, CSS, and JavaScript to build the frontend.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Have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Built a web-based Library Management System</a:t>
            </a:r>
          </a:p>
          <a:p>
            <a:r>
              <a:t>• Implemented user authentication and authorization</a:t>
            </a:r>
          </a:p>
          <a:p>
            <a:r>
              <a:t>• Created a database schema for storing book information</a:t>
            </a:r>
          </a:p>
          <a:p>
            <a:r>
              <a:t>• Developed a RESTful API for interacting with the database</a:t>
            </a:r>
          </a:p>
          <a:p/>
          <a:p>
            <a:r>
              <a:t>We have built a web-based Library Management System that allows users to add, remove, and update books. We have also implemented user authentication and authorization, created a database schema, and developed a RESTful API.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38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Binu Roy</cp:lastModifiedBy>
  <cp:revision>15</cp:revision>
  <dcterms:created xsi:type="dcterms:W3CDTF">2024-05-04T13:11:57Z</dcterms:created>
  <dcterms:modified xsi:type="dcterms:W3CDTF">2025-09-02T12:08:04Z</dcterms:modified>
</cp:coreProperties>
</file>