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76" r:id="rId7"/>
    <p:sldId id="277" r:id="rId8"/>
    <p:sldId id="260" r:id="rId9"/>
    <p:sldId id="261" r:id="rId10"/>
    <p:sldId id="262" r:id="rId11"/>
    <p:sldId id="264" r:id="rId12"/>
    <p:sldId id="265" r:id="rId13"/>
    <p:sldId id="270" r:id="rId14"/>
    <p:sldId id="271" r:id="rId15"/>
    <p:sldId id="273" r:id="rId16"/>
    <p:sldId id="274" r:id="rId17"/>
    <p:sldId id="275" r:id="rId18"/>
    <p:sldId id="266" r:id="rId19"/>
    <p:sldId id="268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>
        <p:scale>
          <a:sx n="66" d="100"/>
          <a:sy n="66" d="100"/>
        </p:scale>
        <p:origin x="1320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3353D8-0879-429C-B19B-40C5B3231475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E0DC13F-520A-4AD7-BC11-2A6BC2A1A664}">
      <dgm:prSet/>
      <dgm:spPr/>
      <dgm:t>
        <a:bodyPr/>
        <a:lstStyle/>
        <a:p>
          <a:r>
            <a:rPr lang="en-US"/>
            <a:t>Presented By:</a:t>
          </a:r>
        </a:p>
      </dgm:t>
    </dgm:pt>
    <dgm:pt modelId="{430AE2D4-DA3C-48D9-818F-C84E5BB09D0F}" type="parTrans" cxnId="{C08120FD-A92B-41FC-B309-D9F8D5D394EC}">
      <dgm:prSet/>
      <dgm:spPr/>
      <dgm:t>
        <a:bodyPr/>
        <a:lstStyle/>
        <a:p>
          <a:endParaRPr lang="en-US"/>
        </a:p>
      </dgm:t>
    </dgm:pt>
    <dgm:pt modelId="{FA715768-A8D9-4217-998D-AD599F11628A}" type="sibTrans" cxnId="{C08120FD-A92B-41FC-B309-D9F8D5D394EC}">
      <dgm:prSet/>
      <dgm:spPr/>
      <dgm:t>
        <a:bodyPr/>
        <a:lstStyle/>
        <a:p>
          <a:endParaRPr lang="en-US"/>
        </a:p>
      </dgm:t>
    </dgm:pt>
    <dgm:pt modelId="{59887C85-793A-4566-BE89-9550CA0C6621}">
      <dgm:prSet/>
      <dgm:spPr/>
      <dgm:t>
        <a:bodyPr/>
        <a:lstStyle/>
        <a:p>
          <a:r>
            <a:rPr lang="en-US"/>
            <a:t>Rounak Koner</a:t>
          </a:r>
        </a:p>
      </dgm:t>
    </dgm:pt>
    <dgm:pt modelId="{B6249218-86A3-47F0-98A8-82892AD36092}" type="parTrans" cxnId="{48FCF93D-F94A-4B54-AFB0-5068A49C75E6}">
      <dgm:prSet/>
      <dgm:spPr/>
      <dgm:t>
        <a:bodyPr/>
        <a:lstStyle/>
        <a:p>
          <a:endParaRPr lang="en-US"/>
        </a:p>
      </dgm:t>
    </dgm:pt>
    <dgm:pt modelId="{092040EB-537E-4F61-80F3-2F1279D4DA86}" type="sibTrans" cxnId="{48FCF93D-F94A-4B54-AFB0-5068A49C75E6}">
      <dgm:prSet/>
      <dgm:spPr/>
      <dgm:t>
        <a:bodyPr/>
        <a:lstStyle/>
        <a:p>
          <a:endParaRPr lang="en-US"/>
        </a:p>
      </dgm:t>
    </dgm:pt>
    <dgm:pt modelId="{3AC4FA75-D000-434C-AD37-F62973AEAA2B}">
      <dgm:prSet/>
      <dgm:spPr/>
      <dgm:t>
        <a:bodyPr/>
        <a:lstStyle/>
        <a:p>
          <a:r>
            <a:rPr lang="en-US"/>
            <a:t>Sayan Majumder</a:t>
          </a:r>
        </a:p>
      </dgm:t>
    </dgm:pt>
    <dgm:pt modelId="{4489B55C-6463-43F3-B45F-D8BA76A6EC2E}" type="parTrans" cxnId="{7AC261D6-7924-4E1B-BD06-D2C0C3BF2F3F}">
      <dgm:prSet/>
      <dgm:spPr/>
      <dgm:t>
        <a:bodyPr/>
        <a:lstStyle/>
        <a:p>
          <a:endParaRPr lang="en-US"/>
        </a:p>
      </dgm:t>
    </dgm:pt>
    <dgm:pt modelId="{3182492E-8FB5-4769-BF17-448D57E5A4B3}" type="sibTrans" cxnId="{7AC261D6-7924-4E1B-BD06-D2C0C3BF2F3F}">
      <dgm:prSet/>
      <dgm:spPr/>
      <dgm:t>
        <a:bodyPr/>
        <a:lstStyle/>
        <a:p>
          <a:endParaRPr lang="en-US"/>
        </a:p>
      </dgm:t>
    </dgm:pt>
    <dgm:pt modelId="{D0341F3B-6222-4DB2-8B7F-7ECADCF28C8D}">
      <dgm:prSet/>
      <dgm:spPr/>
      <dgm:t>
        <a:bodyPr/>
        <a:lstStyle/>
        <a:p>
          <a:r>
            <a:rPr lang="en-US"/>
            <a:t>Sohan Chakma</a:t>
          </a:r>
        </a:p>
      </dgm:t>
    </dgm:pt>
    <dgm:pt modelId="{E210F949-6046-44E2-BE58-222F590E6758}" type="parTrans" cxnId="{4B31B49C-6513-42B4-B0B0-E77B475E02E9}">
      <dgm:prSet/>
      <dgm:spPr/>
      <dgm:t>
        <a:bodyPr/>
        <a:lstStyle/>
        <a:p>
          <a:endParaRPr lang="en-US"/>
        </a:p>
      </dgm:t>
    </dgm:pt>
    <dgm:pt modelId="{666F59A3-073C-42B5-84E0-B2AD1C52E5B6}" type="sibTrans" cxnId="{4B31B49C-6513-42B4-B0B0-E77B475E02E9}">
      <dgm:prSet/>
      <dgm:spPr/>
      <dgm:t>
        <a:bodyPr/>
        <a:lstStyle/>
        <a:p>
          <a:endParaRPr lang="en-US"/>
        </a:p>
      </dgm:t>
    </dgm:pt>
    <dgm:pt modelId="{F66BA713-61E1-4375-9EDF-1C1A0C569176}" type="pres">
      <dgm:prSet presAssocID="{733353D8-0879-429C-B19B-40C5B3231475}" presName="linear" presStyleCnt="0">
        <dgm:presLayoutVars>
          <dgm:dir/>
          <dgm:animLvl val="lvl"/>
          <dgm:resizeHandles val="exact"/>
        </dgm:presLayoutVars>
      </dgm:prSet>
      <dgm:spPr/>
    </dgm:pt>
    <dgm:pt modelId="{A4913942-B4A4-4A0C-B9FB-5F8AF830D2F8}" type="pres">
      <dgm:prSet presAssocID="{0E0DC13F-520A-4AD7-BC11-2A6BC2A1A664}" presName="parentLin" presStyleCnt="0"/>
      <dgm:spPr/>
    </dgm:pt>
    <dgm:pt modelId="{7FAA3F43-9A2B-40D1-89FA-1A568EF03529}" type="pres">
      <dgm:prSet presAssocID="{0E0DC13F-520A-4AD7-BC11-2A6BC2A1A664}" presName="parentLeftMargin" presStyleLbl="node1" presStyleIdx="0" presStyleCnt="4"/>
      <dgm:spPr/>
    </dgm:pt>
    <dgm:pt modelId="{4CC0BB81-FED3-468F-BDC8-57D7599D5BC5}" type="pres">
      <dgm:prSet presAssocID="{0E0DC13F-520A-4AD7-BC11-2A6BC2A1A66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55E7936-0FAF-42A3-B857-BFF9399660D5}" type="pres">
      <dgm:prSet presAssocID="{0E0DC13F-520A-4AD7-BC11-2A6BC2A1A664}" presName="negativeSpace" presStyleCnt="0"/>
      <dgm:spPr/>
    </dgm:pt>
    <dgm:pt modelId="{0D49ADD4-E1A4-4B56-8E64-E4BBD486DB74}" type="pres">
      <dgm:prSet presAssocID="{0E0DC13F-520A-4AD7-BC11-2A6BC2A1A664}" presName="childText" presStyleLbl="conFgAcc1" presStyleIdx="0" presStyleCnt="4">
        <dgm:presLayoutVars>
          <dgm:bulletEnabled val="1"/>
        </dgm:presLayoutVars>
      </dgm:prSet>
      <dgm:spPr/>
    </dgm:pt>
    <dgm:pt modelId="{78D43D69-3DB6-44D1-8BA5-8CCE3D2C3241}" type="pres">
      <dgm:prSet presAssocID="{FA715768-A8D9-4217-998D-AD599F11628A}" presName="spaceBetweenRectangles" presStyleCnt="0"/>
      <dgm:spPr/>
    </dgm:pt>
    <dgm:pt modelId="{3DB75A94-3D95-4531-A178-46276B8C4ACB}" type="pres">
      <dgm:prSet presAssocID="{59887C85-793A-4566-BE89-9550CA0C6621}" presName="parentLin" presStyleCnt="0"/>
      <dgm:spPr/>
    </dgm:pt>
    <dgm:pt modelId="{C04C899E-2330-4149-A417-743104644D76}" type="pres">
      <dgm:prSet presAssocID="{59887C85-793A-4566-BE89-9550CA0C6621}" presName="parentLeftMargin" presStyleLbl="node1" presStyleIdx="0" presStyleCnt="4"/>
      <dgm:spPr/>
    </dgm:pt>
    <dgm:pt modelId="{57C748F2-9E07-422A-B04A-487A2D04D999}" type="pres">
      <dgm:prSet presAssocID="{59887C85-793A-4566-BE89-9550CA0C662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5D2C974-B402-4680-B132-BE68EFAAF6AD}" type="pres">
      <dgm:prSet presAssocID="{59887C85-793A-4566-BE89-9550CA0C6621}" presName="negativeSpace" presStyleCnt="0"/>
      <dgm:spPr/>
    </dgm:pt>
    <dgm:pt modelId="{4197D2B3-AEC8-4484-984C-AD5ABE5DB6CC}" type="pres">
      <dgm:prSet presAssocID="{59887C85-793A-4566-BE89-9550CA0C6621}" presName="childText" presStyleLbl="conFgAcc1" presStyleIdx="1" presStyleCnt="4">
        <dgm:presLayoutVars>
          <dgm:bulletEnabled val="1"/>
        </dgm:presLayoutVars>
      </dgm:prSet>
      <dgm:spPr/>
    </dgm:pt>
    <dgm:pt modelId="{7627FBF3-B507-40E5-A3CE-D766347DFF80}" type="pres">
      <dgm:prSet presAssocID="{092040EB-537E-4F61-80F3-2F1279D4DA86}" presName="spaceBetweenRectangles" presStyleCnt="0"/>
      <dgm:spPr/>
    </dgm:pt>
    <dgm:pt modelId="{239DDB21-66AA-4871-A541-65099D67E7C4}" type="pres">
      <dgm:prSet presAssocID="{3AC4FA75-D000-434C-AD37-F62973AEAA2B}" presName="parentLin" presStyleCnt="0"/>
      <dgm:spPr/>
    </dgm:pt>
    <dgm:pt modelId="{CA5CD988-6FB5-44FD-A3D1-C1A0349D79FB}" type="pres">
      <dgm:prSet presAssocID="{3AC4FA75-D000-434C-AD37-F62973AEAA2B}" presName="parentLeftMargin" presStyleLbl="node1" presStyleIdx="1" presStyleCnt="4"/>
      <dgm:spPr/>
    </dgm:pt>
    <dgm:pt modelId="{39BF6F17-04AC-43FC-844C-270585E5189E}" type="pres">
      <dgm:prSet presAssocID="{3AC4FA75-D000-434C-AD37-F62973AEAA2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DBA55F1-BCB7-4093-B230-898D8939C937}" type="pres">
      <dgm:prSet presAssocID="{3AC4FA75-D000-434C-AD37-F62973AEAA2B}" presName="negativeSpace" presStyleCnt="0"/>
      <dgm:spPr/>
    </dgm:pt>
    <dgm:pt modelId="{3F64C25F-9F3C-4A1E-B95B-457DA4E0FF28}" type="pres">
      <dgm:prSet presAssocID="{3AC4FA75-D000-434C-AD37-F62973AEAA2B}" presName="childText" presStyleLbl="conFgAcc1" presStyleIdx="2" presStyleCnt="4">
        <dgm:presLayoutVars>
          <dgm:bulletEnabled val="1"/>
        </dgm:presLayoutVars>
      </dgm:prSet>
      <dgm:spPr/>
    </dgm:pt>
    <dgm:pt modelId="{4522967C-FFED-46C6-B8E5-FB112071C508}" type="pres">
      <dgm:prSet presAssocID="{3182492E-8FB5-4769-BF17-448D57E5A4B3}" presName="spaceBetweenRectangles" presStyleCnt="0"/>
      <dgm:spPr/>
    </dgm:pt>
    <dgm:pt modelId="{BE08409A-C08C-463F-9205-06EA0A734D58}" type="pres">
      <dgm:prSet presAssocID="{D0341F3B-6222-4DB2-8B7F-7ECADCF28C8D}" presName="parentLin" presStyleCnt="0"/>
      <dgm:spPr/>
    </dgm:pt>
    <dgm:pt modelId="{85C62823-9FC9-41B8-B3EE-4ABFBED88B20}" type="pres">
      <dgm:prSet presAssocID="{D0341F3B-6222-4DB2-8B7F-7ECADCF28C8D}" presName="parentLeftMargin" presStyleLbl="node1" presStyleIdx="2" presStyleCnt="4"/>
      <dgm:spPr/>
    </dgm:pt>
    <dgm:pt modelId="{0E9D43A2-8245-4F77-98A4-801D2E5E873F}" type="pres">
      <dgm:prSet presAssocID="{D0341F3B-6222-4DB2-8B7F-7ECADCF28C8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4DA68FB-A443-41F5-8C16-C086EEAA614E}" type="pres">
      <dgm:prSet presAssocID="{D0341F3B-6222-4DB2-8B7F-7ECADCF28C8D}" presName="negativeSpace" presStyleCnt="0"/>
      <dgm:spPr/>
    </dgm:pt>
    <dgm:pt modelId="{575A055F-6325-4F84-84BC-C18098A9785B}" type="pres">
      <dgm:prSet presAssocID="{D0341F3B-6222-4DB2-8B7F-7ECADCF28C8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7694C07-B829-48E4-8D7E-426B7B29620E}" type="presOf" srcId="{59887C85-793A-4566-BE89-9550CA0C6621}" destId="{57C748F2-9E07-422A-B04A-487A2D04D999}" srcOrd="1" destOrd="0" presId="urn:microsoft.com/office/officeart/2005/8/layout/list1"/>
    <dgm:cxn modelId="{F285F926-149D-4438-8F04-5BB009FA4073}" type="presOf" srcId="{D0341F3B-6222-4DB2-8B7F-7ECADCF28C8D}" destId="{0E9D43A2-8245-4F77-98A4-801D2E5E873F}" srcOrd="1" destOrd="0" presId="urn:microsoft.com/office/officeart/2005/8/layout/list1"/>
    <dgm:cxn modelId="{48FCF93D-F94A-4B54-AFB0-5068A49C75E6}" srcId="{733353D8-0879-429C-B19B-40C5B3231475}" destId="{59887C85-793A-4566-BE89-9550CA0C6621}" srcOrd="1" destOrd="0" parTransId="{B6249218-86A3-47F0-98A8-82892AD36092}" sibTransId="{092040EB-537E-4F61-80F3-2F1279D4DA86}"/>
    <dgm:cxn modelId="{F5906C5D-2155-4DAE-9759-7A7F768DE70D}" type="presOf" srcId="{3AC4FA75-D000-434C-AD37-F62973AEAA2B}" destId="{CA5CD988-6FB5-44FD-A3D1-C1A0349D79FB}" srcOrd="0" destOrd="0" presId="urn:microsoft.com/office/officeart/2005/8/layout/list1"/>
    <dgm:cxn modelId="{3C507A46-6AF6-4C3B-9667-FCFD9051C0D4}" type="presOf" srcId="{0E0DC13F-520A-4AD7-BC11-2A6BC2A1A664}" destId="{4CC0BB81-FED3-468F-BDC8-57D7599D5BC5}" srcOrd="1" destOrd="0" presId="urn:microsoft.com/office/officeart/2005/8/layout/list1"/>
    <dgm:cxn modelId="{4B31B49C-6513-42B4-B0B0-E77B475E02E9}" srcId="{733353D8-0879-429C-B19B-40C5B3231475}" destId="{D0341F3B-6222-4DB2-8B7F-7ECADCF28C8D}" srcOrd="3" destOrd="0" parTransId="{E210F949-6046-44E2-BE58-222F590E6758}" sibTransId="{666F59A3-073C-42B5-84E0-B2AD1C52E5B6}"/>
    <dgm:cxn modelId="{DEF6E6AA-E0DF-4EAF-A69B-FAF3DF840858}" type="presOf" srcId="{3AC4FA75-D000-434C-AD37-F62973AEAA2B}" destId="{39BF6F17-04AC-43FC-844C-270585E5189E}" srcOrd="1" destOrd="0" presId="urn:microsoft.com/office/officeart/2005/8/layout/list1"/>
    <dgm:cxn modelId="{86521AB8-ED7A-431C-85AF-1912947352F9}" type="presOf" srcId="{59887C85-793A-4566-BE89-9550CA0C6621}" destId="{C04C899E-2330-4149-A417-743104644D76}" srcOrd="0" destOrd="0" presId="urn:microsoft.com/office/officeart/2005/8/layout/list1"/>
    <dgm:cxn modelId="{E4B94DBA-ECC5-4E6F-9EF4-BCA3B79708AA}" type="presOf" srcId="{0E0DC13F-520A-4AD7-BC11-2A6BC2A1A664}" destId="{7FAA3F43-9A2B-40D1-89FA-1A568EF03529}" srcOrd="0" destOrd="0" presId="urn:microsoft.com/office/officeart/2005/8/layout/list1"/>
    <dgm:cxn modelId="{7AC261D6-7924-4E1B-BD06-D2C0C3BF2F3F}" srcId="{733353D8-0879-429C-B19B-40C5B3231475}" destId="{3AC4FA75-D000-434C-AD37-F62973AEAA2B}" srcOrd="2" destOrd="0" parTransId="{4489B55C-6463-43F3-B45F-D8BA76A6EC2E}" sibTransId="{3182492E-8FB5-4769-BF17-448D57E5A4B3}"/>
    <dgm:cxn modelId="{2EE7AFDF-CDF8-4924-BEE0-EFE2F23716FE}" type="presOf" srcId="{D0341F3B-6222-4DB2-8B7F-7ECADCF28C8D}" destId="{85C62823-9FC9-41B8-B3EE-4ABFBED88B20}" srcOrd="0" destOrd="0" presId="urn:microsoft.com/office/officeart/2005/8/layout/list1"/>
    <dgm:cxn modelId="{BEF631F6-5854-4D10-B863-9DEA4EA474B8}" type="presOf" srcId="{733353D8-0879-429C-B19B-40C5B3231475}" destId="{F66BA713-61E1-4375-9EDF-1C1A0C569176}" srcOrd="0" destOrd="0" presId="urn:microsoft.com/office/officeart/2005/8/layout/list1"/>
    <dgm:cxn modelId="{C08120FD-A92B-41FC-B309-D9F8D5D394EC}" srcId="{733353D8-0879-429C-B19B-40C5B3231475}" destId="{0E0DC13F-520A-4AD7-BC11-2A6BC2A1A664}" srcOrd="0" destOrd="0" parTransId="{430AE2D4-DA3C-48D9-818F-C84E5BB09D0F}" sibTransId="{FA715768-A8D9-4217-998D-AD599F11628A}"/>
    <dgm:cxn modelId="{401D4FA1-3D78-4389-A22C-0A196708EE19}" type="presParOf" srcId="{F66BA713-61E1-4375-9EDF-1C1A0C569176}" destId="{A4913942-B4A4-4A0C-B9FB-5F8AF830D2F8}" srcOrd="0" destOrd="0" presId="urn:microsoft.com/office/officeart/2005/8/layout/list1"/>
    <dgm:cxn modelId="{3EF8A2ED-86B2-48E1-8694-B4FF2FBE970A}" type="presParOf" srcId="{A4913942-B4A4-4A0C-B9FB-5F8AF830D2F8}" destId="{7FAA3F43-9A2B-40D1-89FA-1A568EF03529}" srcOrd="0" destOrd="0" presId="urn:microsoft.com/office/officeart/2005/8/layout/list1"/>
    <dgm:cxn modelId="{BAC342E2-DD9B-4FB2-A9AA-AC957BC8E4B9}" type="presParOf" srcId="{A4913942-B4A4-4A0C-B9FB-5F8AF830D2F8}" destId="{4CC0BB81-FED3-468F-BDC8-57D7599D5BC5}" srcOrd="1" destOrd="0" presId="urn:microsoft.com/office/officeart/2005/8/layout/list1"/>
    <dgm:cxn modelId="{0E068C89-D64C-4C2C-A732-FCE1DD82F306}" type="presParOf" srcId="{F66BA713-61E1-4375-9EDF-1C1A0C569176}" destId="{755E7936-0FAF-42A3-B857-BFF9399660D5}" srcOrd="1" destOrd="0" presId="urn:microsoft.com/office/officeart/2005/8/layout/list1"/>
    <dgm:cxn modelId="{480EC155-BB79-47E5-807D-ED1CD20DD38F}" type="presParOf" srcId="{F66BA713-61E1-4375-9EDF-1C1A0C569176}" destId="{0D49ADD4-E1A4-4B56-8E64-E4BBD486DB74}" srcOrd="2" destOrd="0" presId="urn:microsoft.com/office/officeart/2005/8/layout/list1"/>
    <dgm:cxn modelId="{5DB05CE4-F3C8-49D0-B641-868F4D402F27}" type="presParOf" srcId="{F66BA713-61E1-4375-9EDF-1C1A0C569176}" destId="{78D43D69-3DB6-44D1-8BA5-8CCE3D2C3241}" srcOrd="3" destOrd="0" presId="urn:microsoft.com/office/officeart/2005/8/layout/list1"/>
    <dgm:cxn modelId="{320E53E8-DCE1-45AE-B84B-0EB6E5961279}" type="presParOf" srcId="{F66BA713-61E1-4375-9EDF-1C1A0C569176}" destId="{3DB75A94-3D95-4531-A178-46276B8C4ACB}" srcOrd="4" destOrd="0" presId="urn:microsoft.com/office/officeart/2005/8/layout/list1"/>
    <dgm:cxn modelId="{75E013B6-23F7-4367-9E25-B64B17706609}" type="presParOf" srcId="{3DB75A94-3D95-4531-A178-46276B8C4ACB}" destId="{C04C899E-2330-4149-A417-743104644D76}" srcOrd="0" destOrd="0" presId="urn:microsoft.com/office/officeart/2005/8/layout/list1"/>
    <dgm:cxn modelId="{DC33458A-F91C-4FF4-880C-680B34D1D824}" type="presParOf" srcId="{3DB75A94-3D95-4531-A178-46276B8C4ACB}" destId="{57C748F2-9E07-422A-B04A-487A2D04D999}" srcOrd="1" destOrd="0" presId="urn:microsoft.com/office/officeart/2005/8/layout/list1"/>
    <dgm:cxn modelId="{A9D99138-3FC6-42CA-9D7A-E7B602ACA6EF}" type="presParOf" srcId="{F66BA713-61E1-4375-9EDF-1C1A0C569176}" destId="{D5D2C974-B402-4680-B132-BE68EFAAF6AD}" srcOrd="5" destOrd="0" presId="urn:microsoft.com/office/officeart/2005/8/layout/list1"/>
    <dgm:cxn modelId="{88AB70BC-AFE6-43BB-A40C-7552A622D860}" type="presParOf" srcId="{F66BA713-61E1-4375-9EDF-1C1A0C569176}" destId="{4197D2B3-AEC8-4484-984C-AD5ABE5DB6CC}" srcOrd="6" destOrd="0" presId="urn:microsoft.com/office/officeart/2005/8/layout/list1"/>
    <dgm:cxn modelId="{18BE075C-DEED-49AD-BC99-FAB9A9A51A69}" type="presParOf" srcId="{F66BA713-61E1-4375-9EDF-1C1A0C569176}" destId="{7627FBF3-B507-40E5-A3CE-D766347DFF80}" srcOrd="7" destOrd="0" presId="urn:microsoft.com/office/officeart/2005/8/layout/list1"/>
    <dgm:cxn modelId="{C6034993-C707-4D4B-BE1A-05A9BB8257CA}" type="presParOf" srcId="{F66BA713-61E1-4375-9EDF-1C1A0C569176}" destId="{239DDB21-66AA-4871-A541-65099D67E7C4}" srcOrd="8" destOrd="0" presId="urn:microsoft.com/office/officeart/2005/8/layout/list1"/>
    <dgm:cxn modelId="{87E8B445-D2BA-4B4B-B1AA-A58BC7153C40}" type="presParOf" srcId="{239DDB21-66AA-4871-A541-65099D67E7C4}" destId="{CA5CD988-6FB5-44FD-A3D1-C1A0349D79FB}" srcOrd="0" destOrd="0" presId="urn:microsoft.com/office/officeart/2005/8/layout/list1"/>
    <dgm:cxn modelId="{00D9429A-CC72-4515-B3C7-10086070D3C7}" type="presParOf" srcId="{239DDB21-66AA-4871-A541-65099D67E7C4}" destId="{39BF6F17-04AC-43FC-844C-270585E5189E}" srcOrd="1" destOrd="0" presId="urn:microsoft.com/office/officeart/2005/8/layout/list1"/>
    <dgm:cxn modelId="{4FC69B12-03D7-4CD3-BF08-65D9613E851D}" type="presParOf" srcId="{F66BA713-61E1-4375-9EDF-1C1A0C569176}" destId="{EDBA55F1-BCB7-4093-B230-898D8939C937}" srcOrd="9" destOrd="0" presId="urn:microsoft.com/office/officeart/2005/8/layout/list1"/>
    <dgm:cxn modelId="{88F590B0-DEAF-4940-8D0C-A597B8415CD7}" type="presParOf" srcId="{F66BA713-61E1-4375-9EDF-1C1A0C569176}" destId="{3F64C25F-9F3C-4A1E-B95B-457DA4E0FF28}" srcOrd="10" destOrd="0" presId="urn:microsoft.com/office/officeart/2005/8/layout/list1"/>
    <dgm:cxn modelId="{3B1585F7-C661-4DC3-BFAD-4040B1E4887F}" type="presParOf" srcId="{F66BA713-61E1-4375-9EDF-1C1A0C569176}" destId="{4522967C-FFED-46C6-B8E5-FB112071C508}" srcOrd="11" destOrd="0" presId="urn:microsoft.com/office/officeart/2005/8/layout/list1"/>
    <dgm:cxn modelId="{ADE1FECD-F642-4937-B2E9-D6F6CA39A819}" type="presParOf" srcId="{F66BA713-61E1-4375-9EDF-1C1A0C569176}" destId="{BE08409A-C08C-463F-9205-06EA0A734D58}" srcOrd="12" destOrd="0" presId="urn:microsoft.com/office/officeart/2005/8/layout/list1"/>
    <dgm:cxn modelId="{1978EC4D-DCB0-48EB-91D7-BEE83DEC2CA5}" type="presParOf" srcId="{BE08409A-C08C-463F-9205-06EA0A734D58}" destId="{85C62823-9FC9-41B8-B3EE-4ABFBED88B20}" srcOrd="0" destOrd="0" presId="urn:microsoft.com/office/officeart/2005/8/layout/list1"/>
    <dgm:cxn modelId="{D04AFDE8-037B-4FC8-8A85-23D33515EF11}" type="presParOf" srcId="{BE08409A-C08C-463F-9205-06EA0A734D58}" destId="{0E9D43A2-8245-4F77-98A4-801D2E5E873F}" srcOrd="1" destOrd="0" presId="urn:microsoft.com/office/officeart/2005/8/layout/list1"/>
    <dgm:cxn modelId="{DCACC5BE-91FB-447C-9A08-F4885D3AB6B1}" type="presParOf" srcId="{F66BA713-61E1-4375-9EDF-1C1A0C569176}" destId="{A4DA68FB-A443-41F5-8C16-C086EEAA614E}" srcOrd="13" destOrd="0" presId="urn:microsoft.com/office/officeart/2005/8/layout/list1"/>
    <dgm:cxn modelId="{73259839-4CD7-4C78-A3C3-604DA0EB0A7C}" type="presParOf" srcId="{F66BA713-61E1-4375-9EDF-1C1A0C569176}" destId="{575A055F-6325-4F84-84BC-C18098A9785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E8A33E-D636-4893-9FB8-C5121D94440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C465F7-0A94-4BDF-BB95-09121C3244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Perception and Environment Understanding:</a:t>
          </a:r>
          <a:r>
            <a:rPr lang="en-US" b="0" i="0" baseline="0" dirty="0"/>
            <a:t> Cameras process data to detect objects like pedestrians, signs, and lanes, crucial for safe navigation.</a:t>
          </a:r>
          <a:endParaRPr lang="en-US" dirty="0"/>
        </a:p>
      </dgm:t>
    </dgm:pt>
    <dgm:pt modelId="{16947920-15BF-478B-802E-5B63811BCB59}" type="parTrans" cxnId="{5335CC89-00A9-4AED-9D17-B5FAF338D0EE}">
      <dgm:prSet/>
      <dgm:spPr/>
      <dgm:t>
        <a:bodyPr/>
        <a:lstStyle/>
        <a:p>
          <a:endParaRPr lang="en-US"/>
        </a:p>
      </dgm:t>
    </dgm:pt>
    <dgm:pt modelId="{F5D1B685-ECF8-4D9E-86C2-3786AC3A9DAC}" type="sibTrans" cxnId="{5335CC89-00A9-4AED-9D17-B5FAF338D0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BEE57D1-667C-4BDF-91C1-E63DBBC85F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Object Detection and Tracking:</a:t>
          </a:r>
          <a:r>
            <a:rPr lang="en-US" b="0" i="0" baseline="0" dirty="0"/>
            <a:t> Identify and monitor objects to predict movements, ensuring safe driving decisions and obstacle avoidance.</a:t>
          </a:r>
          <a:endParaRPr lang="en-US" dirty="0"/>
        </a:p>
      </dgm:t>
    </dgm:pt>
    <dgm:pt modelId="{1668F20B-F8F3-4FAB-BED0-4A2DC2D4407E}" type="parTrans" cxnId="{B65ACDD1-0E6F-4B2E-B808-DE043ECDC124}">
      <dgm:prSet/>
      <dgm:spPr/>
      <dgm:t>
        <a:bodyPr/>
        <a:lstStyle/>
        <a:p>
          <a:endParaRPr lang="en-US"/>
        </a:p>
      </dgm:t>
    </dgm:pt>
    <dgm:pt modelId="{DC69F959-C6A6-45BB-9DD1-18917AD630B5}" type="sibTrans" cxnId="{B65ACDD1-0E6F-4B2E-B808-DE043ECDC12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BD392DA-FB5F-4950-8EF2-F9569F1D0B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Semantic Understanding and Scene Interpretation:</a:t>
          </a:r>
          <a:r>
            <a:rPr lang="en-US" b="0" i="0" baseline="0" dirty="0"/>
            <a:t> Analyze surroundings, segmenting images and recognizing complex scenarios for informed navigation decisions.</a:t>
          </a:r>
          <a:endParaRPr lang="en-US" dirty="0"/>
        </a:p>
      </dgm:t>
    </dgm:pt>
    <dgm:pt modelId="{A718FB51-1361-4EAC-9004-8F43293259E8}" type="parTrans" cxnId="{F2669465-6F56-4B11-8E14-A120F043BEC4}">
      <dgm:prSet/>
      <dgm:spPr/>
      <dgm:t>
        <a:bodyPr/>
        <a:lstStyle/>
        <a:p>
          <a:endParaRPr lang="en-US"/>
        </a:p>
      </dgm:t>
    </dgm:pt>
    <dgm:pt modelId="{EEF65F7B-3B51-42D2-B16F-675BA95ED483}" type="sibTrans" cxnId="{F2669465-6F56-4B11-8E14-A120F043BEC4}">
      <dgm:prSet/>
      <dgm:spPr/>
      <dgm:t>
        <a:bodyPr/>
        <a:lstStyle/>
        <a:p>
          <a:endParaRPr lang="en-US"/>
        </a:p>
      </dgm:t>
    </dgm:pt>
    <dgm:pt modelId="{3802C1F6-CD7B-43C5-B302-BFB6995759EA}" type="pres">
      <dgm:prSet presAssocID="{46E8A33E-D636-4893-9FB8-C5121D944400}" presName="root" presStyleCnt="0">
        <dgm:presLayoutVars>
          <dgm:dir/>
          <dgm:resizeHandles val="exact"/>
        </dgm:presLayoutVars>
      </dgm:prSet>
      <dgm:spPr/>
    </dgm:pt>
    <dgm:pt modelId="{CD4FB925-C1AE-4BB0-9A12-7B08E2CDA4C5}" type="pres">
      <dgm:prSet presAssocID="{46E8A33E-D636-4893-9FB8-C5121D944400}" presName="container" presStyleCnt="0">
        <dgm:presLayoutVars>
          <dgm:dir/>
          <dgm:resizeHandles val="exact"/>
        </dgm:presLayoutVars>
      </dgm:prSet>
      <dgm:spPr/>
    </dgm:pt>
    <dgm:pt modelId="{A17ADF0B-DA01-49BD-8DB7-0C4A8EFB4F6B}" type="pres">
      <dgm:prSet presAssocID="{AAC465F7-0A94-4BDF-BB95-09121C3244F1}" presName="compNode" presStyleCnt="0"/>
      <dgm:spPr/>
    </dgm:pt>
    <dgm:pt modelId="{BD6FEB38-4093-4552-B205-B38DD8102637}" type="pres">
      <dgm:prSet presAssocID="{AAC465F7-0A94-4BDF-BB95-09121C3244F1}" presName="iconBgRect" presStyleLbl="bgShp" presStyleIdx="0" presStyleCnt="3"/>
      <dgm:spPr/>
    </dgm:pt>
    <dgm:pt modelId="{69E6AD89-736E-4910-BBDE-2B42DA1C372B}" type="pres">
      <dgm:prSet presAssocID="{AAC465F7-0A94-4BDF-BB95-09121C3244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lk"/>
        </a:ext>
      </dgm:extLst>
    </dgm:pt>
    <dgm:pt modelId="{27A7A001-00E8-4B5B-92AF-9536CC4CAE5B}" type="pres">
      <dgm:prSet presAssocID="{AAC465F7-0A94-4BDF-BB95-09121C3244F1}" presName="spaceRect" presStyleCnt="0"/>
      <dgm:spPr/>
    </dgm:pt>
    <dgm:pt modelId="{D026297E-F052-4B18-9EE9-A0351D8DBB96}" type="pres">
      <dgm:prSet presAssocID="{AAC465F7-0A94-4BDF-BB95-09121C3244F1}" presName="textRect" presStyleLbl="revTx" presStyleIdx="0" presStyleCnt="3">
        <dgm:presLayoutVars>
          <dgm:chMax val="1"/>
          <dgm:chPref val="1"/>
        </dgm:presLayoutVars>
      </dgm:prSet>
      <dgm:spPr/>
    </dgm:pt>
    <dgm:pt modelId="{FBE5CE61-760D-47A9-8B72-68DB62C026AB}" type="pres">
      <dgm:prSet presAssocID="{F5D1B685-ECF8-4D9E-86C2-3786AC3A9DAC}" presName="sibTrans" presStyleLbl="sibTrans2D1" presStyleIdx="0" presStyleCnt="0"/>
      <dgm:spPr/>
    </dgm:pt>
    <dgm:pt modelId="{9BF3DEDC-A38E-4252-B62D-DAAC07304071}" type="pres">
      <dgm:prSet presAssocID="{BBEE57D1-667C-4BDF-91C1-E63DBBC85F46}" presName="compNode" presStyleCnt="0"/>
      <dgm:spPr/>
    </dgm:pt>
    <dgm:pt modelId="{3A3FCB35-1B3E-4A36-BFDC-0884BF655A63}" type="pres">
      <dgm:prSet presAssocID="{BBEE57D1-667C-4BDF-91C1-E63DBBC85F46}" presName="iconBgRect" presStyleLbl="bgShp" presStyleIdx="1" presStyleCnt="3"/>
      <dgm:spPr/>
    </dgm:pt>
    <dgm:pt modelId="{42B20C81-C8F8-4FA8-9694-B298DBBF6D46}" type="pres">
      <dgm:prSet presAssocID="{BBEE57D1-667C-4BDF-91C1-E63DBBC85F4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F81A87B9-846C-49A5-AAB2-4B0D6EA2B0DA}" type="pres">
      <dgm:prSet presAssocID="{BBEE57D1-667C-4BDF-91C1-E63DBBC85F46}" presName="spaceRect" presStyleCnt="0"/>
      <dgm:spPr/>
    </dgm:pt>
    <dgm:pt modelId="{878E19A5-9135-41EE-B3FF-02E4C1A223E9}" type="pres">
      <dgm:prSet presAssocID="{BBEE57D1-667C-4BDF-91C1-E63DBBC85F46}" presName="textRect" presStyleLbl="revTx" presStyleIdx="1" presStyleCnt="3">
        <dgm:presLayoutVars>
          <dgm:chMax val="1"/>
          <dgm:chPref val="1"/>
        </dgm:presLayoutVars>
      </dgm:prSet>
      <dgm:spPr/>
    </dgm:pt>
    <dgm:pt modelId="{A13FF7B0-77AD-45E4-B89A-599414B6BE9B}" type="pres">
      <dgm:prSet presAssocID="{DC69F959-C6A6-45BB-9DD1-18917AD630B5}" presName="sibTrans" presStyleLbl="sibTrans2D1" presStyleIdx="0" presStyleCnt="0"/>
      <dgm:spPr/>
    </dgm:pt>
    <dgm:pt modelId="{A8243928-7927-4219-90CF-F97E361046B0}" type="pres">
      <dgm:prSet presAssocID="{9BD392DA-FB5F-4950-8EF2-F9569F1D0B7B}" presName="compNode" presStyleCnt="0"/>
      <dgm:spPr/>
    </dgm:pt>
    <dgm:pt modelId="{55C84C63-73E5-4305-BF24-E58B1E648041}" type="pres">
      <dgm:prSet presAssocID="{9BD392DA-FB5F-4950-8EF2-F9569F1D0B7B}" presName="iconBgRect" presStyleLbl="bgShp" presStyleIdx="2" presStyleCnt="3"/>
      <dgm:spPr/>
    </dgm:pt>
    <dgm:pt modelId="{9B5A9FA3-9884-47C8-B315-84DC44C0AA1A}" type="pres">
      <dgm:prSet presAssocID="{9BD392DA-FB5F-4950-8EF2-F9569F1D0B7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498C529-FD1E-41CD-BB45-45409BB18E00}" type="pres">
      <dgm:prSet presAssocID="{9BD392DA-FB5F-4950-8EF2-F9569F1D0B7B}" presName="spaceRect" presStyleCnt="0"/>
      <dgm:spPr/>
    </dgm:pt>
    <dgm:pt modelId="{FA965CE1-10B1-444B-A3A2-1CD6F27477DD}" type="pres">
      <dgm:prSet presAssocID="{9BD392DA-FB5F-4950-8EF2-F9569F1D0B7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220A91A-8F56-4F2E-AFAA-EF1171491D62}" type="presOf" srcId="{F5D1B685-ECF8-4D9E-86C2-3786AC3A9DAC}" destId="{FBE5CE61-760D-47A9-8B72-68DB62C026AB}" srcOrd="0" destOrd="0" presId="urn:microsoft.com/office/officeart/2018/2/layout/IconCircleList"/>
    <dgm:cxn modelId="{34594B1E-1995-471F-BC6C-881EA9858BD6}" type="presOf" srcId="{9BD392DA-FB5F-4950-8EF2-F9569F1D0B7B}" destId="{FA965CE1-10B1-444B-A3A2-1CD6F27477DD}" srcOrd="0" destOrd="0" presId="urn:microsoft.com/office/officeart/2018/2/layout/IconCircleList"/>
    <dgm:cxn modelId="{9C55FC5E-1FC9-4B8D-8120-423131579D3B}" type="presOf" srcId="{DC69F959-C6A6-45BB-9DD1-18917AD630B5}" destId="{A13FF7B0-77AD-45E4-B89A-599414B6BE9B}" srcOrd="0" destOrd="0" presId="urn:microsoft.com/office/officeart/2018/2/layout/IconCircleList"/>
    <dgm:cxn modelId="{F2669465-6F56-4B11-8E14-A120F043BEC4}" srcId="{46E8A33E-D636-4893-9FB8-C5121D944400}" destId="{9BD392DA-FB5F-4950-8EF2-F9569F1D0B7B}" srcOrd="2" destOrd="0" parTransId="{A718FB51-1361-4EAC-9004-8F43293259E8}" sibTransId="{EEF65F7B-3B51-42D2-B16F-675BA95ED483}"/>
    <dgm:cxn modelId="{D8DCBF58-A30E-460A-9812-A58476076B11}" type="presOf" srcId="{46E8A33E-D636-4893-9FB8-C5121D944400}" destId="{3802C1F6-CD7B-43C5-B302-BFB6995759EA}" srcOrd="0" destOrd="0" presId="urn:microsoft.com/office/officeart/2018/2/layout/IconCircleList"/>
    <dgm:cxn modelId="{5335CC89-00A9-4AED-9D17-B5FAF338D0EE}" srcId="{46E8A33E-D636-4893-9FB8-C5121D944400}" destId="{AAC465F7-0A94-4BDF-BB95-09121C3244F1}" srcOrd="0" destOrd="0" parTransId="{16947920-15BF-478B-802E-5B63811BCB59}" sibTransId="{F5D1B685-ECF8-4D9E-86C2-3786AC3A9DAC}"/>
    <dgm:cxn modelId="{7A2E1D8A-C44A-43D0-82FD-4CCABA01A7D5}" type="presOf" srcId="{BBEE57D1-667C-4BDF-91C1-E63DBBC85F46}" destId="{878E19A5-9135-41EE-B3FF-02E4C1A223E9}" srcOrd="0" destOrd="0" presId="urn:microsoft.com/office/officeart/2018/2/layout/IconCircleList"/>
    <dgm:cxn modelId="{3573B5A7-B9AC-431E-A487-FAF4094E2BB8}" type="presOf" srcId="{AAC465F7-0A94-4BDF-BB95-09121C3244F1}" destId="{D026297E-F052-4B18-9EE9-A0351D8DBB96}" srcOrd="0" destOrd="0" presId="urn:microsoft.com/office/officeart/2018/2/layout/IconCircleList"/>
    <dgm:cxn modelId="{B65ACDD1-0E6F-4B2E-B808-DE043ECDC124}" srcId="{46E8A33E-D636-4893-9FB8-C5121D944400}" destId="{BBEE57D1-667C-4BDF-91C1-E63DBBC85F46}" srcOrd="1" destOrd="0" parTransId="{1668F20B-F8F3-4FAB-BED0-4A2DC2D4407E}" sibTransId="{DC69F959-C6A6-45BB-9DD1-18917AD630B5}"/>
    <dgm:cxn modelId="{74B0B57A-CB06-4F5A-B678-BF2C16EA5064}" type="presParOf" srcId="{3802C1F6-CD7B-43C5-B302-BFB6995759EA}" destId="{CD4FB925-C1AE-4BB0-9A12-7B08E2CDA4C5}" srcOrd="0" destOrd="0" presId="urn:microsoft.com/office/officeart/2018/2/layout/IconCircleList"/>
    <dgm:cxn modelId="{E7A0EB27-DAB8-4B14-878C-22BBFE137041}" type="presParOf" srcId="{CD4FB925-C1AE-4BB0-9A12-7B08E2CDA4C5}" destId="{A17ADF0B-DA01-49BD-8DB7-0C4A8EFB4F6B}" srcOrd="0" destOrd="0" presId="urn:microsoft.com/office/officeart/2018/2/layout/IconCircleList"/>
    <dgm:cxn modelId="{F3358B5F-C6EF-4EFA-B944-30AE8F3C8F69}" type="presParOf" srcId="{A17ADF0B-DA01-49BD-8DB7-0C4A8EFB4F6B}" destId="{BD6FEB38-4093-4552-B205-B38DD8102637}" srcOrd="0" destOrd="0" presId="urn:microsoft.com/office/officeart/2018/2/layout/IconCircleList"/>
    <dgm:cxn modelId="{DCA67749-1DC9-40BC-8CF1-FB871410D9A6}" type="presParOf" srcId="{A17ADF0B-DA01-49BD-8DB7-0C4A8EFB4F6B}" destId="{69E6AD89-736E-4910-BBDE-2B42DA1C372B}" srcOrd="1" destOrd="0" presId="urn:microsoft.com/office/officeart/2018/2/layout/IconCircleList"/>
    <dgm:cxn modelId="{93FD02C4-34F0-40DC-8E89-15EC43A451F1}" type="presParOf" srcId="{A17ADF0B-DA01-49BD-8DB7-0C4A8EFB4F6B}" destId="{27A7A001-00E8-4B5B-92AF-9536CC4CAE5B}" srcOrd="2" destOrd="0" presId="urn:microsoft.com/office/officeart/2018/2/layout/IconCircleList"/>
    <dgm:cxn modelId="{C608F412-8385-44AF-9CE9-0EFB57BDB0DE}" type="presParOf" srcId="{A17ADF0B-DA01-49BD-8DB7-0C4A8EFB4F6B}" destId="{D026297E-F052-4B18-9EE9-A0351D8DBB96}" srcOrd="3" destOrd="0" presId="urn:microsoft.com/office/officeart/2018/2/layout/IconCircleList"/>
    <dgm:cxn modelId="{B07A54FB-8158-4DBC-A463-4036FD971DBE}" type="presParOf" srcId="{CD4FB925-C1AE-4BB0-9A12-7B08E2CDA4C5}" destId="{FBE5CE61-760D-47A9-8B72-68DB62C026AB}" srcOrd="1" destOrd="0" presId="urn:microsoft.com/office/officeart/2018/2/layout/IconCircleList"/>
    <dgm:cxn modelId="{6A901D97-FDC4-4575-9645-3113A7082959}" type="presParOf" srcId="{CD4FB925-C1AE-4BB0-9A12-7B08E2CDA4C5}" destId="{9BF3DEDC-A38E-4252-B62D-DAAC07304071}" srcOrd="2" destOrd="0" presId="urn:microsoft.com/office/officeart/2018/2/layout/IconCircleList"/>
    <dgm:cxn modelId="{726480AD-65FC-43AE-B748-E25794D12425}" type="presParOf" srcId="{9BF3DEDC-A38E-4252-B62D-DAAC07304071}" destId="{3A3FCB35-1B3E-4A36-BFDC-0884BF655A63}" srcOrd="0" destOrd="0" presId="urn:microsoft.com/office/officeart/2018/2/layout/IconCircleList"/>
    <dgm:cxn modelId="{3249D676-7B9C-4CAC-9F8C-9A2C89CF69D8}" type="presParOf" srcId="{9BF3DEDC-A38E-4252-B62D-DAAC07304071}" destId="{42B20C81-C8F8-4FA8-9694-B298DBBF6D46}" srcOrd="1" destOrd="0" presId="urn:microsoft.com/office/officeart/2018/2/layout/IconCircleList"/>
    <dgm:cxn modelId="{A45A95F1-F4EF-41DB-9FDD-31D9877F4090}" type="presParOf" srcId="{9BF3DEDC-A38E-4252-B62D-DAAC07304071}" destId="{F81A87B9-846C-49A5-AAB2-4B0D6EA2B0DA}" srcOrd="2" destOrd="0" presId="urn:microsoft.com/office/officeart/2018/2/layout/IconCircleList"/>
    <dgm:cxn modelId="{6DB04E64-AB0A-4037-AB10-B6E0844A5F3A}" type="presParOf" srcId="{9BF3DEDC-A38E-4252-B62D-DAAC07304071}" destId="{878E19A5-9135-41EE-B3FF-02E4C1A223E9}" srcOrd="3" destOrd="0" presId="urn:microsoft.com/office/officeart/2018/2/layout/IconCircleList"/>
    <dgm:cxn modelId="{394C805E-8D84-471F-BFF5-838876472345}" type="presParOf" srcId="{CD4FB925-C1AE-4BB0-9A12-7B08E2CDA4C5}" destId="{A13FF7B0-77AD-45E4-B89A-599414B6BE9B}" srcOrd="3" destOrd="0" presId="urn:microsoft.com/office/officeart/2018/2/layout/IconCircleList"/>
    <dgm:cxn modelId="{BAC90491-32F9-4ACD-B4E6-2889DAFEAD97}" type="presParOf" srcId="{CD4FB925-C1AE-4BB0-9A12-7B08E2CDA4C5}" destId="{A8243928-7927-4219-90CF-F97E361046B0}" srcOrd="4" destOrd="0" presId="urn:microsoft.com/office/officeart/2018/2/layout/IconCircleList"/>
    <dgm:cxn modelId="{C05DE401-0E70-42B2-8A31-33EF9EC49F9C}" type="presParOf" srcId="{A8243928-7927-4219-90CF-F97E361046B0}" destId="{55C84C63-73E5-4305-BF24-E58B1E648041}" srcOrd="0" destOrd="0" presId="urn:microsoft.com/office/officeart/2018/2/layout/IconCircleList"/>
    <dgm:cxn modelId="{13CDC9DC-6534-4332-BAF1-CFB11B5C8E48}" type="presParOf" srcId="{A8243928-7927-4219-90CF-F97E361046B0}" destId="{9B5A9FA3-9884-47C8-B315-84DC44C0AA1A}" srcOrd="1" destOrd="0" presId="urn:microsoft.com/office/officeart/2018/2/layout/IconCircleList"/>
    <dgm:cxn modelId="{E72EC25D-0A01-4051-81B9-DDEC5AC59DA1}" type="presParOf" srcId="{A8243928-7927-4219-90CF-F97E361046B0}" destId="{E498C529-FD1E-41CD-BB45-45409BB18E00}" srcOrd="2" destOrd="0" presId="urn:microsoft.com/office/officeart/2018/2/layout/IconCircleList"/>
    <dgm:cxn modelId="{F256DB31-2F54-4505-9792-14888CB36BC5}" type="presParOf" srcId="{A8243928-7927-4219-90CF-F97E361046B0}" destId="{FA965CE1-10B1-444B-A3A2-1CD6F27477D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3DB9D7-BE49-4775-AC06-DA8508C9BE70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02C20F4-96F0-4A59-AC50-AEAFD760D4D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500" dirty="0"/>
            <a:t>Enhanced User Experience: Computer vision enhances AR/MR by </a:t>
          </a:r>
          <a:r>
            <a:rPr lang="en-US" sz="1500" dirty="0" err="1"/>
            <a:t>verlaying</a:t>
          </a:r>
          <a:r>
            <a:rPr lang="en-US" sz="1500" dirty="0"/>
            <a:t> digital content onto the real world, creating immersive user interactions.</a:t>
          </a:r>
        </a:p>
      </dgm:t>
    </dgm:pt>
    <dgm:pt modelId="{02689A03-B41A-46B3-80BD-0651B04952EA}" type="parTrans" cxnId="{306B66BB-206B-477B-89E4-374192068D2A}">
      <dgm:prSet/>
      <dgm:spPr/>
      <dgm:t>
        <a:bodyPr/>
        <a:lstStyle/>
        <a:p>
          <a:endParaRPr lang="en-US"/>
        </a:p>
      </dgm:t>
    </dgm:pt>
    <dgm:pt modelId="{4635CA42-FC3E-4F74-A908-3715B16BFA2F}" type="sibTrans" cxnId="{306B66BB-206B-477B-89E4-374192068D2A}">
      <dgm:prSet/>
      <dgm:spPr/>
      <dgm:t>
        <a:bodyPr/>
        <a:lstStyle/>
        <a:p>
          <a:endParaRPr lang="en-US"/>
        </a:p>
      </dgm:t>
    </dgm:pt>
    <dgm:pt modelId="{49DA31A1-0256-481C-A48E-FD4C73437BA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500" dirty="0"/>
            <a:t>Object Recognition and Tracking: Computer vision identifies and tracks real-world objects, allowing AR/MR applications to interact intelligently with the environment.</a:t>
          </a:r>
        </a:p>
      </dgm:t>
    </dgm:pt>
    <dgm:pt modelId="{DE43A9F8-9F07-4828-9C09-5E946F3666F1}" type="parTrans" cxnId="{EA98F2E0-1B57-44E7-B188-0DD610CAD8DE}">
      <dgm:prSet/>
      <dgm:spPr/>
      <dgm:t>
        <a:bodyPr/>
        <a:lstStyle/>
        <a:p>
          <a:endParaRPr lang="en-US"/>
        </a:p>
      </dgm:t>
    </dgm:pt>
    <dgm:pt modelId="{956CD9FE-5761-41D0-BAEC-92FC5E37EBF1}" type="sibTrans" cxnId="{EA98F2E0-1B57-44E7-B188-0DD610CAD8DE}">
      <dgm:prSet/>
      <dgm:spPr/>
      <dgm:t>
        <a:bodyPr/>
        <a:lstStyle/>
        <a:p>
          <a:endParaRPr lang="en-US"/>
        </a:p>
      </dgm:t>
    </dgm:pt>
    <dgm:pt modelId="{2E6A75D9-FA76-4821-93F2-54445DEADF4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500" dirty="0"/>
            <a:t>Spatial Mapping and Localization: Computer vision maps physical surroundings, enabling accurate localization of virtual objects and precise alignment in AR/MR experiences.</a:t>
          </a:r>
        </a:p>
      </dgm:t>
    </dgm:pt>
    <dgm:pt modelId="{02ADD786-FD9E-4A5E-8702-2D241E91A8EA}" type="parTrans" cxnId="{1DF126EB-C1C2-4976-B5A7-78CFF22A0832}">
      <dgm:prSet/>
      <dgm:spPr/>
      <dgm:t>
        <a:bodyPr/>
        <a:lstStyle/>
        <a:p>
          <a:endParaRPr lang="en-US"/>
        </a:p>
      </dgm:t>
    </dgm:pt>
    <dgm:pt modelId="{7B053D77-19E6-4867-803A-C22D922A2354}" type="sibTrans" cxnId="{1DF126EB-C1C2-4976-B5A7-78CFF22A0832}">
      <dgm:prSet/>
      <dgm:spPr/>
      <dgm:t>
        <a:bodyPr/>
        <a:lstStyle/>
        <a:p>
          <a:endParaRPr lang="en-US"/>
        </a:p>
      </dgm:t>
    </dgm:pt>
    <dgm:pt modelId="{61169FF4-D152-4664-AFFE-31F97D53FABF}" type="pres">
      <dgm:prSet presAssocID="{733DB9D7-BE49-4775-AC06-DA8508C9BE70}" presName="root" presStyleCnt="0">
        <dgm:presLayoutVars>
          <dgm:dir/>
          <dgm:resizeHandles val="exact"/>
        </dgm:presLayoutVars>
      </dgm:prSet>
      <dgm:spPr/>
    </dgm:pt>
    <dgm:pt modelId="{E6E5FB33-BE2F-4896-9F3F-AB17BF2AD208}" type="pres">
      <dgm:prSet presAssocID="{802C20F4-96F0-4A59-AC50-AEAFD760D4D2}" presName="compNode" presStyleCnt="0"/>
      <dgm:spPr/>
    </dgm:pt>
    <dgm:pt modelId="{DE224E94-A676-4647-8EC6-C7C3F0C5F41A}" type="pres">
      <dgm:prSet presAssocID="{802C20F4-96F0-4A59-AC50-AEAFD760D4D2}" presName="iconBgRect" presStyleLbl="bgShp" presStyleIdx="0" presStyleCnt="3"/>
      <dgm:spPr/>
    </dgm:pt>
    <dgm:pt modelId="{FB5AEE3E-9CE3-430D-81D4-98F1A749D6AE}" type="pres">
      <dgm:prSet presAssocID="{802C20F4-96F0-4A59-AC50-AEAFD760D4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B7719A3D-0BFF-42E0-8B28-91F1E3C4D2B4}" type="pres">
      <dgm:prSet presAssocID="{802C20F4-96F0-4A59-AC50-AEAFD760D4D2}" presName="spaceRect" presStyleCnt="0"/>
      <dgm:spPr/>
    </dgm:pt>
    <dgm:pt modelId="{A7505D7F-C0D3-4597-95F2-193E3B709E8A}" type="pres">
      <dgm:prSet presAssocID="{802C20F4-96F0-4A59-AC50-AEAFD760D4D2}" presName="textRect" presStyleLbl="revTx" presStyleIdx="0" presStyleCnt="3">
        <dgm:presLayoutVars>
          <dgm:chMax val="1"/>
          <dgm:chPref val="1"/>
        </dgm:presLayoutVars>
      </dgm:prSet>
      <dgm:spPr/>
    </dgm:pt>
    <dgm:pt modelId="{781B537D-C496-4913-AFDA-3F98A868C9D1}" type="pres">
      <dgm:prSet presAssocID="{4635CA42-FC3E-4F74-A908-3715B16BFA2F}" presName="sibTrans" presStyleCnt="0"/>
      <dgm:spPr/>
    </dgm:pt>
    <dgm:pt modelId="{CF8AB039-D42C-4AC3-970D-A87B3E7B619E}" type="pres">
      <dgm:prSet presAssocID="{49DA31A1-0256-481C-A48E-FD4C73437BAF}" presName="compNode" presStyleCnt="0"/>
      <dgm:spPr/>
    </dgm:pt>
    <dgm:pt modelId="{248AAC25-5EF2-46E8-AA3A-B9A1A5F55119}" type="pres">
      <dgm:prSet presAssocID="{49DA31A1-0256-481C-A48E-FD4C73437BAF}" presName="iconBgRect" presStyleLbl="bgShp" presStyleIdx="1" presStyleCnt="3"/>
      <dgm:spPr/>
    </dgm:pt>
    <dgm:pt modelId="{107F0CBB-A3D8-44A4-ABDD-BA3C2EF417B6}" type="pres">
      <dgm:prSet presAssocID="{49DA31A1-0256-481C-A48E-FD4C73437BA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90762B6-282C-4A45-901E-F409DAE5C121}" type="pres">
      <dgm:prSet presAssocID="{49DA31A1-0256-481C-A48E-FD4C73437BAF}" presName="spaceRect" presStyleCnt="0"/>
      <dgm:spPr/>
    </dgm:pt>
    <dgm:pt modelId="{88272B4F-FA20-4CEC-91EA-747AC646EE5A}" type="pres">
      <dgm:prSet presAssocID="{49DA31A1-0256-481C-A48E-FD4C73437BAF}" presName="textRect" presStyleLbl="revTx" presStyleIdx="1" presStyleCnt="3">
        <dgm:presLayoutVars>
          <dgm:chMax val="1"/>
          <dgm:chPref val="1"/>
        </dgm:presLayoutVars>
      </dgm:prSet>
      <dgm:spPr/>
    </dgm:pt>
    <dgm:pt modelId="{AD00EECA-42D1-49F4-B8C8-61904C63E44B}" type="pres">
      <dgm:prSet presAssocID="{956CD9FE-5761-41D0-BAEC-92FC5E37EBF1}" presName="sibTrans" presStyleCnt="0"/>
      <dgm:spPr/>
    </dgm:pt>
    <dgm:pt modelId="{D9819695-7FEE-4123-A9FC-6DA77DE9B1E2}" type="pres">
      <dgm:prSet presAssocID="{2E6A75D9-FA76-4821-93F2-54445DEADF4A}" presName="compNode" presStyleCnt="0"/>
      <dgm:spPr/>
    </dgm:pt>
    <dgm:pt modelId="{9E7874E3-23A1-4F42-BE91-BDD88AE85B90}" type="pres">
      <dgm:prSet presAssocID="{2E6A75D9-FA76-4821-93F2-54445DEADF4A}" presName="iconBgRect" presStyleLbl="bgShp" presStyleIdx="2" presStyleCnt="3"/>
      <dgm:spPr/>
    </dgm:pt>
    <dgm:pt modelId="{0A6D084C-5670-4C09-BD14-15426A3AEAFC}" type="pres">
      <dgm:prSet presAssocID="{2E6A75D9-FA76-4821-93F2-54445DEADF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903D14B1-2B3B-492C-B876-82CA271B8826}" type="pres">
      <dgm:prSet presAssocID="{2E6A75D9-FA76-4821-93F2-54445DEADF4A}" presName="spaceRect" presStyleCnt="0"/>
      <dgm:spPr/>
    </dgm:pt>
    <dgm:pt modelId="{F83CAAA5-A58E-4BB7-BF70-A95A05F33E49}" type="pres">
      <dgm:prSet presAssocID="{2E6A75D9-FA76-4821-93F2-54445DEADF4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4B9C32C-23B5-4A1D-84D9-45574F0813F5}" type="presOf" srcId="{49DA31A1-0256-481C-A48E-FD4C73437BAF}" destId="{88272B4F-FA20-4CEC-91EA-747AC646EE5A}" srcOrd="0" destOrd="0" presId="urn:microsoft.com/office/officeart/2018/5/layout/IconCircleLabelList"/>
    <dgm:cxn modelId="{05907069-D4BE-4DA8-A115-BFFBBFCF0DC4}" type="presOf" srcId="{2E6A75D9-FA76-4821-93F2-54445DEADF4A}" destId="{F83CAAA5-A58E-4BB7-BF70-A95A05F33E49}" srcOrd="0" destOrd="0" presId="urn:microsoft.com/office/officeart/2018/5/layout/IconCircleLabelList"/>
    <dgm:cxn modelId="{96FE717C-33C3-49AB-8D40-55AEE82060C7}" type="presOf" srcId="{802C20F4-96F0-4A59-AC50-AEAFD760D4D2}" destId="{A7505D7F-C0D3-4597-95F2-193E3B709E8A}" srcOrd="0" destOrd="0" presId="urn:microsoft.com/office/officeart/2018/5/layout/IconCircleLabelList"/>
    <dgm:cxn modelId="{EF8750A3-084F-42BB-9D52-16304A4757CA}" type="presOf" srcId="{733DB9D7-BE49-4775-AC06-DA8508C9BE70}" destId="{61169FF4-D152-4664-AFFE-31F97D53FABF}" srcOrd="0" destOrd="0" presId="urn:microsoft.com/office/officeart/2018/5/layout/IconCircleLabelList"/>
    <dgm:cxn modelId="{306B66BB-206B-477B-89E4-374192068D2A}" srcId="{733DB9D7-BE49-4775-AC06-DA8508C9BE70}" destId="{802C20F4-96F0-4A59-AC50-AEAFD760D4D2}" srcOrd="0" destOrd="0" parTransId="{02689A03-B41A-46B3-80BD-0651B04952EA}" sibTransId="{4635CA42-FC3E-4F74-A908-3715B16BFA2F}"/>
    <dgm:cxn modelId="{EA98F2E0-1B57-44E7-B188-0DD610CAD8DE}" srcId="{733DB9D7-BE49-4775-AC06-DA8508C9BE70}" destId="{49DA31A1-0256-481C-A48E-FD4C73437BAF}" srcOrd="1" destOrd="0" parTransId="{DE43A9F8-9F07-4828-9C09-5E946F3666F1}" sibTransId="{956CD9FE-5761-41D0-BAEC-92FC5E37EBF1}"/>
    <dgm:cxn modelId="{1DF126EB-C1C2-4976-B5A7-78CFF22A0832}" srcId="{733DB9D7-BE49-4775-AC06-DA8508C9BE70}" destId="{2E6A75D9-FA76-4821-93F2-54445DEADF4A}" srcOrd="2" destOrd="0" parTransId="{02ADD786-FD9E-4A5E-8702-2D241E91A8EA}" sibTransId="{7B053D77-19E6-4867-803A-C22D922A2354}"/>
    <dgm:cxn modelId="{BBB8128A-D93E-49F9-8F76-AE382488A8C7}" type="presParOf" srcId="{61169FF4-D152-4664-AFFE-31F97D53FABF}" destId="{E6E5FB33-BE2F-4896-9F3F-AB17BF2AD208}" srcOrd="0" destOrd="0" presId="urn:microsoft.com/office/officeart/2018/5/layout/IconCircleLabelList"/>
    <dgm:cxn modelId="{4114661B-DDEC-4103-A063-A17DD94427AD}" type="presParOf" srcId="{E6E5FB33-BE2F-4896-9F3F-AB17BF2AD208}" destId="{DE224E94-A676-4647-8EC6-C7C3F0C5F41A}" srcOrd="0" destOrd="0" presId="urn:microsoft.com/office/officeart/2018/5/layout/IconCircleLabelList"/>
    <dgm:cxn modelId="{8AAA42A4-19DA-40A4-B59A-A5B650E789CC}" type="presParOf" srcId="{E6E5FB33-BE2F-4896-9F3F-AB17BF2AD208}" destId="{FB5AEE3E-9CE3-430D-81D4-98F1A749D6AE}" srcOrd="1" destOrd="0" presId="urn:microsoft.com/office/officeart/2018/5/layout/IconCircleLabelList"/>
    <dgm:cxn modelId="{725D9D03-1A25-4374-A729-5075B9C9AACF}" type="presParOf" srcId="{E6E5FB33-BE2F-4896-9F3F-AB17BF2AD208}" destId="{B7719A3D-0BFF-42E0-8B28-91F1E3C4D2B4}" srcOrd="2" destOrd="0" presId="urn:microsoft.com/office/officeart/2018/5/layout/IconCircleLabelList"/>
    <dgm:cxn modelId="{946ABA5B-1B87-4017-94FE-BF7DA92D416C}" type="presParOf" srcId="{E6E5FB33-BE2F-4896-9F3F-AB17BF2AD208}" destId="{A7505D7F-C0D3-4597-95F2-193E3B709E8A}" srcOrd="3" destOrd="0" presId="urn:microsoft.com/office/officeart/2018/5/layout/IconCircleLabelList"/>
    <dgm:cxn modelId="{411EC956-7632-4B61-B063-75A626AD7207}" type="presParOf" srcId="{61169FF4-D152-4664-AFFE-31F97D53FABF}" destId="{781B537D-C496-4913-AFDA-3F98A868C9D1}" srcOrd="1" destOrd="0" presId="urn:microsoft.com/office/officeart/2018/5/layout/IconCircleLabelList"/>
    <dgm:cxn modelId="{891651D6-C3D5-498A-914E-16552881FF5D}" type="presParOf" srcId="{61169FF4-D152-4664-AFFE-31F97D53FABF}" destId="{CF8AB039-D42C-4AC3-970D-A87B3E7B619E}" srcOrd="2" destOrd="0" presId="urn:microsoft.com/office/officeart/2018/5/layout/IconCircleLabelList"/>
    <dgm:cxn modelId="{554C1962-7190-4E1E-99EF-3168895158BC}" type="presParOf" srcId="{CF8AB039-D42C-4AC3-970D-A87B3E7B619E}" destId="{248AAC25-5EF2-46E8-AA3A-B9A1A5F55119}" srcOrd="0" destOrd="0" presId="urn:microsoft.com/office/officeart/2018/5/layout/IconCircleLabelList"/>
    <dgm:cxn modelId="{594D6C34-26D9-4225-AA01-48CDDECDA04B}" type="presParOf" srcId="{CF8AB039-D42C-4AC3-970D-A87B3E7B619E}" destId="{107F0CBB-A3D8-44A4-ABDD-BA3C2EF417B6}" srcOrd="1" destOrd="0" presId="urn:microsoft.com/office/officeart/2018/5/layout/IconCircleLabelList"/>
    <dgm:cxn modelId="{E12DBF11-0C4C-4049-BA99-EE3BB02E559E}" type="presParOf" srcId="{CF8AB039-D42C-4AC3-970D-A87B3E7B619E}" destId="{F90762B6-282C-4A45-901E-F409DAE5C121}" srcOrd="2" destOrd="0" presId="urn:microsoft.com/office/officeart/2018/5/layout/IconCircleLabelList"/>
    <dgm:cxn modelId="{44E8993E-59F7-409B-81CD-230E99A64FB7}" type="presParOf" srcId="{CF8AB039-D42C-4AC3-970D-A87B3E7B619E}" destId="{88272B4F-FA20-4CEC-91EA-747AC646EE5A}" srcOrd="3" destOrd="0" presId="urn:microsoft.com/office/officeart/2018/5/layout/IconCircleLabelList"/>
    <dgm:cxn modelId="{73B09420-5B53-4704-862D-3B107BB6B5EE}" type="presParOf" srcId="{61169FF4-D152-4664-AFFE-31F97D53FABF}" destId="{AD00EECA-42D1-49F4-B8C8-61904C63E44B}" srcOrd="3" destOrd="0" presId="urn:microsoft.com/office/officeart/2018/5/layout/IconCircleLabelList"/>
    <dgm:cxn modelId="{64C8E2FD-EE28-4128-8BE3-3FBC5BF8D7A1}" type="presParOf" srcId="{61169FF4-D152-4664-AFFE-31F97D53FABF}" destId="{D9819695-7FEE-4123-A9FC-6DA77DE9B1E2}" srcOrd="4" destOrd="0" presId="urn:microsoft.com/office/officeart/2018/5/layout/IconCircleLabelList"/>
    <dgm:cxn modelId="{667A81CA-4F9B-48DE-BED6-14C8F77414C1}" type="presParOf" srcId="{D9819695-7FEE-4123-A9FC-6DA77DE9B1E2}" destId="{9E7874E3-23A1-4F42-BE91-BDD88AE85B90}" srcOrd="0" destOrd="0" presId="urn:microsoft.com/office/officeart/2018/5/layout/IconCircleLabelList"/>
    <dgm:cxn modelId="{58A58725-501E-4CFF-9303-33330A75EC26}" type="presParOf" srcId="{D9819695-7FEE-4123-A9FC-6DA77DE9B1E2}" destId="{0A6D084C-5670-4C09-BD14-15426A3AEAFC}" srcOrd="1" destOrd="0" presId="urn:microsoft.com/office/officeart/2018/5/layout/IconCircleLabelList"/>
    <dgm:cxn modelId="{341853E9-210E-4B33-A875-395FF146AB7F}" type="presParOf" srcId="{D9819695-7FEE-4123-A9FC-6DA77DE9B1E2}" destId="{903D14B1-2B3B-492C-B876-82CA271B8826}" srcOrd="2" destOrd="0" presId="urn:microsoft.com/office/officeart/2018/5/layout/IconCircleLabelList"/>
    <dgm:cxn modelId="{E587425D-52DB-4CC6-BD87-A36862647CC6}" type="presParOf" srcId="{D9819695-7FEE-4123-A9FC-6DA77DE9B1E2}" destId="{F83CAAA5-A58E-4BB7-BF70-A95A05F33E4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9ADD4-E1A4-4B56-8E64-E4BBD486DB74}">
      <dsp:nvSpPr>
        <dsp:cNvPr id="0" name=""/>
        <dsp:cNvSpPr/>
      </dsp:nvSpPr>
      <dsp:spPr>
        <a:xfrm>
          <a:off x="0" y="327224"/>
          <a:ext cx="99059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0BB81-FED3-468F-BDC8-57D7599D5BC5}">
      <dsp:nvSpPr>
        <dsp:cNvPr id="0" name=""/>
        <dsp:cNvSpPr/>
      </dsp:nvSpPr>
      <dsp:spPr>
        <a:xfrm>
          <a:off x="495299" y="32024"/>
          <a:ext cx="6934199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Presented By:</a:t>
          </a:r>
        </a:p>
      </dsp:txBody>
      <dsp:txXfrm>
        <a:off x="524120" y="60845"/>
        <a:ext cx="6876557" cy="532758"/>
      </dsp:txXfrm>
    </dsp:sp>
    <dsp:sp modelId="{4197D2B3-AEC8-4484-984C-AD5ABE5DB6CC}">
      <dsp:nvSpPr>
        <dsp:cNvPr id="0" name=""/>
        <dsp:cNvSpPr/>
      </dsp:nvSpPr>
      <dsp:spPr>
        <a:xfrm>
          <a:off x="0" y="1234425"/>
          <a:ext cx="99059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C748F2-9E07-422A-B04A-487A2D04D999}">
      <dsp:nvSpPr>
        <dsp:cNvPr id="0" name=""/>
        <dsp:cNvSpPr/>
      </dsp:nvSpPr>
      <dsp:spPr>
        <a:xfrm>
          <a:off x="495299" y="939224"/>
          <a:ext cx="6934199" cy="5904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Rounak Koner</a:t>
          </a:r>
        </a:p>
      </dsp:txBody>
      <dsp:txXfrm>
        <a:off x="524120" y="968045"/>
        <a:ext cx="6876557" cy="532758"/>
      </dsp:txXfrm>
    </dsp:sp>
    <dsp:sp modelId="{3F64C25F-9F3C-4A1E-B95B-457DA4E0FF28}">
      <dsp:nvSpPr>
        <dsp:cNvPr id="0" name=""/>
        <dsp:cNvSpPr/>
      </dsp:nvSpPr>
      <dsp:spPr>
        <a:xfrm>
          <a:off x="0" y="2141625"/>
          <a:ext cx="99059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F6F17-04AC-43FC-844C-270585E5189E}">
      <dsp:nvSpPr>
        <dsp:cNvPr id="0" name=""/>
        <dsp:cNvSpPr/>
      </dsp:nvSpPr>
      <dsp:spPr>
        <a:xfrm>
          <a:off x="495299" y="1846425"/>
          <a:ext cx="6934199" cy="5904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Sayan Majumder</a:t>
          </a:r>
        </a:p>
      </dsp:txBody>
      <dsp:txXfrm>
        <a:off x="524120" y="1875246"/>
        <a:ext cx="6876557" cy="532758"/>
      </dsp:txXfrm>
    </dsp:sp>
    <dsp:sp modelId="{575A055F-6325-4F84-84BC-C18098A9785B}">
      <dsp:nvSpPr>
        <dsp:cNvPr id="0" name=""/>
        <dsp:cNvSpPr/>
      </dsp:nvSpPr>
      <dsp:spPr>
        <a:xfrm>
          <a:off x="0" y="3048825"/>
          <a:ext cx="99059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9D43A2-8245-4F77-98A4-801D2E5E873F}">
      <dsp:nvSpPr>
        <dsp:cNvPr id="0" name=""/>
        <dsp:cNvSpPr/>
      </dsp:nvSpPr>
      <dsp:spPr>
        <a:xfrm>
          <a:off x="495299" y="2753625"/>
          <a:ext cx="6934199" cy="590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Sohan Chakma</a:t>
          </a:r>
        </a:p>
      </dsp:txBody>
      <dsp:txXfrm>
        <a:off x="524120" y="2782446"/>
        <a:ext cx="6876557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FEB38-4093-4552-B205-B38DD8102637}">
      <dsp:nvSpPr>
        <dsp:cNvPr id="0" name=""/>
        <dsp:cNvSpPr/>
      </dsp:nvSpPr>
      <dsp:spPr>
        <a:xfrm>
          <a:off x="207748" y="655899"/>
          <a:ext cx="719525" cy="7195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6AD89-736E-4910-BBDE-2B42DA1C372B}">
      <dsp:nvSpPr>
        <dsp:cNvPr id="0" name=""/>
        <dsp:cNvSpPr/>
      </dsp:nvSpPr>
      <dsp:spPr>
        <a:xfrm>
          <a:off x="358848" y="807000"/>
          <a:ext cx="417324" cy="4173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6297E-F052-4B18-9EE9-A0351D8DBB96}">
      <dsp:nvSpPr>
        <dsp:cNvPr id="0" name=""/>
        <dsp:cNvSpPr/>
      </dsp:nvSpPr>
      <dsp:spPr>
        <a:xfrm>
          <a:off x="1081457" y="655899"/>
          <a:ext cx="1696024" cy="71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 dirty="0"/>
            <a:t>Perception and Environment Understanding:</a:t>
          </a:r>
          <a:r>
            <a:rPr lang="en-US" sz="1100" b="0" i="0" kern="1200" baseline="0" dirty="0"/>
            <a:t> Cameras process data to detect objects like pedestrians, signs, and lanes, crucial for safe navigation.</a:t>
          </a:r>
          <a:endParaRPr lang="en-US" sz="1100" kern="1200" dirty="0"/>
        </a:p>
      </dsp:txBody>
      <dsp:txXfrm>
        <a:off x="1081457" y="655899"/>
        <a:ext cx="1696024" cy="719525"/>
      </dsp:txXfrm>
    </dsp:sp>
    <dsp:sp modelId="{3A3FCB35-1B3E-4A36-BFDC-0884BF655A63}">
      <dsp:nvSpPr>
        <dsp:cNvPr id="0" name=""/>
        <dsp:cNvSpPr/>
      </dsp:nvSpPr>
      <dsp:spPr>
        <a:xfrm>
          <a:off x="3073001" y="655899"/>
          <a:ext cx="719525" cy="7195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20C81-C8F8-4FA8-9694-B298DBBF6D46}">
      <dsp:nvSpPr>
        <dsp:cNvPr id="0" name=""/>
        <dsp:cNvSpPr/>
      </dsp:nvSpPr>
      <dsp:spPr>
        <a:xfrm>
          <a:off x="3224101" y="807000"/>
          <a:ext cx="417324" cy="4173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E19A5-9135-41EE-B3FF-02E4C1A223E9}">
      <dsp:nvSpPr>
        <dsp:cNvPr id="0" name=""/>
        <dsp:cNvSpPr/>
      </dsp:nvSpPr>
      <dsp:spPr>
        <a:xfrm>
          <a:off x="3946710" y="655899"/>
          <a:ext cx="1696024" cy="71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 dirty="0"/>
            <a:t>Object Detection and Tracking:</a:t>
          </a:r>
          <a:r>
            <a:rPr lang="en-US" sz="1100" b="0" i="0" kern="1200" baseline="0" dirty="0"/>
            <a:t> Identify and monitor objects to predict movements, ensuring safe driving decisions and obstacle avoidance.</a:t>
          </a:r>
          <a:endParaRPr lang="en-US" sz="1100" kern="1200" dirty="0"/>
        </a:p>
      </dsp:txBody>
      <dsp:txXfrm>
        <a:off x="3946710" y="655899"/>
        <a:ext cx="1696024" cy="719525"/>
      </dsp:txXfrm>
    </dsp:sp>
    <dsp:sp modelId="{55C84C63-73E5-4305-BF24-E58B1E648041}">
      <dsp:nvSpPr>
        <dsp:cNvPr id="0" name=""/>
        <dsp:cNvSpPr/>
      </dsp:nvSpPr>
      <dsp:spPr>
        <a:xfrm>
          <a:off x="5938254" y="655899"/>
          <a:ext cx="719525" cy="7195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A9FA3-9884-47C8-B315-84DC44C0AA1A}">
      <dsp:nvSpPr>
        <dsp:cNvPr id="0" name=""/>
        <dsp:cNvSpPr/>
      </dsp:nvSpPr>
      <dsp:spPr>
        <a:xfrm>
          <a:off x="6089354" y="807000"/>
          <a:ext cx="417324" cy="4173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65CE1-10B1-444B-A3A2-1CD6F27477DD}">
      <dsp:nvSpPr>
        <dsp:cNvPr id="0" name=""/>
        <dsp:cNvSpPr/>
      </dsp:nvSpPr>
      <dsp:spPr>
        <a:xfrm>
          <a:off x="6811963" y="655899"/>
          <a:ext cx="1696024" cy="71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 dirty="0"/>
            <a:t>Semantic Understanding and Scene Interpretation:</a:t>
          </a:r>
          <a:r>
            <a:rPr lang="en-US" sz="1100" b="0" i="0" kern="1200" baseline="0" dirty="0"/>
            <a:t> Analyze surroundings, segmenting images and recognizing complex scenarios for informed navigation decisions.</a:t>
          </a:r>
          <a:endParaRPr lang="en-US" sz="1100" kern="1200" dirty="0"/>
        </a:p>
      </dsp:txBody>
      <dsp:txXfrm>
        <a:off x="6811963" y="655899"/>
        <a:ext cx="1696024" cy="7195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24E94-A676-4647-8EC6-C7C3F0C5F41A}">
      <dsp:nvSpPr>
        <dsp:cNvPr id="0" name=""/>
        <dsp:cNvSpPr/>
      </dsp:nvSpPr>
      <dsp:spPr>
        <a:xfrm>
          <a:off x="676510" y="138923"/>
          <a:ext cx="1921500" cy="192150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B5AEE3E-9CE3-430D-81D4-98F1A749D6AE}">
      <dsp:nvSpPr>
        <dsp:cNvPr id="0" name=""/>
        <dsp:cNvSpPr/>
      </dsp:nvSpPr>
      <dsp:spPr>
        <a:xfrm>
          <a:off x="1086010" y="548423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505D7F-C0D3-4597-95F2-193E3B709E8A}">
      <dsp:nvSpPr>
        <dsp:cNvPr id="0" name=""/>
        <dsp:cNvSpPr/>
      </dsp:nvSpPr>
      <dsp:spPr>
        <a:xfrm>
          <a:off x="62260" y="2658923"/>
          <a:ext cx="3150000" cy="1248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Enhanced User Experience: Computer vision enhances AR/MR by </a:t>
          </a:r>
          <a:r>
            <a:rPr lang="en-US" sz="1500" kern="1200" dirty="0" err="1"/>
            <a:t>verlaying</a:t>
          </a:r>
          <a:r>
            <a:rPr lang="en-US" sz="1500" kern="1200" dirty="0"/>
            <a:t> digital content onto the real world, creating immersive user interactions.</a:t>
          </a:r>
        </a:p>
      </dsp:txBody>
      <dsp:txXfrm>
        <a:off x="62260" y="2658923"/>
        <a:ext cx="3150000" cy="1248502"/>
      </dsp:txXfrm>
    </dsp:sp>
    <dsp:sp modelId="{248AAC25-5EF2-46E8-AA3A-B9A1A5F55119}">
      <dsp:nvSpPr>
        <dsp:cNvPr id="0" name=""/>
        <dsp:cNvSpPr/>
      </dsp:nvSpPr>
      <dsp:spPr>
        <a:xfrm>
          <a:off x="4377760" y="138923"/>
          <a:ext cx="1921500" cy="192150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07F0CBB-A3D8-44A4-ABDD-BA3C2EF417B6}">
      <dsp:nvSpPr>
        <dsp:cNvPr id="0" name=""/>
        <dsp:cNvSpPr/>
      </dsp:nvSpPr>
      <dsp:spPr>
        <a:xfrm>
          <a:off x="4787260" y="548423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272B4F-FA20-4CEC-91EA-747AC646EE5A}">
      <dsp:nvSpPr>
        <dsp:cNvPr id="0" name=""/>
        <dsp:cNvSpPr/>
      </dsp:nvSpPr>
      <dsp:spPr>
        <a:xfrm>
          <a:off x="3763510" y="2658923"/>
          <a:ext cx="3150000" cy="1248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Object Recognition and Tracking: Computer vision identifies and tracks real-world objects, allowing AR/MR applications to interact intelligently with the environment.</a:t>
          </a:r>
        </a:p>
      </dsp:txBody>
      <dsp:txXfrm>
        <a:off x="3763510" y="2658923"/>
        <a:ext cx="3150000" cy="1248502"/>
      </dsp:txXfrm>
    </dsp:sp>
    <dsp:sp modelId="{9E7874E3-23A1-4F42-BE91-BDD88AE85B90}">
      <dsp:nvSpPr>
        <dsp:cNvPr id="0" name=""/>
        <dsp:cNvSpPr/>
      </dsp:nvSpPr>
      <dsp:spPr>
        <a:xfrm>
          <a:off x="8079010" y="138923"/>
          <a:ext cx="1921500" cy="192150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0A6D084C-5670-4C09-BD14-15426A3AEAFC}">
      <dsp:nvSpPr>
        <dsp:cNvPr id="0" name=""/>
        <dsp:cNvSpPr/>
      </dsp:nvSpPr>
      <dsp:spPr>
        <a:xfrm>
          <a:off x="8488510" y="548423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3CAAA5-A58E-4BB7-BF70-A95A05F33E49}">
      <dsp:nvSpPr>
        <dsp:cNvPr id="0" name=""/>
        <dsp:cNvSpPr/>
      </dsp:nvSpPr>
      <dsp:spPr>
        <a:xfrm>
          <a:off x="7464760" y="2658923"/>
          <a:ext cx="3150000" cy="1248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Spatial Mapping and Localization: Computer vision maps physical surroundings, enabling accurate localization of virtual objects and precise alignment in AR/MR experiences.</a:t>
          </a:r>
        </a:p>
      </dsp:txBody>
      <dsp:txXfrm>
        <a:off x="7464760" y="2658923"/>
        <a:ext cx="3150000" cy="1248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71821D9-9818-4A5B-A5C9-65856D61CC30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8A64BA3-902E-438D-9898-3162CA171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44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21D9-9818-4A5B-A5C9-65856D61CC30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4BA3-902E-438D-9898-3162CA171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01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21D9-9818-4A5B-A5C9-65856D61CC30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4BA3-902E-438D-9898-3162CA171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452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21D9-9818-4A5B-A5C9-65856D61CC30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4BA3-902E-438D-9898-3162CA171CB1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09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21D9-9818-4A5B-A5C9-65856D61CC30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4BA3-902E-438D-9898-3162CA171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46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21D9-9818-4A5B-A5C9-65856D61CC30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4BA3-902E-438D-9898-3162CA171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103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21D9-9818-4A5B-A5C9-65856D61CC30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4BA3-902E-438D-9898-3162CA171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353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21D9-9818-4A5B-A5C9-65856D61CC30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4BA3-902E-438D-9898-3162CA171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50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21D9-9818-4A5B-A5C9-65856D61CC30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4BA3-902E-438D-9898-3162CA171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63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21D9-9818-4A5B-A5C9-65856D61CC30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4BA3-902E-438D-9898-3162CA171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61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21D9-9818-4A5B-A5C9-65856D61CC30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4BA3-902E-438D-9898-3162CA171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9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21D9-9818-4A5B-A5C9-65856D61CC30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4BA3-902E-438D-9898-3162CA171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86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21D9-9818-4A5B-A5C9-65856D61CC30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4BA3-902E-438D-9898-3162CA171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52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21D9-9818-4A5B-A5C9-65856D61CC30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4BA3-902E-438D-9898-3162CA171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27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21D9-9818-4A5B-A5C9-65856D61CC30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4BA3-902E-438D-9898-3162CA171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99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21D9-9818-4A5B-A5C9-65856D61CC30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4BA3-902E-438D-9898-3162CA171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76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21D9-9818-4A5B-A5C9-65856D61CC30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4BA3-902E-438D-9898-3162CA171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47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821D9-9818-4A5B-A5C9-65856D61CC30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4BA3-902E-438D-9898-3162CA171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581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C4D65-73E1-61FC-2F92-08089D5D2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Autofit/>
          </a:bodyPr>
          <a:lstStyle/>
          <a:p>
            <a:r>
              <a:rPr lang="en-US" sz="3500" dirty="0"/>
              <a:t>            </a:t>
            </a:r>
            <a:br>
              <a:rPr lang="en-US" sz="3500" dirty="0"/>
            </a:br>
            <a:br>
              <a:rPr lang="en-US" sz="3500" dirty="0"/>
            </a:br>
            <a:br>
              <a:rPr lang="en-US" sz="3500" dirty="0"/>
            </a:br>
            <a:br>
              <a:rPr lang="en-US" sz="3500" dirty="0"/>
            </a:br>
            <a:r>
              <a:rPr lang="en-US" sz="3500" dirty="0"/>
              <a:t>Introduction to </a:t>
            </a:r>
            <a:br>
              <a:rPr lang="en-US" sz="3500" dirty="0"/>
            </a:br>
            <a:r>
              <a:rPr lang="en-US" sz="3500" dirty="0"/>
              <a:t>                        Computer Vision</a:t>
            </a:r>
            <a:br>
              <a:rPr lang="en-US" sz="3500" dirty="0"/>
            </a:br>
            <a:br>
              <a:rPr lang="en-US" sz="3500" dirty="0"/>
            </a:br>
            <a:br>
              <a:rPr lang="en-US" sz="3500" dirty="0"/>
            </a:br>
            <a:br>
              <a:rPr lang="en-US" sz="3500" dirty="0"/>
            </a:br>
            <a:endParaRPr lang="en-IN" sz="3500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1DEA93B3-81C9-F926-9F2F-38CEA2C802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0860726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2270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F922-7DC3-4930-F8E3-9329DC23B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907" y="484748"/>
            <a:ext cx="9905998" cy="9316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LET’S TALK IN MORE DETAIL ABOUT  THE FUNCTOINALITY OF computer vision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B2B85-D846-0A4B-B0BB-E77889C00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03294"/>
            <a:ext cx="9905999" cy="4957482"/>
          </a:xfrm>
        </p:spPr>
        <p:txBody>
          <a:bodyPr/>
          <a:lstStyle/>
          <a:p>
            <a:r>
              <a:rPr lang="en-US" dirty="0"/>
              <a:t>Computer Vision technology tends to mimic the way the human brain works.</a:t>
            </a:r>
          </a:p>
          <a:p>
            <a:r>
              <a:rPr lang="en-US" dirty="0"/>
              <a:t>One of the popular hypothesis states that our brain rely on patterns to decode individual objects . This concept is used to create computer vision systems.</a:t>
            </a:r>
          </a:p>
          <a:p>
            <a:r>
              <a:rPr lang="en-US" dirty="0"/>
              <a:t>Computer Vision algorithms that we use today are based on pattern recognition.</a:t>
            </a:r>
          </a:p>
          <a:p>
            <a:r>
              <a:rPr lang="en-US" dirty="0"/>
              <a:t> We train computers on a massive amount of visual data  - computers process images , label objects on them , and find pattern in those objects.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297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0FEB-417D-9BD6-3763-F983C827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9929"/>
          </a:xfrm>
        </p:spPr>
        <p:txBody>
          <a:bodyPr/>
          <a:lstStyle/>
          <a:p>
            <a:r>
              <a:rPr lang="en-US" dirty="0"/>
              <a:t>    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53C4D-4B5B-82A2-75B7-33806B25C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33699"/>
            <a:ext cx="9905999" cy="4133384"/>
          </a:xfrm>
        </p:spPr>
        <p:txBody>
          <a:bodyPr/>
          <a:lstStyle/>
          <a:p>
            <a:r>
              <a:rPr lang="en-US" dirty="0"/>
              <a:t>For example , if we send a million images of flowers , the computer will analyze them , identify patterns that are similar to all flowers and, at the end of this process , will create a model “flower”.</a:t>
            </a:r>
          </a:p>
          <a:p>
            <a:r>
              <a:rPr lang="en-US" dirty="0"/>
              <a:t>As a result, the computer will be able to accurately detect weather a particular image is a flower every time we send them a picture.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558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D808FD-2EEB-410D-E2A2-2DE61D97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43" y="2058006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dirty="0"/>
              <a:t>          Applications of </a:t>
            </a:r>
            <a:br>
              <a:rPr lang="en-US" sz="4800" dirty="0"/>
            </a:br>
            <a:r>
              <a:rPr lang="en-US" sz="4800" dirty="0"/>
              <a:t>                computer vision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565982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8F8605-3B1D-CC8D-85C0-63D2FDDF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6188"/>
            <a:ext cx="9905998" cy="1165412"/>
          </a:xfrm>
        </p:spPr>
        <p:txBody>
          <a:bodyPr/>
          <a:lstStyle/>
          <a:p>
            <a:r>
              <a:rPr lang="en-US" dirty="0"/>
              <a:t>       Applications of computer vision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C2AF36-AD43-C1D4-A12E-0A2C962DC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371600"/>
            <a:ext cx="4878389" cy="4419600"/>
          </a:xfrm>
        </p:spPr>
        <p:txBody>
          <a:bodyPr/>
          <a:lstStyle/>
          <a:p>
            <a:r>
              <a:rPr lang="en-US" dirty="0"/>
              <a:t>Computer Vision is one of the areas in machine learning where core concepts are already being integrated into major products that we use everyday like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In Self-Driving Cars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In Facial Recognition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In Augmented Reality and Mixed Reality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In Healthcare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F80839B-245D-2533-099A-C551635A51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247" y="1792941"/>
            <a:ext cx="4875213" cy="3272118"/>
          </a:xfrm>
        </p:spPr>
      </p:pic>
    </p:spTree>
    <p:extLst>
      <p:ext uri="{BB962C8B-B14F-4D97-AF65-F5344CB8AC3E}">
        <p14:creationId xmlns:p14="http://schemas.microsoft.com/office/powerpoint/2010/main" val="2866520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3FE0D8-7C77-0417-ABEE-239B25C19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9248"/>
            <a:ext cx="9905998" cy="1237176"/>
          </a:xfrm>
        </p:spPr>
        <p:txBody>
          <a:bodyPr/>
          <a:lstStyle/>
          <a:p>
            <a:r>
              <a:rPr lang="en-US" dirty="0"/>
              <a:t>      Computer vision in self driving cars</a:t>
            </a:r>
            <a:endParaRPr lang="en-IN" dirty="0"/>
          </a:p>
        </p:txBody>
      </p:sp>
      <p:pic>
        <p:nvPicPr>
          <p:cNvPr id="13" name="Content Placeholder 12" descr="A car dashboard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A8E417B1-BF69-D1B2-4997-FB4A3ED42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80" y="4114514"/>
            <a:ext cx="2707529" cy="1829086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3B5225-5401-11F2-E339-96B3BAE02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61" y="1608992"/>
            <a:ext cx="19113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FECB04-B3B3-9F06-7840-8753DE722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61" y="1608992"/>
            <a:ext cx="457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D11D2FE-0DEA-914C-D7D5-35E64D413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A7D2E5F-78DD-424F-DCC3-6D44F994D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9113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C5E65DD-62E7-1BC0-B0B1-974C90C5A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57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7" name="TextBox 10">
            <a:extLst>
              <a:ext uri="{FF2B5EF4-FFF2-40B4-BE49-F238E27FC236}">
                <a16:creationId xmlns:a16="http://schemas.microsoft.com/office/drawing/2014/main" id="{DBDFE5D1-57AB-5DBF-015F-6D41C6866E60}"/>
              </a:ext>
            </a:extLst>
          </p:cNvPr>
          <p:cNvGraphicFramePr/>
          <p:nvPr/>
        </p:nvGraphicFramePr>
        <p:xfrm>
          <a:off x="839164" y="1801561"/>
          <a:ext cx="8715736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9" name="Picture 18" descr="A collage of a road&#10;&#10;Description automatically generated">
            <a:extLst>
              <a:ext uri="{FF2B5EF4-FFF2-40B4-BE49-F238E27FC236}">
                <a16:creationId xmlns:a16="http://schemas.microsoft.com/office/drawing/2014/main" id="{A580BFC6-EA6E-6415-9DF5-413119879A8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750" y="4114514"/>
            <a:ext cx="2554602" cy="1829086"/>
          </a:xfrm>
          <a:prstGeom prst="rect">
            <a:avLst/>
          </a:prstGeom>
        </p:spPr>
      </p:pic>
      <p:pic>
        <p:nvPicPr>
          <p:cNvPr id="24" name="Picture 23" descr="A collage of images of different colors">
            <a:extLst>
              <a:ext uri="{FF2B5EF4-FFF2-40B4-BE49-F238E27FC236}">
                <a16:creationId xmlns:a16="http://schemas.microsoft.com/office/drawing/2014/main" id="{26CA741A-1B3C-8B06-BAA1-9F65A8DC39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37" y="4114514"/>
            <a:ext cx="2914088" cy="182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43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itle 1">
            <a:extLst>
              <a:ext uri="{FF2B5EF4-FFF2-40B4-BE49-F238E27FC236}">
                <a16:creationId xmlns:a16="http://schemas.microsoft.com/office/drawing/2014/main" id="{215D0A8D-E179-1A36-8F15-E75D0C5C41A1}"/>
              </a:ext>
            </a:extLst>
          </p:cNvPr>
          <p:cNvSpPr txBox="1">
            <a:spLocks/>
          </p:cNvSpPr>
          <p:nvPr/>
        </p:nvSpPr>
        <p:spPr>
          <a:xfrm>
            <a:off x="1219201" y="83264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Computer vision in self FACIAL RECOGNITION</a:t>
            </a:r>
          </a:p>
        </p:txBody>
      </p:sp>
      <p:sp>
        <p:nvSpPr>
          <p:cNvPr id="221" name="Content Placeholder 26">
            <a:extLst>
              <a:ext uri="{FF2B5EF4-FFF2-40B4-BE49-F238E27FC236}">
                <a16:creationId xmlns:a16="http://schemas.microsoft.com/office/drawing/2014/main" id="{106F1283-E3F8-6321-60A1-0877D7CCFBCB}"/>
              </a:ext>
            </a:extLst>
          </p:cNvPr>
          <p:cNvSpPr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222" name="Text Placeholder 22">
            <a:extLst>
              <a:ext uri="{FF2B5EF4-FFF2-40B4-BE49-F238E27FC236}">
                <a16:creationId xmlns:a16="http://schemas.microsoft.com/office/drawing/2014/main" id="{1413D171-079D-68D1-7971-82702DE81036}"/>
              </a:ext>
            </a:extLst>
          </p:cNvPr>
          <p:cNvSpPr>
            <a:spLocks/>
          </p:cNvSpPr>
          <p:nvPr/>
        </p:nvSpPr>
        <p:spPr>
          <a:xfrm>
            <a:off x="1370019" y="2249486"/>
            <a:ext cx="4649783" cy="823912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223" name="Text Placeholder 23">
            <a:extLst>
              <a:ext uri="{FF2B5EF4-FFF2-40B4-BE49-F238E27FC236}">
                <a16:creationId xmlns:a16="http://schemas.microsoft.com/office/drawing/2014/main" id="{0162FFF5-1F43-708A-D715-05C261A629C2}"/>
              </a:ext>
            </a:extLst>
          </p:cNvPr>
          <p:cNvSpPr>
            <a:spLocks/>
          </p:cNvSpPr>
          <p:nvPr/>
        </p:nvSpPr>
        <p:spPr>
          <a:xfrm>
            <a:off x="6400808" y="2249485"/>
            <a:ext cx="4646602" cy="823912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224" name="Content Placeholder 24">
            <a:extLst>
              <a:ext uri="{FF2B5EF4-FFF2-40B4-BE49-F238E27FC236}">
                <a16:creationId xmlns:a16="http://schemas.microsoft.com/office/drawing/2014/main" id="{9762D628-D781-DF8B-8778-B7C95C0A286E}"/>
              </a:ext>
            </a:extLst>
          </p:cNvPr>
          <p:cNvSpPr>
            <a:spLocks/>
          </p:cNvSpPr>
          <p:nvPr/>
        </p:nvSpPr>
        <p:spPr>
          <a:xfrm>
            <a:off x="6172200" y="3073397"/>
            <a:ext cx="4875210" cy="2717801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pic>
        <p:nvPicPr>
          <p:cNvPr id="225" name="Content Placeholder 21" descr="A person with a face grid&#10;&#10;Description automatically generated">
            <a:extLst>
              <a:ext uri="{FF2B5EF4-FFF2-40B4-BE49-F238E27FC236}">
                <a16:creationId xmlns:a16="http://schemas.microsoft.com/office/drawing/2014/main" id="{3BBC1BAA-EF22-817E-5361-43982A690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1" y="2280665"/>
            <a:ext cx="5095695" cy="2938562"/>
          </a:xfrm>
          <a:prstGeom prst="rect">
            <a:avLst/>
          </a:prstGeom>
        </p:spPr>
      </p:pic>
      <p:sp>
        <p:nvSpPr>
          <p:cNvPr id="226" name="Rectangle 1">
            <a:extLst>
              <a:ext uri="{FF2B5EF4-FFF2-40B4-BE49-F238E27FC236}">
                <a16:creationId xmlns:a16="http://schemas.microsoft.com/office/drawing/2014/main" id="{CD54B8BA-76AE-EB38-647F-9C6B9C38B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77" y="2446562"/>
            <a:ext cx="32" cy="133734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">
            <a:extLst>
              <a:ext uri="{FF2B5EF4-FFF2-40B4-BE49-F238E27FC236}">
                <a16:creationId xmlns:a16="http://schemas.microsoft.com/office/drawing/2014/main" id="{FF826909-018D-4F9E-A506-B7FE29E4E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77" y="2513429"/>
            <a:ext cx="515046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9B90EDA3-AF05-3568-1CAB-4A2F5F8BA93D}"/>
              </a:ext>
            </a:extLst>
          </p:cNvPr>
          <p:cNvSpPr txBox="1"/>
          <p:nvPr/>
        </p:nvSpPr>
        <p:spPr>
          <a:xfrm>
            <a:off x="5860245" y="2472445"/>
            <a:ext cx="48021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31478" eaLnBrk="0" fontAlgn="base" hangingPunct="0">
              <a:spcBef>
                <a:spcPct val="0"/>
              </a:spcBef>
              <a:spcAft>
                <a:spcPts val="449"/>
              </a:spcAft>
              <a:buFontTx/>
              <a:buAutoNum type="arabicPeriod"/>
            </a:pPr>
            <a:r>
              <a:rPr lang="en-US" altLang="en-US" sz="1400" b="1" kern="1200" dirty="0">
                <a:solidFill>
                  <a:srgbClr val="FFFFFF"/>
                </a:solidFill>
                <a:latin typeface="Söhne"/>
                <a:ea typeface="+mn-ea"/>
                <a:cs typeface="+mn-cs"/>
              </a:rPr>
              <a:t>Facial Feature Detection:</a:t>
            </a:r>
            <a:r>
              <a:rPr lang="en-US" altLang="en-US" sz="1400" kern="1200" dirty="0">
                <a:solidFill>
                  <a:srgbClr val="FFFFFF"/>
                </a:solidFill>
                <a:latin typeface="Söhne"/>
                <a:ea typeface="+mn-ea"/>
                <a:cs typeface="+mn-cs"/>
              </a:rPr>
              <a:t> Identify facial landmarks like eyes and nose for accurate recognition and emotion analysis.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Söhne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772780C-D3BE-CC0C-6CF5-CDAEE5864554}"/>
              </a:ext>
            </a:extLst>
          </p:cNvPr>
          <p:cNvSpPr txBox="1"/>
          <p:nvPr/>
        </p:nvSpPr>
        <p:spPr>
          <a:xfrm>
            <a:off x="5860245" y="3682335"/>
            <a:ext cx="48021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31478" eaLnBrk="0" fontAlgn="base" hangingPunct="0">
              <a:spcBef>
                <a:spcPct val="0"/>
              </a:spcBef>
              <a:spcAft>
                <a:spcPts val="449"/>
              </a:spcAft>
              <a:buFontTx/>
              <a:buAutoNum type="arabicPeriod" startAt="2"/>
            </a:pPr>
            <a:r>
              <a:rPr lang="en-US" altLang="en-US" sz="1400" b="1" kern="1200" dirty="0">
                <a:solidFill>
                  <a:srgbClr val="FFFFFF"/>
                </a:solidFill>
                <a:latin typeface="Söhne"/>
                <a:ea typeface="+mn-ea"/>
                <a:cs typeface="+mn-cs"/>
              </a:rPr>
              <a:t>Biometric Authentication:</a:t>
            </a:r>
            <a:r>
              <a:rPr lang="en-US" altLang="en-US" sz="1400" kern="1200" dirty="0">
                <a:solidFill>
                  <a:srgbClr val="FFFFFF"/>
                </a:solidFill>
                <a:latin typeface="Söhne"/>
                <a:ea typeface="+mn-ea"/>
                <a:cs typeface="+mn-cs"/>
              </a:rPr>
              <a:t> Verify identity using unique facial characteristics, enhancing security in access control systems.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Söhne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3D77C5B-BBBF-EED9-5C5D-3A7BAD659587}"/>
              </a:ext>
            </a:extLst>
          </p:cNvPr>
          <p:cNvSpPr txBox="1"/>
          <p:nvPr/>
        </p:nvSpPr>
        <p:spPr>
          <a:xfrm>
            <a:off x="5860245" y="4596605"/>
            <a:ext cx="4563915" cy="1187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31478" eaLnBrk="0" fontAlgn="base" hangingPunct="0">
              <a:spcBef>
                <a:spcPct val="0"/>
              </a:spcBef>
              <a:spcAft>
                <a:spcPts val="449"/>
              </a:spcAft>
            </a:pPr>
            <a:endParaRPr lang="en-US" altLang="en-US" sz="850" kern="1200" dirty="0">
              <a:solidFill>
                <a:srgbClr val="FFFFFF"/>
              </a:solidFill>
              <a:latin typeface="Söhne"/>
              <a:ea typeface="+mn-ea"/>
              <a:cs typeface="+mn-cs"/>
            </a:endParaRPr>
          </a:p>
          <a:p>
            <a:pPr defTabSz="431478" eaLnBrk="0" fontAlgn="base" hangingPunct="0">
              <a:spcBef>
                <a:spcPct val="0"/>
              </a:spcBef>
              <a:spcAft>
                <a:spcPts val="449"/>
              </a:spcAft>
              <a:buFontTx/>
              <a:buAutoNum type="arabicPeriod" startAt="3"/>
            </a:pPr>
            <a:r>
              <a:rPr lang="en-US" altLang="en-US" sz="1400" b="1" kern="1200" dirty="0">
                <a:solidFill>
                  <a:srgbClr val="FFFFFF"/>
                </a:solidFill>
                <a:latin typeface="Söhne"/>
                <a:ea typeface="+mn-ea"/>
                <a:cs typeface="+mn-cs"/>
              </a:rPr>
              <a:t>Privacy Concerns:</a:t>
            </a:r>
            <a:r>
              <a:rPr lang="en-US" altLang="en-US" sz="1400" kern="1200" dirty="0">
                <a:solidFill>
                  <a:srgbClr val="FFFFFF"/>
                </a:solidFill>
                <a:latin typeface="Söhne"/>
                <a:ea typeface="+mn-ea"/>
                <a:cs typeface="+mn-cs"/>
              </a:rPr>
              <a:t> Address ethical issues surrounding data protection and consent in facial recognition technology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456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C43F5-367A-E1EF-3B08-0F66A0DA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kern="1200" cap="all" baseline="0" dirty="0">
                <a:effectLst/>
                <a:latin typeface="Tw Cen MT" panose="020B0602020104020603" pitchFamily="34" charset="0"/>
                <a:ea typeface="+mj-ea"/>
                <a:cs typeface="+mj-cs"/>
              </a:rPr>
              <a:t>Computer vision </a:t>
            </a:r>
            <a:r>
              <a:rPr lang="en-US" kern="1200" dirty="0">
                <a:effectLst/>
                <a:latin typeface="Tw Cen MT" panose="020B0602020104020603" pitchFamily="34" charset="0"/>
                <a:ea typeface="+mn-ea"/>
                <a:cs typeface="+mn-cs"/>
              </a:rPr>
              <a:t>Augmented Reality and Mixed Reality</a:t>
            </a:r>
            <a:endParaRPr lang="en-IN" dirty="0"/>
          </a:p>
        </p:txBody>
      </p:sp>
      <p:graphicFrame>
        <p:nvGraphicFramePr>
          <p:cNvPr id="138" name="TextBox 127">
            <a:extLst>
              <a:ext uri="{FF2B5EF4-FFF2-40B4-BE49-F238E27FC236}">
                <a16:creationId xmlns:a16="http://schemas.microsoft.com/office/drawing/2014/main" id="{575180B0-C401-5354-456C-F738684C1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6837062"/>
              </p:ext>
            </p:extLst>
          </p:nvPr>
        </p:nvGraphicFramePr>
        <p:xfrm>
          <a:off x="755902" y="2097088"/>
          <a:ext cx="10677020" cy="404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1470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25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9B0ED-F893-881B-F9BC-F16ACDE60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US" kern="1200" cap="all" baseline="0" dirty="0">
                <a:solidFill>
                  <a:srgbClr val="FFFFFF"/>
                </a:solidFill>
                <a:effectLst/>
                <a:latin typeface="Tw Cen MT" panose="020B0602020104020603" pitchFamily="34" charset="0"/>
                <a:ea typeface="+mj-ea"/>
                <a:cs typeface="+mj-cs"/>
              </a:rPr>
              <a:t>Computer vision in </a:t>
            </a:r>
            <a:r>
              <a:rPr lang="en-US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  <a:ea typeface="+mn-ea"/>
                <a:cs typeface="+mn-cs"/>
              </a:rPr>
              <a:t>Healthcare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45936AC-6EA8-0D96-01A6-29608FB1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600" dirty="0">
                <a:solidFill>
                  <a:srgbClr val="FFFFFF"/>
                </a:solidFill>
              </a:rPr>
              <a:t>Medical Imaging Analysis : Computer vision algorithms </a:t>
            </a:r>
            <a:r>
              <a:rPr lang="en-IN" sz="1600" dirty="0" err="1">
                <a:solidFill>
                  <a:srgbClr val="FFFFFF"/>
                </a:solidFill>
              </a:rPr>
              <a:t>analyze</a:t>
            </a:r>
            <a:r>
              <a:rPr lang="en-IN" sz="1600" dirty="0">
                <a:solidFill>
                  <a:srgbClr val="FFFFFF"/>
                </a:solidFill>
              </a:rPr>
              <a:t> medical images (X-rays, MRIs, CT scans) to assist in diagnosis and treatment planning.</a:t>
            </a:r>
          </a:p>
          <a:p>
            <a:pPr>
              <a:lnSpc>
                <a:spcPct val="110000"/>
              </a:lnSpc>
            </a:pPr>
            <a:r>
              <a:rPr lang="en-IN" sz="1600" dirty="0">
                <a:solidFill>
                  <a:srgbClr val="FFFFFF"/>
                </a:solidFill>
              </a:rPr>
              <a:t>Disease Detection and Diagnosis : Computer vision aids in detecting anomalies and diagnosing diseases from medical images, improving accuracy and efficiency.</a:t>
            </a:r>
          </a:p>
          <a:p>
            <a:pPr>
              <a:lnSpc>
                <a:spcPct val="110000"/>
              </a:lnSpc>
            </a:pPr>
            <a:r>
              <a:rPr lang="en-IN" sz="1600" dirty="0">
                <a:solidFill>
                  <a:srgbClr val="FFFFFF"/>
                </a:solidFill>
              </a:rPr>
              <a:t>Surgical Assistance and Navigation : Computer vision guides surgeons during procedures, providing real-time feedback and enhancing precision and safety.</a:t>
            </a:r>
          </a:p>
        </p:txBody>
      </p:sp>
    </p:spTree>
    <p:extLst>
      <p:ext uri="{BB962C8B-B14F-4D97-AF65-F5344CB8AC3E}">
        <p14:creationId xmlns:p14="http://schemas.microsoft.com/office/powerpoint/2010/main" val="4156698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F789E3-3C47-09D6-62D7-D5614350F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189" y="2339742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dirty="0"/>
              <a:t>Challenges of </a:t>
            </a:r>
            <a:br>
              <a:rPr lang="en-US" sz="4800" dirty="0"/>
            </a:br>
            <a:r>
              <a:rPr lang="en-US" sz="4800" dirty="0"/>
              <a:t>             computer vision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158834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69E1-4B54-E624-5B84-8885CF35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870" y="98613"/>
            <a:ext cx="9905998" cy="1138518"/>
          </a:xfrm>
        </p:spPr>
        <p:txBody>
          <a:bodyPr/>
          <a:lstStyle/>
          <a:p>
            <a:r>
              <a:rPr lang="en-US" dirty="0"/>
              <a:t>         Challenges of computer vision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426B8-C8A0-4884-3C03-43BDDEAE3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294" y="1326777"/>
            <a:ext cx="9905999" cy="47512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Helping computers to see turns out to be very hard.</a:t>
            </a:r>
          </a:p>
          <a:p>
            <a:r>
              <a:rPr lang="en-US" dirty="0"/>
              <a:t>It is difficult to build a machine that has a vision similar to human beings.</a:t>
            </a:r>
          </a:p>
          <a:p>
            <a:r>
              <a:rPr lang="en-US" dirty="0"/>
              <a:t>Because we are not entirely sure how human vision works in the first place.</a:t>
            </a:r>
          </a:p>
          <a:p>
            <a:r>
              <a:rPr lang="en-US" dirty="0"/>
              <a:t>There are five major challenges that business managers can face while implementing computer vision in their business –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Inadequate hardware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Poor data quality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Weak planning for model development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Time shortage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Proper knowledge of the domain</a:t>
            </a:r>
          </a:p>
        </p:txBody>
      </p:sp>
    </p:spTree>
    <p:extLst>
      <p:ext uri="{BB962C8B-B14F-4D97-AF65-F5344CB8AC3E}">
        <p14:creationId xmlns:p14="http://schemas.microsoft.com/office/powerpoint/2010/main" val="254826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7C5A-38F3-C831-0E33-CD919B94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                     Our 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6D924-27A9-E1B4-EDA9-A330F96ED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306" y="2455676"/>
            <a:ext cx="9905999" cy="3541714"/>
          </a:xfrm>
        </p:spPr>
        <p:txBody>
          <a:bodyPr/>
          <a:lstStyle/>
          <a:p>
            <a:r>
              <a:rPr lang="en-US" dirty="0"/>
              <a:t>Introduction to Computer Vision</a:t>
            </a:r>
          </a:p>
          <a:p>
            <a:r>
              <a:rPr lang="en-US" dirty="0"/>
              <a:t>How Computer Vision Works</a:t>
            </a:r>
          </a:p>
          <a:p>
            <a:r>
              <a:rPr lang="en-US" dirty="0"/>
              <a:t>Application of Computer Vision</a:t>
            </a:r>
          </a:p>
          <a:p>
            <a:r>
              <a:rPr lang="en-US" dirty="0"/>
              <a:t>Challenges in Computer Vision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5368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CE4473-A071-BA58-949F-3AF0FE321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43" y="2294917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dirty="0"/>
              <a:t>               </a:t>
            </a:r>
            <a:r>
              <a:rPr lang="en-US" sz="8000" dirty="0"/>
              <a:t>Thank you 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407823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B8E55-8C04-2287-85D7-2AA455155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096" y="2294918"/>
            <a:ext cx="9905998" cy="1478570"/>
          </a:xfrm>
        </p:spPr>
        <p:txBody>
          <a:bodyPr>
            <a:noAutofit/>
          </a:bodyPr>
          <a:lstStyle/>
          <a:p>
            <a:r>
              <a:rPr lang="en-US" sz="5400" dirty="0"/>
              <a:t>What is computer </a:t>
            </a:r>
            <a:br>
              <a:rPr lang="en-US" sz="5400" dirty="0"/>
            </a:br>
            <a:r>
              <a:rPr lang="en-US" sz="5400" dirty="0"/>
              <a:t>         vision ?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66419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275E0A-DD76-F7BF-99D6-E9E66CE8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81271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/>
              <a:t>               What is computer vision ?</a:t>
            </a:r>
            <a:endParaRPr lang="en-IN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C7C01-867C-CAAF-CA6A-5416FA45D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988" y="2491534"/>
            <a:ext cx="9905999" cy="3541714"/>
          </a:xfrm>
        </p:spPr>
        <p:txBody>
          <a:bodyPr/>
          <a:lstStyle/>
          <a:p>
            <a:r>
              <a:rPr lang="en-US" dirty="0"/>
              <a:t>Computer vision, a type of artificial intelligence that enables computers to interpret and analyze the visual world.</a:t>
            </a:r>
          </a:p>
          <a:p>
            <a:r>
              <a:rPr lang="en-US" dirty="0"/>
              <a:t>Enable machines to learn and understand digital data like images and videos.</a:t>
            </a:r>
          </a:p>
          <a:p>
            <a:r>
              <a:rPr lang="en-US" dirty="0"/>
              <a:t>It applies machine learning models to identify and classify objects in digital images and videos.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265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C79E64-EB75-FC30-97ED-F7C2E67CC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777" y="681317"/>
            <a:ext cx="7772400" cy="51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3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851B83-9011-C443-DB65-BB5F6CEAB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5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4BB612-B567-5900-18FA-E8B3F5093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31" y="405114"/>
            <a:ext cx="11757109" cy="614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4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DB505F-4805-2DCA-6502-6BD09272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9602" y="2061835"/>
            <a:ext cx="9905998" cy="1478570"/>
          </a:xfrm>
        </p:spPr>
        <p:txBody>
          <a:bodyPr>
            <a:noAutofit/>
          </a:bodyPr>
          <a:lstStyle/>
          <a:p>
            <a:r>
              <a:rPr lang="en-US" sz="5400" dirty="0"/>
              <a:t>How computer vision </a:t>
            </a:r>
            <a:br>
              <a:rPr lang="en-US" sz="5400" dirty="0"/>
            </a:br>
            <a:r>
              <a:rPr lang="en-US" sz="5400" dirty="0"/>
              <a:t>            works ?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63514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F9082-81C8-6F56-EA49-48A51BBE4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8962" y="868101"/>
            <a:ext cx="9560689" cy="5018209"/>
          </a:xfrm>
        </p:spPr>
        <p:txBody>
          <a:bodyPr/>
          <a:lstStyle/>
          <a:p>
            <a:pPr marL="0" indent="0" algn="ctr">
              <a:buNone/>
            </a:pPr>
            <a:r>
              <a:rPr lang="en-US" sz="3500" dirty="0"/>
              <a:t>Computer Vision works in three basic step :</a:t>
            </a:r>
          </a:p>
          <a:p>
            <a:pPr lvl="1"/>
            <a:r>
              <a:rPr lang="en-US" sz="2900" dirty="0"/>
              <a:t>Acquiring an image</a:t>
            </a:r>
            <a:r>
              <a:rPr lang="en-IN" sz="2900" dirty="0"/>
              <a:t> </a:t>
            </a:r>
          </a:p>
          <a:p>
            <a:pPr lvl="1"/>
            <a:r>
              <a:rPr lang="en-IN" sz="2900" dirty="0"/>
              <a:t>Processing the image</a:t>
            </a:r>
          </a:p>
          <a:p>
            <a:pPr lvl="1"/>
            <a:r>
              <a:rPr lang="en-IN" sz="2900" dirty="0"/>
              <a:t>Understanding the image</a:t>
            </a:r>
          </a:p>
        </p:txBody>
      </p:sp>
    </p:spTree>
    <p:extLst>
      <p:ext uri="{BB962C8B-B14F-4D97-AF65-F5344CB8AC3E}">
        <p14:creationId xmlns:p14="http://schemas.microsoft.com/office/powerpoint/2010/main" val="1351876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873</TotalTime>
  <Words>725</Words>
  <Application>Microsoft Office PowerPoint</Application>
  <PresentationFormat>Widescreen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Inter</vt:lpstr>
      <vt:lpstr>Söhne</vt:lpstr>
      <vt:lpstr>Tw Cen MT</vt:lpstr>
      <vt:lpstr>Wingdings</vt:lpstr>
      <vt:lpstr>Circuit</vt:lpstr>
      <vt:lpstr>                Introduction to                          Computer Vision    </vt:lpstr>
      <vt:lpstr>                         Our agenda</vt:lpstr>
      <vt:lpstr>What is computer           vision ?</vt:lpstr>
      <vt:lpstr>               What is computer vision ?</vt:lpstr>
      <vt:lpstr>PowerPoint Presentation</vt:lpstr>
      <vt:lpstr>PowerPoint Presentation</vt:lpstr>
      <vt:lpstr>PowerPoint Presentation</vt:lpstr>
      <vt:lpstr>How computer vision              works ?</vt:lpstr>
      <vt:lpstr>PowerPoint Presentation</vt:lpstr>
      <vt:lpstr> LET’S TALK IN MORE DETAIL ABOUT  THE FUNCTOINALITY OF computer vision ?</vt:lpstr>
      <vt:lpstr>        </vt:lpstr>
      <vt:lpstr>          Applications of                  computer vision</vt:lpstr>
      <vt:lpstr>       Applications of computer vision</vt:lpstr>
      <vt:lpstr>      Computer vision in self driving cars</vt:lpstr>
      <vt:lpstr>PowerPoint Presentation</vt:lpstr>
      <vt:lpstr>Computer vision Augmented Reality and Mixed Reality</vt:lpstr>
      <vt:lpstr>Computer vision in Healthcare</vt:lpstr>
      <vt:lpstr>Challenges of               computer vision</vt:lpstr>
      <vt:lpstr>         Challenges of computer vision</vt:lpstr>
      <vt:lpstr>            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                        Computer Vision</dc:title>
  <dc:creator>Rounak Koner</dc:creator>
  <cp:lastModifiedBy>Sayan Majumder</cp:lastModifiedBy>
  <cp:revision>12</cp:revision>
  <dcterms:created xsi:type="dcterms:W3CDTF">2024-02-28T14:32:40Z</dcterms:created>
  <dcterms:modified xsi:type="dcterms:W3CDTF">2024-04-26T05:24:27Z</dcterms:modified>
</cp:coreProperties>
</file>