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fbd8da1f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fbd8da1f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fbd8da1f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fbd8da1f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fbd8da1f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fbd8da1f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fbd8da1f3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fbd8da1f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bd8da1f3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bd8da1f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fbd8da1f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fbd8da1f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fbd8da1f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fbd8da1f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fbd8da1f3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fbd8da1f3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ayan681/ttm_sale_predic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43475" y="13320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Food Sales Prediction Model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84277" y="2030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Intel(R) Extension for Scikit-learn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070002" y="4259075"/>
            <a:ext cx="1835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060"/>
              <a:t>-a project by Sayan Malakar</a:t>
            </a:r>
            <a:br>
              <a:rPr lang="en-GB" sz="1060"/>
            </a:br>
            <a:r>
              <a:rPr lang="en-GB" sz="1060"/>
              <a:t>Co- Founder </a:t>
            </a:r>
            <a:r>
              <a:rPr b="1" i="1" lang="en-GB" sz="1060"/>
              <a:t>@Trythemenu</a:t>
            </a:r>
            <a:endParaRPr b="1" i="1" sz="10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4755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40"/>
              <a:t>How can a restaurant or a cafe owner will know if their food item has a probability of getting max sales?</a:t>
            </a:r>
            <a:endParaRPr sz="194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459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So, by using this prediction model they can easily predict if their food item will have a high number of sales or not. This model is built on python using different libraries: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i="1" lang="en-GB"/>
              <a:t>Pandas library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-GB"/>
              <a:t>Scikit Learn Library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-GB"/>
              <a:t>Streamlit Library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-GB"/>
              <a:t>Plotly Library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-GB"/>
              <a:t>Intel(R) Extension for Scikit-learn library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is a prototype </a:t>
            </a:r>
            <a:r>
              <a:rPr lang="en-GB"/>
              <a:t>ML </a:t>
            </a:r>
            <a:r>
              <a:rPr lang="en-GB"/>
              <a:t>model to be used in </a:t>
            </a:r>
            <a:r>
              <a:rPr b="1" i="1" lang="en-GB" u="sng">
                <a:solidFill>
                  <a:schemeClr val="hlink"/>
                </a:solidFill>
                <a:hlinkClick r:id="rId3"/>
              </a:rPr>
              <a:t>(https://trythemenu.com)</a:t>
            </a:r>
            <a:r>
              <a:rPr lang="en-GB"/>
              <a:t> and currently running on a </a:t>
            </a:r>
            <a:r>
              <a:rPr b="1" i="1" lang="en-GB"/>
              <a:t>synthetic dataset</a:t>
            </a:r>
            <a:endParaRPr b="1" i="1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0625" y="1734813"/>
            <a:ext cx="1547872" cy="59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8825" y="507233"/>
            <a:ext cx="2035176" cy="10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Preview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463775"/>
            <a:ext cx="7688699" cy="46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Preview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467850"/>
            <a:ext cx="7688699" cy="467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359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Synthetic Dataset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75" y="535200"/>
            <a:ext cx="3254567" cy="430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642" y="535200"/>
            <a:ext cx="3270949" cy="43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up the Model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get started with the model we need </a:t>
            </a:r>
            <a:r>
              <a:rPr b="1" i="1" lang="en-GB"/>
              <a:t>Conda</a:t>
            </a:r>
            <a:r>
              <a:rPr lang="en-GB"/>
              <a:t> terminal and the code file with the required dataset.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Conda terminal and the code files with dataset must be in the same directory.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find the model here: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https://github.com/sayan681/ttm_sale_prediction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Conda terminal we just have to write the command to start the prediction model: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/>
              <a:t>-</a:t>
            </a:r>
            <a:r>
              <a:rPr b="1" i="1" lang="en-GB"/>
              <a:t> streamlit run Prediction_rating.py</a:t>
            </a:r>
            <a:endParaRPr b="1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Preview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1652"/>
          <a:stretch/>
        </p:blipFill>
        <p:spPr>
          <a:xfrm>
            <a:off x="434175" y="535200"/>
            <a:ext cx="8279250" cy="460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This was just a prototype model which can be used to predict high sale value of any item. By using  </a:t>
            </a:r>
            <a:r>
              <a:rPr i="1" lang="en-GB"/>
              <a:t>Intel(R) Extension for Scikit-learn</a:t>
            </a:r>
            <a:r>
              <a:rPr lang="en-GB"/>
              <a:t> module the prediction model is much improved but also we can improve the model by using more useful feature selection and huge dataset, as this model was built on a synthetic dataset. We will be implementing this model on our current start-up </a:t>
            </a:r>
            <a:r>
              <a:rPr b="1" i="1" lang="en-GB"/>
              <a:t>@TryTheMenu </a:t>
            </a:r>
            <a:r>
              <a:rPr lang="en-GB"/>
              <a:t>and scale this up to make it available to more of our customer base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94250" y="1442300"/>
            <a:ext cx="7688700" cy="12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40"/>
              <a:t>Thank You</a:t>
            </a:r>
            <a:endParaRPr sz="40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