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9" r:id="rId13"/>
    <p:sldId id="268" r:id="rId14"/>
    <p:sldId id="270" r:id="rId15"/>
    <p:sldId id="265" r:id="rId16"/>
    <p:sldId id="266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C4F12-5036-4B41-B68E-6BD00669EC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2F55-C55A-447A-9015-B164D818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3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42F55-C55A-447A-9015-B164D818FA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348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438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1039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61062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1069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72230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72689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94460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15367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12364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632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420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9087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1564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7369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5671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2195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3131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9165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143444" y="2008855"/>
            <a:ext cx="917441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400" b="1" i="1" spc="15" dirty="0">
                <a:solidFill>
                  <a:schemeClr val="accent1">
                    <a:lumMod val="75000"/>
                  </a:schemeClr>
                </a:solidFill>
              </a:rPr>
              <a:t>Sayan Das</a:t>
            </a:r>
            <a:endParaRPr sz="4400" b="1" i="1" spc="1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26030" y="677456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i="1" u="sng" spc="15" dirty="0"/>
              <a:t>THE</a:t>
            </a:r>
            <a:r>
              <a:rPr sz="4250" b="1" i="1" u="sng" spc="20" dirty="0"/>
              <a:t> </a:t>
            </a:r>
            <a:r>
              <a:rPr sz="4250" b="1" i="1" u="sng" spc="10" dirty="0"/>
              <a:t>WOW</a:t>
            </a:r>
            <a:r>
              <a:rPr sz="4250" b="1" i="1" u="sng" spc="85" dirty="0"/>
              <a:t> </a:t>
            </a:r>
            <a:r>
              <a:rPr sz="4250" b="1" i="1" u="sng" spc="10" dirty="0"/>
              <a:t>IN</a:t>
            </a:r>
            <a:r>
              <a:rPr sz="4250" b="1" i="1" u="sng" spc="-5" dirty="0"/>
              <a:t> </a:t>
            </a:r>
            <a:r>
              <a:rPr sz="4250" b="1" i="1" u="sng" spc="15" dirty="0"/>
              <a:t>YOUR</a:t>
            </a:r>
            <a:r>
              <a:rPr sz="4250" b="1" i="1" u="sng" spc="-10" dirty="0"/>
              <a:t> </a:t>
            </a:r>
            <a:r>
              <a:rPr sz="4250" b="1" i="1" u="sng" spc="20" dirty="0"/>
              <a:t>SOLUTION</a:t>
            </a:r>
            <a:endParaRPr sz="4250" b="1" i="1" u="sng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239" y="1763306"/>
            <a:ext cx="1009814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proactive measures.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6496" y="384662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i="1" u="sng" spc="15" dirty="0">
                <a:latin typeface="Trebuchet MS"/>
                <a:cs typeface="Trebuchet MS"/>
              </a:rPr>
              <a:t>M</a:t>
            </a:r>
            <a:r>
              <a:rPr sz="4800" b="1" i="1" u="sng" dirty="0">
                <a:latin typeface="Trebuchet MS"/>
                <a:cs typeface="Trebuchet MS"/>
              </a:rPr>
              <a:t>O</a:t>
            </a:r>
            <a:r>
              <a:rPr sz="4800" b="1" i="1" u="sng" spc="-15" dirty="0">
                <a:latin typeface="Trebuchet MS"/>
                <a:cs typeface="Trebuchet MS"/>
              </a:rPr>
              <a:t>D</a:t>
            </a:r>
            <a:r>
              <a:rPr sz="4800" b="1" i="1" u="sng" spc="-35" dirty="0">
                <a:latin typeface="Trebuchet MS"/>
                <a:cs typeface="Trebuchet MS"/>
              </a:rPr>
              <a:t>E</a:t>
            </a:r>
            <a:r>
              <a:rPr sz="4800" b="1" i="1" u="sng" spc="-30" dirty="0">
                <a:latin typeface="Trebuchet MS"/>
                <a:cs typeface="Trebuchet MS"/>
              </a:rPr>
              <a:t>LL</a:t>
            </a:r>
            <a:r>
              <a:rPr sz="4800" b="1" i="1" u="sng" spc="-5" dirty="0">
                <a:latin typeface="Trebuchet MS"/>
                <a:cs typeface="Trebuchet MS"/>
              </a:rPr>
              <a:t>I</a:t>
            </a:r>
            <a:r>
              <a:rPr sz="4800" b="1" i="1" u="sng" spc="30" dirty="0">
                <a:latin typeface="Trebuchet MS"/>
                <a:cs typeface="Trebuchet MS"/>
              </a:rPr>
              <a:t>N</a:t>
            </a:r>
            <a:r>
              <a:rPr sz="4800" b="1" i="1" u="sng" spc="5" dirty="0">
                <a:latin typeface="Trebuchet MS"/>
                <a:cs typeface="Trebuchet MS"/>
              </a:rPr>
              <a:t>G</a:t>
            </a:r>
            <a:endParaRPr sz="4800" i="1" u="sng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1279524" y="1384894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1000" y="304800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i="1" u="sng" spc="15" dirty="0">
                <a:latin typeface="Trebuchet MS"/>
                <a:cs typeface="Trebuchet MS"/>
              </a:rPr>
              <a:t>M</a:t>
            </a:r>
            <a:r>
              <a:rPr sz="4800" b="1" i="1" u="sng" dirty="0">
                <a:latin typeface="Trebuchet MS"/>
                <a:cs typeface="Trebuchet MS"/>
              </a:rPr>
              <a:t>O</a:t>
            </a:r>
            <a:r>
              <a:rPr sz="4800" b="1" i="1" u="sng" spc="-15" dirty="0">
                <a:latin typeface="Trebuchet MS"/>
                <a:cs typeface="Trebuchet MS"/>
              </a:rPr>
              <a:t>D</a:t>
            </a:r>
            <a:r>
              <a:rPr sz="4800" b="1" i="1" u="sng" spc="-35" dirty="0">
                <a:latin typeface="Trebuchet MS"/>
                <a:cs typeface="Trebuchet MS"/>
              </a:rPr>
              <a:t>E</a:t>
            </a:r>
            <a:r>
              <a:rPr sz="4800" b="1" i="1" u="sng" spc="-30" dirty="0">
                <a:latin typeface="Trebuchet MS"/>
                <a:cs typeface="Trebuchet MS"/>
              </a:rPr>
              <a:t>LL</a:t>
            </a:r>
            <a:r>
              <a:rPr sz="4800" b="1" i="1" u="sng" spc="-5" dirty="0">
                <a:latin typeface="Trebuchet MS"/>
                <a:cs typeface="Trebuchet MS"/>
              </a:rPr>
              <a:t>I</a:t>
            </a:r>
            <a:r>
              <a:rPr sz="4800" b="1" i="1" u="sng" spc="30" dirty="0">
                <a:latin typeface="Trebuchet MS"/>
                <a:cs typeface="Trebuchet MS"/>
              </a:rPr>
              <a:t>N</a:t>
            </a:r>
            <a:r>
              <a:rPr sz="4800" b="1" i="1" u="sng" spc="5" dirty="0">
                <a:latin typeface="Trebuchet MS"/>
                <a:cs typeface="Trebuchet MS"/>
              </a:rPr>
              <a:t>G</a:t>
            </a:r>
            <a:endParaRPr sz="4800" i="1" u="sng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304800" y="976388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0" y="280726"/>
            <a:ext cx="5356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i="1" spc="15" dirty="0">
                <a:latin typeface="Trebuchet MS"/>
                <a:cs typeface="Trebuchet MS"/>
              </a:rPr>
              <a:t>     </a:t>
            </a:r>
            <a:r>
              <a:rPr sz="4800" b="1" i="1" u="sng" spc="15" dirty="0">
                <a:latin typeface="Trebuchet MS"/>
                <a:cs typeface="Trebuchet MS"/>
              </a:rPr>
              <a:t>M</a:t>
            </a:r>
            <a:r>
              <a:rPr sz="4800" b="1" i="1" u="sng" dirty="0">
                <a:latin typeface="Trebuchet MS"/>
                <a:cs typeface="Trebuchet MS"/>
              </a:rPr>
              <a:t>O</a:t>
            </a:r>
            <a:r>
              <a:rPr sz="4800" b="1" i="1" u="sng" spc="-15" dirty="0">
                <a:latin typeface="Trebuchet MS"/>
                <a:cs typeface="Trebuchet MS"/>
              </a:rPr>
              <a:t>D</a:t>
            </a:r>
            <a:r>
              <a:rPr sz="4800" b="1" i="1" u="sng" spc="-35" dirty="0">
                <a:latin typeface="Trebuchet MS"/>
                <a:cs typeface="Trebuchet MS"/>
              </a:rPr>
              <a:t>E</a:t>
            </a:r>
            <a:r>
              <a:rPr sz="4800" b="1" i="1" u="sng" spc="-30" dirty="0">
                <a:latin typeface="Trebuchet MS"/>
                <a:cs typeface="Trebuchet MS"/>
              </a:rPr>
              <a:t>LL</a:t>
            </a:r>
            <a:r>
              <a:rPr sz="4800" b="1" i="1" u="sng" spc="-5" dirty="0">
                <a:latin typeface="Trebuchet MS"/>
                <a:cs typeface="Trebuchet MS"/>
              </a:rPr>
              <a:t>I</a:t>
            </a:r>
            <a:r>
              <a:rPr sz="4800" b="1" i="1" u="sng" spc="30" dirty="0">
                <a:latin typeface="Trebuchet MS"/>
                <a:cs typeface="Trebuchet MS"/>
              </a:rPr>
              <a:t>N</a:t>
            </a:r>
            <a:r>
              <a:rPr sz="4800" b="1" i="1" u="sng" spc="5" dirty="0">
                <a:latin typeface="Trebuchet MS"/>
                <a:cs typeface="Trebuchet MS"/>
              </a:rPr>
              <a:t>G</a:t>
            </a:r>
            <a:endParaRPr sz="4800" i="1" u="sng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1219200" y="1313081"/>
            <a:ext cx="1191928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400" dirty="0"/>
              <a:t>Utilizes </a:t>
            </a:r>
            <a:r>
              <a:rPr lang="en-IN" sz="2400" dirty="0" err="1"/>
              <a:t>tkinter</a:t>
            </a:r>
            <a:r>
              <a:rPr lang="en-IN" sz="2400" dirty="0"/>
              <a:t> for creating a graphical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</a:t>
            </a:r>
            <a:r>
              <a:rPr lang="en-IN" sz="2400" dirty="0"/>
              <a:t>Start Button: Initiates the keylogger.</a:t>
            </a:r>
          </a:p>
          <a:p>
            <a:pPr lvl="1"/>
            <a:r>
              <a:rPr lang="en-IN" sz="2400" dirty="0"/>
              <a:t>	Stop Button: Stops the keylogger.</a:t>
            </a:r>
          </a:p>
          <a:p>
            <a:pPr lvl="1"/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400" dirty="0"/>
              <a:t>Provides real-time feedback on the status </a:t>
            </a:r>
          </a:p>
          <a:p>
            <a:pPr lvl="1"/>
            <a:r>
              <a:rPr lang="en-IN" sz="24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0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i="1" u="sng" spc="15" dirty="0">
                <a:latin typeface="Trebuchet MS"/>
                <a:cs typeface="Trebuchet MS"/>
              </a:rPr>
              <a:t>M</a:t>
            </a:r>
            <a:r>
              <a:rPr sz="4800" b="1" i="1" u="sng" dirty="0">
                <a:latin typeface="Trebuchet MS"/>
                <a:cs typeface="Trebuchet MS"/>
              </a:rPr>
              <a:t>O</a:t>
            </a:r>
            <a:r>
              <a:rPr sz="4800" b="1" i="1" u="sng" spc="-15" dirty="0">
                <a:latin typeface="Trebuchet MS"/>
                <a:cs typeface="Trebuchet MS"/>
              </a:rPr>
              <a:t>D</a:t>
            </a:r>
            <a:r>
              <a:rPr sz="4800" b="1" i="1" u="sng" spc="-35" dirty="0">
                <a:latin typeface="Trebuchet MS"/>
                <a:cs typeface="Trebuchet MS"/>
              </a:rPr>
              <a:t>E</a:t>
            </a:r>
            <a:r>
              <a:rPr sz="4800" b="1" i="1" u="sng" spc="-30" dirty="0">
                <a:latin typeface="Trebuchet MS"/>
                <a:cs typeface="Trebuchet MS"/>
              </a:rPr>
              <a:t>LL</a:t>
            </a:r>
            <a:r>
              <a:rPr sz="4800" b="1" i="1" u="sng" spc="-5" dirty="0">
                <a:latin typeface="Trebuchet MS"/>
                <a:cs typeface="Trebuchet MS"/>
              </a:rPr>
              <a:t>I</a:t>
            </a:r>
            <a:r>
              <a:rPr sz="4800" b="1" i="1" u="sng" spc="30" dirty="0">
                <a:latin typeface="Trebuchet MS"/>
                <a:cs typeface="Trebuchet MS"/>
              </a:rPr>
              <a:t>N</a:t>
            </a:r>
            <a:r>
              <a:rPr sz="4800" b="1" i="1" u="sng" spc="5" dirty="0">
                <a:latin typeface="Trebuchet MS"/>
                <a:cs typeface="Trebuchet MS"/>
              </a:rPr>
              <a:t>G</a:t>
            </a:r>
            <a:endParaRPr sz="4800" i="1" u="sng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049337"/>
            <a:ext cx="1191928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Flow Diagram:</a:t>
            </a: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Initialization: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Event Capture: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Data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Stop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the GUI status to indicate the keylogger is stopped.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832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65171" y="101910"/>
            <a:ext cx="243713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u="sng" dirty="0"/>
              <a:t>R</a:t>
            </a:r>
            <a:r>
              <a:rPr b="1" i="1" u="sng" spc="-40" dirty="0"/>
              <a:t>E</a:t>
            </a:r>
            <a:r>
              <a:rPr b="1" i="1" u="sng" spc="15" dirty="0"/>
              <a:t>S</a:t>
            </a:r>
            <a:r>
              <a:rPr b="1" i="1" u="sng" spc="-30" dirty="0"/>
              <a:t>U</a:t>
            </a:r>
            <a:r>
              <a:rPr b="1" i="1" u="sng" spc="-405" dirty="0"/>
              <a:t>L</a:t>
            </a:r>
            <a:r>
              <a:rPr b="1" i="1" u="sng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ADE4AD-CB78-CE03-1E54-5BBA9413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021006"/>
            <a:ext cx="4488854" cy="2639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C1805F-4382-E9E3-95A1-2EAD97F29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827" y="1013122"/>
            <a:ext cx="4633959" cy="26399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F577FA-64F7-A869-0F5D-E25FB7971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77" y="3762375"/>
            <a:ext cx="2762145" cy="2057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DF8E87-7643-5A25-996B-E42A557DA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415" y="3934448"/>
            <a:ext cx="7107430" cy="1070932"/>
          </a:xfrm>
          <a:prstGeom prst="rect">
            <a:avLst/>
          </a:prstGeo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98F5E39C-B564-CCD9-AECE-FE92F2B8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78014"/>
            <a:ext cx="12291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of the GUI: Display the user interface, including the start and stop buttons, and the status label.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Logs: Show examples of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key_log.txt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key_log.json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to illustrate how the keystrokes are recorded.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95800" y="423560"/>
            <a:ext cx="243713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u="sng" dirty="0"/>
              <a:t>R</a:t>
            </a:r>
            <a:r>
              <a:rPr b="1" i="1" u="sng" spc="-40" dirty="0"/>
              <a:t>E</a:t>
            </a:r>
            <a:r>
              <a:rPr b="1" i="1" u="sng" spc="15" dirty="0"/>
              <a:t>S</a:t>
            </a:r>
            <a:r>
              <a:rPr b="1" i="1" u="sng" spc="-30" dirty="0"/>
              <a:t>U</a:t>
            </a:r>
            <a:r>
              <a:rPr b="1" i="1" u="sng" spc="-405" dirty="0"/>
              <a:t>L</a:t>
            </a:r>
            <a:r>
              <a:rPr b="1" i="1" u="sng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1070811" y="2971660"/>
            <a:ext cx="11201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keylogger project demonstrated the capability to effectively capture and log keystrokes in real-time.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Emphasized the ethical use of keyloggers and the importance of implementing security measures to protect against malicious use.</a:t>
            </a:r>
            <a:endParaRPr lang="en-IN" sz="2400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EC76215-5A8F-0A04-F287-38224DFE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38109"/>
            <a:ext cx="1592614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 via a simple GUI.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5631-7169-B83B-D73C-C3255DD8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676400"/>
            <a:ext cx="10681335" cy="2523768"/>
          </a:xfrm>
        </p:spPr>
        <p:txBody>
          <a:bodyPr/>
          <a:lstStyle/>
          <a:p>
            <a:r>
              <a:rPr lang="en-US" b="1" i="1" u="sng" dirty="0"/>
              <a:t>PROJECT LINK-</a:t>
            </a: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r>
              <a:rPr lang="en-US" sz="2800" b="1" dirty="0"/>
              <a:t>https://github.com/sayan6969/Sayan_Das-APSSDC-Project--.git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962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0A1D-961B-0D56-8AA8-987C4E22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10018713" cy="1752599"/>
          </a:xfrm>
        </p:spPr>
        <p:txBody>
          <a:bodyPr/>
          <a:lstStyle/>
          <a:p>
            <a:r>
              <a:rPr lang="en-US" b="1" i="1" dirty="0"/>
              <a:t>    </a:t>
            </a:r>
            <a:r>
              <a:rPr lang="en-US" b="1" i="1" u="sng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778FA-8345-32A6-4A59-84BB2BD33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286000"/>
            <a:ext cx="8534400" cy="295465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 keylogger, sometimes called a keystroke logger, is a type of surveillance technology used to monitor and record each keystroke on a specific device, such as a computer or smartphone.</a:t>
            </a:r>
          </a:p>
          <a:p>
            <a:r>
              <a:rPr lang="en-US" sz="2400" dirty="0"/>
              <a:t>It takes the information and sends to a hacker using command-and-control (C&amp;C) server.</a:t>
            </a:r>
          </a:p>
          <a:p>
            <a:r>
              <a:rPr lang="en-US" sz="2400" dirty="0"/>
              <a:t>It can be either hardware or software based. Both types of keyloggers can be used for malicious purposes, including credential theft and identity theft.</a:t>
            </a:r>
          </a:p>
        </p:txBody>
      </p:sp>
    </p:spTree>
    <p:extLst>
      <p:ext uri="{BB962C8B-B14F-4D97-AF65-F5344CB8AC3E}">
        <p14:creationId xmlns:p14="http://schemas.microsoft.com/office/powerpoint/2010/main" val="278379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787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1" i="1" u="sng" spc="5" dirty="0"/>
              <a:t>KEY LOGGER AND SECURITY</a:t>
            </a:r>
            <a:endParaRPr sz="4250" b="1" i="1" u="sng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914400" y="2764894"/>
            <a:ext cx="709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</a:t>
            </a:r>
            <a:r>
              <a:rPr lang="en-US" sz="20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itigating </a:t>
            </a:r>
            <a:r>
              <a:rPr lang="en-US" sz="20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</a:t>
            </a:r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eylogging </a:t>
            </a:r>
            <a:r>
              <a:rPr lang="en-US" sz="20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</a:t>
            </a:r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hreats</a:t>
            </a:r>
            <a:endParaRPr lang="en-I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9270" y="1295400"/>
            <a:ext cx="5928314" cy="43576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b="1" dirty="0">
              <a:latin typeface="+mj-lt"/>
            </a:endParaRP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506943"/>
            <a:ext cx="78708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i="1" spc="25" dirty="0"/>
              <a:t>   </a:t>
            </a:r>
            <a:r>
              <a:rPr lang="en-US" b="1" i="1" u="sng" spc="25" dirty="0"/>
              <a:t> </a:t>
            </a:r>
            <a:r>
              <a:rPr b="1" i="1" u="sng" spc="25" dirty="0"/>
              <a:t>A</a:t>
            </a:r>
            <a:r>
              <a:rPr b="1" i="1" u="sng" spc="-5" dirty="0"/>
              <a:t>G</a:t>
            </a:r>
            <a:r>
              <a:rPr b="1" i="1" u="sng" spc="-35" dirty="0"/>
              <a:t>E</a:t>
            </a:r>
            <a:r>
              <a:rPr b="1" i="1" u="sng" spc="15" dirty="0"/>
              <a:t>N</a:t>
            </a:r>
            <a:r>
              <a:rPr b="1" i="1"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4" name="Picture 23" descr="Cartoon bee with pencil">
            <a:extLst>
              <a:ext uri="{FF2B5EF4-FFF2-40B4-BE49-F238E27FC236}">
                <a16:creationId xmlns:a16="http://schemas.microsoft.com/office/drawing/2014/main" id="{7FB6CB5F-47F4-9AB1-AE42-4E4F03996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43" y="3200400"/>
            <a:ext cx="3265587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9252" y="622233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i="1" u="sng" spc="-20" dirty="0"/>
              <a:t>P</a:t>
            </a:r>
            <a:r>
              <a:rPr sz="4250" b="1" i="1" u="sng" spc="15" dirty="0"/>
              <a:t>ROB</a:t>
            </a:r>
            <a:r>
              <a:rPr sz="4250" b="1" i="1" u="sng" spc="55" dirty="0"/>
              <a:t>L</a:t>
            </a:r>
            <a:r>
              <a:rPr sz="4250" b="1" i="1" u="sng" spc="-20" dirty="0"/>
              <a:t>E</a:t>
            </a:r>
            <a:r>
              <a:rPr sz="4250" b="1" i="1" u="sng" spc="20" dirty="0"/>
              <a:t>M</a:t>
            </a:r>
            <a:r>
              <a:rPr sz="4250" b="1" i="1" u="sng" dirty="0"/>
              <a:t>	</a:t>
            </a:r>
            <a:r>
              <a:rPr sz="4250" b="1" i="1" u="sng" spc="10" dirty="0"/>
              <a:t>S</a:t>
            </a:r>
            <a:r>
              <a:rPr sz="4250" b="1" i="1" u="sng" spc="-370" dirty="0"/>
              <a:t>T</a:t>
            </a:r>
            <a:r>
              <a:rPr sz="4250" b="1" i="1" u="sng" spc="-375" dirty="0"/>
              <a:t>A</a:t>
            </a:r>
            <a:r>
              <a:rPr sz="4250" b="1" i="1" u="sng" spc="15" dirty="0"/>
              <a:t>T</a:t>
            </a:r>
            <a:r>
              <a:rPr sz="4250" b="1" i="1" u="sng" spc="-10" dirty="0"/>
              <a:t>E</a:t>
            </a:r>
            <a:r>
              <a:rPr sz="4250" b="1" i="1" u="sng" spc="-20" dirty="0"/>
              <a:t>ME</a:t>
            </a:r>
            <a:r>
              <a:rPr sz="4250" b="1" i="1" u="sng" spc="10" dirty="0"/>
              <a:t>NT</a:t>
            </a:r>
            <a:endParaRPr sz="4250" b="1" i="1" u="sng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12239"/>
            <a:ext cx="1241456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pic>
        <p:nvPicPr>
          <p:cNvPr id="13" name="Graphic 12" descr="A lightbulb">
            <a:extLst>
              <a:ext uri="{FF2B5EF4-FFF2-40B4-BE49-F238E27FC236}">
                <a16:creationId xmlns:a16="http://schemas.microsoft.com/office/drawing/2014/main" id="{B8671300-1C1B-F075-9A82-DE94ED4CB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1209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7060" y="8382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i="1" u="sng" spc="5" dirty="0"/>
              <a:t>PROJECT	</a:t>
            </a:r>
            <a:r>
              <a:rPr sz="4250" b="1" i="1" u="sng" spc="-20" dirty="0"/>
              <a:t>OVERVIEW</a:t>
            </a:r>
            <a:endParaRPr sz="4250" b="1" i="1" u="sng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787164"/>
            <a:ext cx="803470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legal and ethical implications, security measures, and best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practices.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9252" y="807451"/>
            <a:ext cx="7225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/>
              <a:t>W</a:t>
            </a:r>
            <a:r>
              <a:rPr sz="3200" b="1" i="1" u="sng" spc="-20" dirty="0"/>
              <a:t>H</a:t>
            </a:r>
            <a:r>
              <a:rPr sz="3200" b="1" i="1" u="sng" spc="20" dirty="0"/>
              <a:t>O</a:t>
            </a:r>
            <a:r>
              <a:rPr sz="3200" b="1" i="1" u="sng" spc="-235" dirty="0"/>
              <a:t> </a:t>
            </a:r>
            <a:r>
              <a:rPr sz="3200" b="1" i="1" u="sng" spc="-10" dirty="0"/>
              <a:t>AR</a:t>
            </a:r>
            <a:r>
              <a:rPr sz="3200" b="1" i="1" u="sng" spc="15" dirty="0"/>
              <a:t>E</a:t>
            </a:r>
            <a:r>
              <a:rPr sz="3200" b="1" i="1" u="sng" spc="-35" dirty="0"/>
              <a:t> </a:t>
            </a:r>
            <a:r>
              <a:rPr sz="3200" b="1" i="1" u="sng" spc="-10" dirty="0"/>
              <a:t>T</a:t>
            </a:r>
            <a:r>
              <a:rPr sz="3200" b="1" i="1" u="sng" spc="-15" dirty="0"/>
              <a:t>H</a:t>
            </a:r>
            <a:r>
              <a:rPr sz="3200" b="1" i="1" u="sng" spc="15" dirty="0"/>
              <a:t>E</a:t>
            </a:r>
            <a:r>
              <a:rPr sz="3200" b="1" i="1" u="sng" spc="-35" dirty="0"/>
              <a:t> </a:t>
            </a:r>
            <a:r>
              <a:rPr sz="3200" b="1" i="1" u="sng" spc="-20" dirty="0"/>
              <a:t>E</a:t>
            </a:r>
            <a:r>
              <a:rPr sz="3200" b="1" i="1" u="sng" spc="30" dirty="0"/>
              <a:t>N</a:t>
            </a:r>
            <a:r>
              <a:rPr sz="3200" b="1" i="1" u="sng" spc="15" dirty="0"/>
              <a:t>D</a:t>
            </a:r>
            <a:r>
              <a:rPr sz="3200" b="1" i="1" u="sng" spc="-45" dirty="0"/>
              <a:t> </a:t>
            </a:r>
            <a:r>
              <a:rPr sz="3200" b="1" i="1" u="sng" dirty="0"/>
              <a:t>U</a:t>
            </a:r>
            <a:r>
              <a:rPr sz="3200" b="1" i="1" u="sng" spc="10" dirty="0"/>
              <a:t>S</a:t>
            </a:r>
            <a:r>
              <a:rPr sz="3200" b="1" i="1" u="sng" spc="-25" dirty="0"/>
              <a:t>E</a:t>
            </a:r>
            <a:r>
              <a:rPr sz="3200" b="1" i="1" u="sng" spc="-10" dirty="0"/>
              <a:t>R</a:t>
            </a:r>
            <a:r>
              <a:rPr sz="3200" b="1" i="1" u="sng" spc="5" dirty="0"/>
              <a:t>S?</a:t>
            </a:r>
            <a:endParaRPr sz="3200" b="1" i="1" u="sng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695450"/>
            <a:ext cx="11734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5400" y="814582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i="1" u="sng" spc="-40" dirty="0"/>
              <a:t>Y</a:t>
            </a:r>
            <a:r>
              <a:rPr sz="3600" b="1" i="1" u="sng" spc="10" dirty="0"/>
              <a:t>O</a:t>
            </a:r>
            <a:r>
              <a:rPr sz="3600" b="1" i="1" u="sng" spc="25" dirty="0"/>
              <a:t>U</a:t>
            </a:r>
            <a:r>
              <a:rPr sz="3600" b="1" i="1" u="sng" dirty="0"/>
              <a:t>R</a:t>
            </a:r>
            <a:r>
              <a:rPr sz="3600" b="1" i="1" u="sng" spc="5" dirty="0"/>
              <a:t> </a:t>
            </a:r>
            <a:r>
              <a:rPr sz="3600" b="1" i="1" u="sng" spc="25" dirty="0"/>
              <a:t>S</a:t>
            </a:r>
            <a:r>
              <a:rPr sz="3600" b="1" i="1" u="sng" spc="10" dirty="0"/>
              <a:t>O</a:t>
            </a:r>
            <a:r>
              <a:rPr sz="3600" b="1" i="1" u="sng" spc="25" dirty="0"/>
              <a:t>LU</a:t>
            </a:r>
            <a:r>
              <a:rPr sz="3600" b="1" i="1" u="sng" spc="-35" dirty="0"/>
              <a:t>T</a:t>
            </a:r>
            <a:r>
              <a:rPr sz="3600" b="1" i="1" u="sng" spc="-30" dirty="0"/>
              <a:t>I</a:t>
            </a:r>
            <a:r>
              <a:rPr sz="3600" b="1" i="1" u="sng" spc="10" dirty="0"/>
              <a:t>O</a:t>
            </a:r>
            <a:r>
              <a:rPr sz="3600" b="1" i="1" u="sng" dirty="0"/>
              <a:t>N</a:t>
            </a:r>
            <a:r>
              <a:rPr sz="3600" b="1" i="1" u="sng" spc="-345" dirty="0"/>
              <a:t> </a:t>
            </a:r>
            <a:r>
              <a:rPr sz="3600" b="1" i="1" u="sng" spc="-35" dirty="0"/>
              <a:t>A</a:t>
            </a:r>
            <a:r>
              <a:rPr sz="3600" b="1" i="1" u="sng" spc="-5" dirty="0"/>
              <a:t>N</a:t>
            </a:r>
            <a:r>
              <a:rPr sz="3600" b="1" i="1" u="sng" dirty="0"/>
              <a:t>D</a:t>
            </a:r>
            <a:r>
              <a:rPr sz="3600" b="1" i="1" u="sng" spc="35" dirty="0"/>
              <a:t> </a:t>
            </a:r>
            <a:r>
              <a:rPr sz="3600" b="1" i="1" u="sng" spc="-30" dirty="0"/>
              <a:t>I</a:t>
            </a:r>
            <a:r>
              <a:rPr sz="3600" b="1" i="1" u="sng" spc="-35" dirty="0"/>
              <a:t>T</a:t>
            </a:r>
            <a:r>
              <a:rPr sz="3600" b="1" i="1" u="sng" dirty="0"/>
              <a:t>S</a:t>
            </a:r>
            <a:r>
              <a:rPr sz="3600" b="1" i="1" u="sng" spc="60" dirty="0"/>
              <a:t> </a:t>
            </a:r>
            <a:r>
              <a:rPr sz="3600" b="1" i="1" u="sng" spc="-295" dirty="0"/>
              <a:t>V</a:t>
            </a:r>
            <a:r>
              <a:rPr sz="3600" b="1" i="1" u="sng" spc="-35" dirty="0"/>
              <a:t>A</a:t>
            </a:r>
            <a:r>
              <a:rPr sz="3600" b="1" i="1" u="sng" spc="25" dirty="0"/>
              <a:t>LU</a:t>
            </a:r>
            <a:r>
              <a:rPr sz="3600" b="1" i="1" u="sng" dirty="0"/>
              <a:t>E</a:t>
            </a:r>
            <a:r>
              <a:rPr sz="3600" b="1" i="1" u="sng" spc="-65" dirty="0"/>
              <a:t> </a:t>
            </a:r>
            <a:r>
              <a:rPr sz="3600" b="1" i="1" u="sng" spc="-15" dirty="0"/>
              <a:t>P</a:t>
            </a:r>
            <a:r>
              <a:rPr sz="3600" b="1" i="1" u="sng" spc="-30" dirty="0"/>
              <a:t>R</a:t>
            </a:r>
            <a:r>
              <a:rPr sz="3600" b="1" i="1" u="sng" spc="10" dirty="0"/>
              <a:t>O</a:t>
            </a:r>
            <a:r>
              <a:rPr sz="3600" b="1" i="1" u="sng" spc="-15" dirty="0"/>
              <a:t>P</a:t>
            </a:r>
            <a:r>
              <a:rPr sz="3600" b="1" i="1" u="sng" spc="10" dirty="0"/>
              <a:t>O</a:t>
            </a:r>
            <a:r>
              <a:rPr sz="3600" b="1" i="1" u="sng" spc="25" dirty="0"/>
              <a:t>S</a:t>
            </a:r>
            <a:r>
              <a:rPr sz="3600" b="1" i="1" u="sng" spc="-30" dirty="0"/>
              <a:t>I</a:t>
            </a:r>
            <a:r>
              <a:rPr sz="3600" b="1" i="1" u="sng" spc="-35" dirty="0"/>
              <a:t>T</a:t>
            </a:r>
            <a:r>
              <a:rPr sz="3600" b="1" i="1" u="sng" spc="-30" dirty="0"/>
              <a:t>I</a:t>
            </a:r>
            <a:r>
              <a:rPr sz="3600" b="1" i="1" u="sng" spc="10" dirty="0"/>
              <a:t>O</a:t>
            </a:r>
            <a:r>
              <a:rPr sz="3600" b="1" i="1" u="sng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70" y="1675745"/>
            <a:ext cx="1030871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64314" y="81624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i="1" u="sng" spc="-40" dirty="0"/>
              <a:t>Y</a:t>
            </a:r>
            <a:r>
              <a:rPr sz="3600" b="1" i="1" u="sng" spc="10" dirty="0"/>
              <a:t>O</a:t>
            </a:r>
            <a:r>
              <a:rPr sz="3600" b="1" i="1" u="sng" spc="25" dirty="0"/>
              <a:t>U</a:t>
            </a:r>
            <a:r>
              <a:rPr sz="3600" b="1" i="1" u="sng" dirty="0"/>
              <a:t>R</a:t>
            </a:r>
            <a:r>
              <a:rPr sz="3600" b="1" i="1" u="sng" spc="5" dirty="0"/>
              <a:t> </a:t>
            </a:r>
            <a:r>
              <a:rPr sz="3600" b="1" i="1" u="sng" spc="25" dirty="0"/>
              <a:t>S</a:t>
            </a:r>
            <a:r>
              <a:rPr sz="3600" b="1" i="1" u="sng" spc="10" dirty="0"/>
              <a:t>O</a:t>
            </a:r>
            <a:r>
              <a:rPr sz="3600" b="1" i="1" u="sng" spc="25" dirty="0"/>
              <a:t>LU</a:t>
            </a:r>
            <a:r>
              <a:rPr sz="3600" b="1" i="1" u="sng" spc="-35" dirty="0"/>
              <a:t>T</a:t>
            </a:r>
            <a:r>
              <a:rPr sz="3600" b="1" i="1" u="sng" spc="-30" dirty="0"/>
              <a:t>I</a:t>
            </a:r>
            <a:r>
              <a:rPr sz="3600" b="1" i="1" u="sng" spc="10" dirty="0"/>
              <a:t>O</a:t>
            </a:r>
            <a:r>
              <a:rPr sz="3600" b="1" i="1" u="sng" dirty="0"/>
              <a:t>N</a:t>
            </a:r>
            <a:r>
              <a:rPr sz="3600" b="1" i="1" u="sng" spc="-345" dirty="0"/>
              <a:t> </a:t>
            </a:r>
            <a:r>
              <a:rPr sz="3600" b="1" i="1" u="sng" spc="-35" dirty="0"/>
              <a:t>A</a:t>
            </a:r>
            <a:r>
              <a:rPr sz="3600" b="1" i="1" u="sng" spc="-5" dirty="0"/>
              <a:t>N</a:t>
            </a:r>
            <a:r>
              <a:rPr sz="3600" b="1" i="1" u="sng" dirty="0"/>
              <a:t>D</a:t>
            </a:r>
            <a:r>
              <a:rPr sz="3600" b="1" i="1" u="sng" spc="35" dirty="0"/>
              <a:t> </a:t>
            </a:r>
            <a:r>
              <a:rPr sz="3600" b="1" i="1" u="sng" spc="-30" dirty="0"/>
              <a:t>I</a:t>
            </a:r>
            <a:r>
              <a:rPr sz="3600" b="1" i="1" u="sng" spc="-35" dirty="0"/>
              <a:t>T</a:t>
            </a:r>
            <a:r>
              <a:rPr sz="3600" b="1" i="1" u="sng" dirty="0"/>
              <a:t>S</a:t>
            </a:r>
            <a:r>
              <a:rPr sz="3600" b="1" i="1" u="sng" spc="60" dirty="0"/>
              <a:t> </a:t>
            </a:r>
            <a:r>
              <a:rPr sz="3600" b="1" i="1" u="sng" spc="-295" dirty="0"/>
              <a:t>V</a:t>
            </a:r>
            <a:r>
              <a:rPr sz="3600" b="1" i="1" u="sng" spc="-35" dirty="0"/>
              <a:t>A</a:t>
            </a:r>
            <a:r>
              <a:rPr sz="3600" b="1" i="1" u="sng" spc="25" dirty="0"/>
              <a:t>LU</a:t>
            </a:r>
            <a:r>
              <a:rPr sz="3600" b="1" i="1" u="sng" dirty="0"/>
              <a:t>E</a:t>
            </a:r>
            <a:r>
              <a:rPr sz="3600" b="1" i="1" u="sng" spc="-65" dirty="0"/>
              <a:t> </a:t>
            </a:r>
            <a:r>
              <a:rPr sz="3600" b="1" i="1" u="sng" spc="-15" dirty="0"/>
              <a:t>P</a:t>
            </a:r>
            <a:r>
              <a:rPr sz="3600" b="1" i="1" u="sng" spc="-30" dirty="0"/>
              <a:t>R</a:t>
            </a:r>
            <a:r>
              <a:rPr sz="3600" b="1" i="1" u="sng" spc="10" dirty="0"/>
              <a:t>O</a:t>
            </a:r>
            <a:r>
              <a:rPr sz="3600" b="1" i="1" u="sng" spc="-15" dirty="0"/>
              <a:t>P</a:t>
            </a:r>
            <a:r>
              <a:rPr sz="3600" b="1" i="1" u="sng" spc="10" dirty="0"/>
              <a:t>O</a:t>
            </a:r>
            <a:r>
              <a:rPr sz="3600" b="1" i="1" u="sng" spc="25" dirty="0"/>
              <a:t>S</a:t>
            </a:r>
            <a:r>
              <a:rPr sz="3600" b="1" i="1" u="sng" spc="-30" dirty="0"/>
              <a:t>I</a:t>
            </a:r>
            <a:r>
              <a:rPr sz="3600" b="1" i="1" u="sng" spc="-35" dirty="0"/>
              <a:t>T</a:t>
            </a:r>
            <a:r>
              <a:rPr sz="3600" b="1" i="1" u="sng" spc="-30" dirty="0"/>
              <a:t>I</a:t>
            </a:r>
            <a:r>
              <a:rPr sz="3600" b="1" i="1" u="sng" spc="10" dirty="0"/>
              <a:t>O</a:t>
            </a:r>
            <a:r>
              <a:rPr sz="3600" b="1" i="1" u="sng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52" y="1433195"/>
            <a:ext cx="1018323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 Proposition: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229</TotalTime>
  <Words>988</Words>
  <Application>Microsoft Office PowerPoint</Application>
  <PresentationFormat>Widescreen</PresentationFormat>
  <Paragraphs>168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Microsoft JhengHei</vt:lpstr>
      <vt:lpstr>Aptos</vt:lpstr>
      <vt:lpstr>Arial</vt:lpstr>
      <vt:lpstr>Arial Unicode MS</vt:lpstr>
      <vt:lpstr>Corbel</vt:lpstr>
      <vt:lpstr>Trebuchet MS</vt:lpstr>
      <vt:lpstr>Wingdings</vt:lpstr>
      <vt:lpstr>Parallax</vt:lpstr>
      <vt:lpstr>Sayan Das</vt:lpstr>
      <vt:lpstr>    Introduction</vt:lpstr>
      <vt:lpstr>KEY LOGGER AND SECURITY</vt:lpstr>
      <vt:lpstr>    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PROJECT LINK-   https://github.com/sayan6969/Sayan_Das-APSSDC-Project--.git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Sayan</dc:creator>
  <cp:lastModifiedBy>Sayan Das</cp:lastModifiedBy>
  <cp:revision>10</cp:revision>
  <dcterms:created xsi:type="dcterms:W3CDTF">2024-06-03T05:48:59Z</dcterms:created>
  <dcterms:modified xsi:type="dcterms:W3CDTF">2024-06-24T20:50:51Z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