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3800" y="2286000"/>
            <a:ext cx="1828800" cy="1219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0" y="2667000"/>
            <a:ext cx="15902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Blood donor management </a:t>
            </a:r>
          </a:p>
          <a:p>
            <a:pPr algn="ctr"/>
            <a:r>
              <a:rPr lang="en-US" sz="1400" dirty="0" smtClean="0"/>
              <a:t>system</a:t>
            </a:r>
            <a:endParaRPr lang="en-US" sz="1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914400" y="381000"/>
            <a:ext cx="1066800" cy="381000"/>
            <a:chOff x="4495800" y="914400"/>
            <a:chExt cx="1066800" cy="381000"/>
          </a:xfrm>
        </p:grpSpPr>
        <p:sp>
          <p:nvSpPr>
            <p:cNvPr id="8" name="TextBox 7"/>
            <p:cNvSpPr txBox="1"/>
            <p:nvPr/>
          </p:nvSpPr>
          <p:spPr>
            <a:xfrm>
              <a:off x="4724400" y="914400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Donor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858000" y="381000"/>
            <a:ext cx="1066800" cy="381000"/>
            <a:chOff x="7391400" y="381000"/>
            <a:chExt cx="1066800" cy="381000"/>
          </a:xfrm>
        </p:grpSpPr>
        <p:sp>
          <p:nvSpPr>
            <p:cNvPr id="15" name="Rectangle 14"/>
            <p:cNvSpPr/>
            <p:nvPr/>
          </p:nvSpPr>
          <p:spPr>
            <a:xfrm>
              <a:off x="7391400" y="3810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20000" y="381000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Fund</a:t>
              </a:r>
              <a:endParaRPr lang="en-US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4800" y="2819400"/>
            <a:ext cx="1066800" cy="381000"/>
            <a:chOff x="685800" y="3124200"/>
            <a:chExt cx="1066800" cy="381000"/>
          </a:xfrm>
        </p:grpSpPr>
        <p:sp>
          <p:nvSpPr>
            <p:cNvPr id="12" name="Rectangle 11"/>
            <p:cNvSpPr/>
            <p:nvPr/>
          </p:nvSpPr>
          <p:spPr>
            <a:xfrm>
              <a:off x="685800" y="31242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3124200"/>
              <a:ext cx="7449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Patient </a:t>
              </a:r>
              <a:endParaRPr lang="en-US" sz="1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9600" y="5562600"/>
            <a:ext cx="1066800" cy="381000"/>
            <a:chOff x="2895600" y="4267200"/>
            <a:chExt cx="1066800" cy="381000"/>
          </a:xfrm>
        </p:grpSpPr>
        <p:sp>
          <p:nvSpPr>
            <p:cNvPr id="13" name="Rectangle 12"/>
            <p:cNvSpPr/>
            <p:nvPr/>
          </p:nvSpPr>
          <p:spPr>
            <a:xfrm>
              <a:off x="2895600" y="42672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48000" y="4267200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Member </a:t>
              </a:r>
              <a:endParaRPr lang="en-US" sz="14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7162800" y="5638800"/>
            <a:ext cx="1071563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239000" y="56388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Blood bank</a:t>
            </a:r>
            <a:endParaRPr lang="en-US" sz="14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7696200" y="2895600"/>
            <a:ext cx="1066800" cy="381000"/>
            <a:chOff x="6858000" y="3429000"/>
            <a:chExt cx="1066800" cy="381000"/>
          </a:xfrm>
        </p:grpSpPr>
        <p:sp>
          <p:nvSpPr>
            <p:cNvPr id="10" name="Rectangle 9"/>
            <p:cNvSpPr/>
            <p:nvPr/>
          </p:nvSpPr>
          <p:spPr>
            <a:xfrm>
              <a:off x="6858000" y="34290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10400" y="3429000"/>
              <a:ext cx="592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Event</a:t>
              </a:r>
              <a:endParaRPr lang="en-US" sz="14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257800" y="1143000"/>
            <a:ext cx="159619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  Fund</a:t>
            </a:r>
          </a:p>
          <a:p>
            <a:r>
              <a:rPr lang="en-US" sz="1400" dirty="0" smtClean="0"/>
              <a:t>Management</a:t>
            </a:r>
          </a:p>
          <a:p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2133600" y="990600"/>
            <a:ext cx="1752600" cy="838200"/>
            <a:chOff x="2133600" y="990600"/>
            <a:chExt cx="1752600" cy="838200"/>
          </a:xfrm>
        </p:grpSpPr>
        <p:sp>
          <p:nvSpPr>
            <p:cNvPr id="27" name="Oval 26"/>
            <p:cNvSpPr/>
            <p:nvPr/>
          </p:nvSpPr>
          <p:spPr>
            <a:xfrm>
              <a:off x="2133600" y="990600"/>
              <a:ext cx="1600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62200" y="1219200"/>
              <a:ext cx="1524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       Donor </a:t>
              </a:r>
            </a:p>
            <a:p>
              <a:r>
                <a:rPr lang="en-US" sz="1400" dirty="0" smtClean="0"/>
                <a:t>Management </a:t>
              </a:r>
              <a:endParaRPr 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19400" y="990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419600" y="2362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1524000" y="2819400"/>
            <a:ext cx="1600200" cy="838200"/>
            <a:chOff x="1524000" y="2819400"/>
            <a:chExt cx="1600200" cy="838200"/>
          </a:xfrm>
        </p:grpSpPr>
        <p:grpSp>
          <p:nvGrpSpPr>
            <p:cNvPr id="37" name="Group 36"/>
            <p:cNvGrpSpPr/>
            <p:nvPr/>
          </p:nvGrpSpPr>
          <p:grpSpPr>
            <a:xfrm>
              <a:off x="1524000" y="2819400"/>
              <a:ext cx="1600200" cy="838200"/>
              <a:chOff x="1752600" y="2895600"/>
              <a:chExt cx="1600200" cy="83820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752600" y="2895600"/>
                <a:ext cx="1600200" cy="838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981200" y="3124200"/>
                <a:ext cx="11657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Patient </a:t>
                </a:r>
              </a:p>
              <a:p>
                <a:pPr algn="ctr"/>
                <a:r>
                  <a:rPr lang="en-US" sz="1400" dirty="0" smtClean="0"/>
                  <a:t>Management</a:t>
                </a:r>
                <a:endParaRPr lang="en-US" sz="1400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2133600" y="2819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209800" y="4495800"/>
            <a:ext cx="1612198" cy="1028819"/>
            <a:chOff x="2209800" y="4495800"/>
            <a:chExt cx="1612198" cy="1028819"/>
          </a:xfrm>
        </p:grpSpPr>
        <p:grpSp>
          <p:nvGrpSpPr>
            <p:cNvPr id="39" name="Group 38"/>
            <p:cNvGrpSpPr/>
            <p:nvPr/>
          </p:nvGrpSpPr>
          <p:grpSpPr>
            <a:xfrm>
              <a:off x="2209800" y="4495800"/>
              <a:ext cx="1612198" cy="1028819"/>
              <a:chOff x="2590800" y="4419600"/>
              <a:chExt cx="1612198" cy="1028819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2590800" y="4419600"/>
                <a:ext cx="1600200" cy="838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667000" y="4648200"/>
                <a:ext cx="1535998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Member </a:t>
                </a:r>
              </a:p>
              <a:p>
                <a:pPr algn="ctr"/>
                <a:r>
                  <a:rPr lang="en-US" sz="1400" dirty="0" smtClean="0"/>
                  <a:t>Management</a:t>
                </a:r>
              </a:p>
              <a:p>
                <a:endParaRPr lang="en-US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895600" y="4495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181600" y="4495800"/>
            <a:ext cx="1600200" cy="1028819"/>
            <a:chOff x="5181600" y="4495800"/>
            <a:chExt cx="1600200" cy="1028819"/>
          </a:xfrm>
        </p:grpSpPr>
        <p:grpSp>
          <p:nvGrpSpPr>
            <p:cNvPr id="40" name="Group 39"/>
            <p:cNvGrpSpPr/>
            <p:nvPr/>
          </p:nvGrpSpPr>
          <p:grpSpPr>
            <a:xfrm>
              <a:off x="5181600" y="4495800"/>
              <a:ext cx="1600200" cy="1028819"/>
              <a:chOff x="2514600" y="4267200"/>
              <a:chExt cx="1600200" cy="1028819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2514600" y="4267200"/>
                <a:ext cx="1600200" cy="838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590800" y="4495800"/>
                <a:ext cx="1373453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Blood bank </a:t>
                </a:r>
              </a:p>
              <a:p>
                <a:pPr algn="ctr"/>
                <a:r>
                  <a:rPr lang="en-US" sz="1400" dirty="0" smtClean="0"/>
                  <a:t>Management</a:t>
                </a:r>
              </a:p>
              <a:p>
                <a:endParaRPr lang="en-US" dirty="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5791200" y="4495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867400" y="3276600"/>
            <a:ext cx="1600200" cy="1028819"/>
            <a:chOff x="5867400" y="3276600"/>
            <a:chExt cx="1600200" cy="1028819"/>
          </a:xfrm>
        </p:grpSpPr>
        <p:grpSp>
          <p:nvGrpSpPr>
            <p:cNvPr id="36" name="Group 35"/>
            <p:cNvGrpSpPr/>
            <p:nvPr/>
          </p:nvGrpSpPr>
          <p:grpSpPr>
            <a:xfrm>
              <a:off x="5867400" y="3276600"/>
              <a:ext cx="1600200" cy="1028819"/>
              <a:chOff x="5791200" y="3124200"/>
              <a:chExt cx="1600200" cy="1028819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5791200" y="3124200"/>
                <a:ext cx="1600200" cy="838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019800" y="3352800"/>
                <a:ext cx="1165768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Event</a:t>
                </a:r>
              </a:p>
              <a:p>
                <a:r>
                  <a:rPr lang="en-US" sz="1400" dirty="0" smtClean="0"/>
                  <a:t>Management</a:t>
                </a:r>
              </a:p>
              <a:p>
                <a:endParaRPr lang="en-US" dirty="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6553200" y="3276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029200" y="914400"/>
            <a:ext cx="1600200" cy="838200"/>
            <a:chOff x="5029200" y="914400"/>
            <a:chExt cx="1600200" cy="838200"/>
          </a:xfrm>
        </p:grpSpPr>
        <p:sp>
          <p:nvSpPr>
            <p:cNvPr id="30" name="Oval 29"/>
            <p:cNvSpPr/>
            <p:nvPr/>
          </p:nvSpPr>
          <p:spPr>
            <a:xfrm>
              <a:off x="5029200" y="914400"/>
              <a:ext cx="1600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15000" y="914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04800" y="1676400"/>
            <a:ext cx="1676400" cy="457200"/>
            <a:chOff x="304800" y="1676400"/>
            <a:chExt cx="1676400" cy="457200"/>
          </a:xfrm>
        </p:grpSpPr>
        <p:sp>
          <p:nvSpPr>
            <p:cNvPr id="43" name="Rectangle 42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2000" y="1752600"/>
              <a:ext cx="11801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Donor Details</a:t>
              </a:r>
              <a:endParaRPr lang="en-US" sz="1400" dirty="0"/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D1</a:t>
              </a:r>
              <a:endParaRPr lang="en-US" sz="14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28600" y="3733800"/>
            <a:ext cx="1700746" cy="457200"/>
            <a:chOff x="304800" y="1676400"/>
            <a:chExt cx="1700746" cy="457200"/>
          </a:xfrm>
        </p:grpSpPr>
        <p:sp>
          <p:nvSpPr>
            <p:cNvPr id="65" name="Rectangle 64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2000" y="1752600"/>
              <a:ext cx="1243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Patient Details</a:t>
              </a:r>
              <a:endParaRPr lang="en-US" sz="1400" dirty="0"/>
            </a:p>
          </p:txBody>
        </p:sp>
        <p:cxnSp>
          <p:nvCxnSpPr>
            <p:cNvPr id="67" name="Straight Connector 66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D2</a:t>
              </a:r>
              <a:endParaRPr lang="en-US" sz="14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981200" y="5943600"/>
            <a:ext cx="1701401" cy="457200"/>
            <a:chOff x="304800" y="1676400"/>
            <a:chExt cx="1701401" cy="457200"/>
          </a:xfrm>
        </p:grpSpPr>
        <p:sp>
          <p:nvSpPr>
            <p:cNvPr id="75" name="Rectangle 74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09600" y="1752600"/>
              <a:ext cx="1396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 Member Details</a:t>
              </a:r>
              <a:endParaRPr lang="en-US" sz="1400" dirty="0"/>
            </a:p>
          </p:txBody>
        </p:sp>
        <p:cxnSp>
          <p:nvCxnSpPr>
            <p:cNvPr id="77" name="Straight Connector 76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D3</a:t>
              </a:r>
              <a:endParaRPr lang="en-US" sz="1400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105400" y="6019800"/>
            <a:ext cx="1923329" cy="457200"/>
            <a:chOff x="304800" y="1676400"/>
            <a:chExt cx="1728394" cy="457200"/>
          </a:xfrm>
        </p:grpSpPr>
        <p:sp>
          <p:nvSpPr>
            <p:cNvPr id="80" name="Rectangle 79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09600" y="1752600"/>
              <a:ext cx="14235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 Blood bank Details</a:t>
              </a:r>
              <a:endParaRPr lang="en-US" sz="1400" dirty="0"/>
            </a:p>
          </p:txBody>
        </p:sp>
        <p:cxnSp>
          <p:nvCxnSpPr>
            <p:cNvPr id="82" name="Straight Connector 81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04800" y="1752600"/>
              <a:ext cx="3474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D4</a:t>
              </a:r>
              <a:endParaRPr lang="en-US" sz="1400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7315200" y="4267200"/>
            <a:ext cx="1676400" cy="457200"/>
            <a:chOff x="304800" y="1676400"/>
            <a:chExt cx="1676400" cy="457200"/>
          </a:xfrm>
        </p:grpSpPr>
        <p:sp>
          <p:nvSpPr>
            <p:cNvPr id="85" name="Rectangle 84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62000" y="1752600"/>
              <a:ext cx="11308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Event Details</a:t>
              </a:r>
              <a:endParaRPr lang="en-US" sz="1400" dirty="0"/>
            </a:p>
          </p:txBody>
        </p:sp>
        <p:cxnSp>
          <p:nvCxnSpPr>
            <p:cNvPr id="87" name="Straight Connector 86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D5</a:t>
              </a:r>
              <a:endParaRPr lang="en-US" sz="14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239000" y="1371600"/>
            <a:ext cx="1676400" cy="457200"/>
            <a:chOff x="304800" y="1676400"/>
            <a:chExt cx="1676400" cy="457200"/>
          </a:xfrm>
        </p:grpSpPr>
        <p:sp>
          <p:nvSpPr>
            <p:cNvPr id="90" name="Rectangle 89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2000" y="1752600"/>
              <a:ext cx="1088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Fund Details</a:t>
              </a:r>
              <a:endParaRPr lang="en-US" sz="1400" dirty="0"/>
            </a:p>
          </p:txBody>
        </p:sp>
        <p:cxnSp>
          <p:nvCxnSpPr>
            <p:cNvPr id="92" name="Straight Connector 91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D6</a:t>
              </a:r>
              <a:endParaRPr lang="en-US" sz="1400" dirty="0"/>
            </a:p>
          </p:txBody>
        </p:sp>
      </p:grpSp>
      <p:cxnSp>
        <p:nvCxnSpPr>
          <p:cNvPr id="115" name="Straight Arrow Connector 114"/>
          <p:cNvCxnSpPr>
            <a:endCxn id="45" idx="0"/>
          </p:cNvCxnSpPr>
          <p:nvPr/>
        </p:nvCxnSpPr>
        <p:spPr>
          <a:xfrm rot="5400000">
            <a:off x="2780523" y="799323"/>
            <a:ext cx="380998" cy="15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981200" y="609600"/>
            <a:ext cx="99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5400000">
            <a:off x="2134395" y="2666205"/>
            <a:ext cx="30479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914400" y="2514600"/>
            <a:ext cx="1371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143000" y="1371600"/>
            <a:ext cx="99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5400000">
            <a:off x="989809" y="1524001"/>
            <a:ext cx="305590" cy="7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733800" y="1371600"/>
            <a:ext cx="91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5400000">
            <a:off x="763572" y="2665428"/>
            <a:ext cx="304006" cy="2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4" idx="0"/>
          </p:cNvCxnSpPr>
          <p:nvPr/>
        </p:nvCxnSpPr>
        <p:spPr>
          <a:xfrm rot="5400000">
            <a:off x="4191780" y="1828021"/>
            <a:ext cx="914399" cy="15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2133600" y="304800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Donor Info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685800" y="1066800"/>
            <a:ext cx="1483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Donor Details</a:t>
            </a:r>
          </a:p>
          <a:p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3810000" y="609600"/>
            <a:ext cx="8066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Sending </a:t>
            </a:r>
          </a:p>
          <a:p>
            <a:r>
              <a:rPr lang="en-US" sz="1400" dirty="0" smtClean="0"/>
              <a:t>Donor </a:t>
            </a:r>
          </a:p>
          <a:p>
            <a:r>
              <a:rPr lang="en-US" sz="1400" dirty="0" smtClean="0"/>
              <a:t>Details</a:t>
            </a:r>
            <a:endParaRPr lang="en-US" dirty="0"/>
          </a:p>
        </p:txBody>
      </p:sp>
      <p:cxnSp>
        <p:nvCxnSpPr>
          <p:cNvPr id="147" name="Straight Connector 146"/>
          <p:cNvCxnSpPr/>
          <p:nvPr/>
        </p:nvCxnSpPr>
        <p:spPr>
          <a:xfrm>
            <a:off x="3505200" y="2286000"/>
            <a:ext cx="99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rot="5400000" flipH="1" flipV="1">
            <a:off x="3200400" y="19812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5400000">
            <a:off x="2515776" y="2208624"/>
            <a:ext cx="762000" cy="2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2895600" y="25908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3505200" y="1752600"/>
            <a:ext cx="1065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for </a:t>
            </a:r>
          </a:p>
          <a:p>
            <a:r>
              <a:rPr lang="en-US" sz="1400" dirty="0" smtClean="0"/>
              <a:t>participant  </a:t>
            </a:r>
            <a:endParaRPr 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2057400" y="1905000"/>
            <a:ext cx="92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Response </a:t>
            </a:r>
          </a:p>
          <a:p>
            <a:r>
              <a:rPr lang="en-US" sz="1400" dirty="0" smtClean="0"/>
              <a:t>request </a:t>
            </a:r>
            <a:endParaRPr lang="en-US" sz="1400" dirty="0"/>
          </a:p>
        </p:txBody>
      </p:sp>
      <p:cxnSp>
        <p:nvCxnSpPr>
          <p:cNvPr id="162" name="Straight Arrow Connector 161"/>
          <p:cNvCxnSpPr/>
          <p:nvPr/>
        </p:nvCxnSpPr>
        <p:spPr>
          <a:xfrm>
            <a:off x="2819400" y="28956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3048000" y="2895600"/>
            <a:ext cx="806631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Sending </a:t>
            </a:r>
          </a:p>
          <a:p>
            <a:r>
              <a:rPr lang="en-US" sz="1400" dirty="0" smtClean="0"/>
              <a:t>Patient</a:t>
            </a:r>
          </a:p>
          <a:p>
            <a:r>
              <a:rPr lang="en-US" sz="1400" dirty="0" smtClean="0"/>
              <a:t>Details</a:t>
            </a:r>
          </a:p>
          <a:p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457200" y="2286000"/>
            <a:ext cx="1865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Sending Patient Details</a:t>
            </a:r>
            <a:endParaRPr lang="en-US" dirty="0"/>
          </a:p>
        </p:txBody>
      </p:sp>
      <p:cxnSp>
        <p:nvCxnSpPr>
          <p:cNvPr id="169" name="Straight Arrow Connector 168"/>
          <p:cNvCxnSpPr/>
          <p:nvPr/>
        </p:nvCxnSpPr>
        <p:spPr>
          <a:xfrm rot="5400000">
            <a:off x="762002" y="3581400"/>
            <a:ext cx="30479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914400" y="3429000"/>
            <a:ext cx="68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0" y="3200400"/>
            <a:ext cx="1547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Patient Details</a:t>
            </a:r>
          </a:p>
          <a:p>
            <a:endParaRPr lang="en-US" dirty="0"/>
          </a:p>
        </p:txBody>
      </p:sp>
      <p:cxnSp>
        <p:nvCxnSpPr>
          <p:cNvPr id="174" name="Straight Connector 173"/>
          <p:cNvCxnSpPr/>
          <p:nvPr/>
        </p:nvCxnSpPr>
        <p:spPr>
          <a:xfrm rot="5400000">
            <a:off x="2515776" y="3808824"/>
            <a:ext cx="457200" cy="2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743200" y="4038600"/>
            <a:ext cx="1371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rot="5400000" flipH="1" flipV="1">
            <a:off x="3809206" y="3733800"/>
            <a:ext cx="61039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2667000" y="3733800"/>
            <a:ext cx="1525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for blood </a:t>
            </a:r>
            <a:endParaRPr lang="en-US" dirty="0"/>
          </a:p>
        </p:txBody>
      </p:sp>
      <p:cxnSp>
        <p:nvCxnSpPr>
          <p:cNvPr id="187" name="Straight Connector 186"/>
          <p:cNvCxnSpPr/>
          <p:nvPr/>
        </p:nvCxnSpPr>
        <p:spPr>
          <a:xfrm rot="5400000">
            <a:off x="4001676" y="3846924"/>
            <a:ext cx="685800" cy="2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rot="5400000" flipH="1" flipV="1">
            <a:off x="2248297" y="3923903"/>
            <a:ext cx="533400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2514600" y="4191000"/>
            <a:ext cx="1828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2667000" y="4191000"/>
            <a:ext cx="1522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Response request </a:t>
            </a:r>
          </a:p>
          <a:p>
            <a:endParaRPr lang="en-US" dirty="0"/>
          </a:p>
        </p:txBody>
      </p:sp>
      <p:cxnSp>
        <p:nvCxnSpPr>
          <p:cNvPr id="196" name="Straight Connector 195"/>
          <p:cNvCxnSpPr/>
          <p:nvPr/>
        </p:nvCxnSpPr>
        <p:spPr>
          <a:xfrm rot="5400000">
            <a:off x="3925476" y="4075524"/>
            <a:ext cx="1143000" cy="2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rot="10800000">
            <a:off x="3657600" y="4648200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3810000" y="4876800"/>
            <a:ext cx="91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rot="5400000" flipH="1" flipV="1">
            <a:off x="4038997" y="4190603"/>
            <a:ext cx="1371600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rot="5400000">
            <a:off x="876300" y="5295900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>
            <a:off x="1143000" y="5029200"/>
            <a:ext cx="1066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457200" y="4724400"/>
            <a:ext cx="2214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Member Details</a:t>
            </a:r>
            <a:endParaRPr lang="en-US" sz="1400" dirty="0"/>
          </a:p>
        </p:txBody>
      </p:sp>
      <p:cxnSp>
        <p:nvCxnSpPr>
          <p:cNvPr id="216" name="Straight Arrow Connector 215"/>
          <p:cNvCxnSpPr/>
          <p:nvPr/>
        </p:nvCxnSpPr>
        <p:spPr>
          <a:xfrm rot="5400000">
            <a:off x="2743200" y="56388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752600" y="5486400"/>
            <a:ext cx="1356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Member Details</a:t>
            </a:r>
            <a:endParaRPr lang="en-US" dirty="0"/>
          </a:p>
        </p:txBody>
      </p:sp>
      <p:sp>
        <p:nvSpPr>
          <p:cNvPr id="218" name="TextBox 217"/>
          <p:cNvSpPr txBox="1"/>
          <p:nvPr/>
        </p:nvSpPr>
        <p:spPr>
          <a:xfrm rot="16200000">
            <a:off x="3888173" y="4036153"/>
            <a:ext cx="1370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 service</a:t>
            </a:r>
          </a:p>
        </p:txBody>
      </p:sp>
      <p:sp>
        <p:nvSpPr>
          <p:cNvPr id="219" name="TextBox 218"/>
          <p:cNvSpPr txBox="1"/>
          <p:nvPr/>
        </p:nvSpPr>
        <p:spPr>
          <a:xfrm rot="16200000">
            <a:off x="3962400" y="4191000"/>
            <a:ext cx="1757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Member Details</a:t>
            </a:r>
            <a:endParaRPr lang="en-US" dirty="0"/>
          </a:p>
        </p:txBody>
      </p:sp>
      <p:cxnSp>
        <p:nvCxnSpPr>
          <p:cNvPr id="221" name="Straight Arrow Connector 220"/>
          <p:cNvCxnSpPr/>
          <p:nvPr/>
        </p:nvCxnSpPr>
        <p:spPr>
          <a:xfrm rot="5400000">
            <a:off x="4572794" y="4037806"/>
            <a:ext cx="1371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 rot="16200000">
            <a:off x="4741736" y="3716464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blood bank</a:t>
            </a:r>
          </a:p>
          <a:p>
            <a:r>
              <a:rPr lang="en-US" sz="1400" dirty="0" smtClean="0"/>
              <a:t>       details</a:t>
            </a:r>
            <a:endParaRPr lang="en-US" dirty="0"/>
          </a:p>
        </p:txBody>
      </p:sp>
      <p:cxnSp>
        <p:nvCxnSpPr>
          <p:cNvPr id="225" name="Straight Arrow Connector 224"/>
          <p:cNvCxnSpPr/>
          <p:nvPr/>
        </p:nvCxnSpPr>
        <p:spPr>
          <a:xfrm rot="5400000">
            <a:off x="5257006" y="5638800"/>
            <a:ext cx="76279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3810000" y="5562600"/>
            <a:ext cx="1831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Blood bank details</a:t>
            </a:r>
          </a:p>
        </p:txBody>
      </p:sp>
      <p:cxnSp>
        <p:nvCxnSpPr>
          <p:cNvPr id="228" name="Elbow Connector 227"/>
          <p:cNvCxnSpPr/>
          <p:nvPr/>
        </p:nvCxnSpPr>
        <p:spPr>
          <a:xfrm rot="10800000">
            <a:off x="6400800" y="5257800"/>
            <a:ext cx="762000" cy="457200"/>
          </a:xfrm>
          <a:prstGeom prst="bentConnector3">
            <a:avLst>
              <a:gd name="adj1" fmla="val 10023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5715000" y="5715000"/>
            <a:ext cx="1528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Blood bank details</a:t>
            </a:r>
            <a:endParaRPr lang="en-US" sz="1400" dirty="0"/>
          </a:p>
        </p:txBody>
      </p:sp>
      <p:cxnSp>
        <p:nvCxnSpPr>
          <p:cNvPr id="247" name="Shape 246"/>
          <p:cNvCxnSpPr/>
          <p:nvPr/>
        </p:nvCxnSpPr>
        <p:spPr>
          <a:xfrm>
            <a:off x="7467600" y="3657600"/>
            <a:ext cx="685800" cy="609600"/>
          </a:xfrm>
          <a:prstGeom prst="bentConnector3">
            <a:avLst>
              <a:gd name="adj1" fmla="val 9961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7467600" y="3352800"/>
            <a:ext cx="1418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Event details</a:t>
            </a:r>
          </a:p>
        </p:txBody>
      </p:sp>
      <p:cxnSp>
        <p:nvCxnSpPr>
          <p:cNvPr id="266" name="Shape 265"/>
          <p:cNvCxnSpPr>
            <a:stCxn id="10" idx="1"/>
            <a:endCxn id="51" idx="0"/>
          </p:cNvCxnSpPr>
          <p:nvPr/>
        </p:nvCxnSpPr>
        <p:spPr>
          <a:xfrm rot="10800000" flipV="1">
            <a:off x="6704044" y="3086100"/>
            <a:ext cx="992157" cy="1905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6248400" y="2819400"/>
            <a:ext cx="1519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Event details</a:t>
            </a:r>
            <a:endParaRPr lang="en-US" dirty="0"/>
          </a:p>
        </p:txBody>
      </p:sp>
      <p:cxnSp>
        <p:nvCxnSpPr>
          <p:cNvPr id="281" name="Elbow Connector 280"/>
          <p:cNvCxnSpPr/>
          <p:nvPr/>
        </p:nvCxnSpPr>
        <p:spPr>
          <a:xfrm rot="10800000">
            <a:off x="5562600" y="2819400"/>
            <a:ext cx="685800" cy="533400"/>
          </a:xfrm>
          <a:prstGeom prst="bentConnector3">
            <a:avLst>
              <a:gd name="adj1" fmla="val 38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/>
          <p:cNvSpPr txBox="1"/>
          <p:nvPr/>
        </p:nvSpPr>
        <p:spPr>
          <a:xfrm>
            <a:off x="5562600" y="2514600"/>
            <a:ext cx="1418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Event details</a:t>
            </a:r>
          </a:p>
        </p:txBody>
      </p:sp>
      <p:cxnSp>
        <p:nvCxnSpPr>
          <p:cNvPr id="293" name="Shape 292"/>
          <p:cNvCxnSpPr>
            <a:stCxn id="15" idx="1"/>
            <a:endCxn id="52" idx="0"/>
          </p:cNvCxnSpPr>
          <p:nvPr/>
        </p:nvCxnSpPr>
        <p:spPr>
          <a:xfrm rot="10800000" flipV="1">
            <a:off x="5865844" y="571500"/>
            <a:ext cx="992157" cy="3429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294"/>
          <p:cNvCxnSpPr>
            <a:stCxn id="30" idx="7"/>
            <a:endCxn id="90" idx="0"/>
          </p:cNvCxnSpPr>
          <p:nvPr/>
        </p:nvCxnSpPr>
        <p:spPr>
          <a:xfrm rot="16200000" flipH="1">
            <a:off x="7068903" y="363303"/>
            <a:ext cx="334449" cy="1682144"/>
          </a:xfrm>
          <a:prstGeom prst="bentConnector3">
            <a:avLst>
              <a:gd name="adj1" fmla="val -332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6858000" y="762000"/>
            <a:ext cx="1376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Fund details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5334000" y="304800"/>
            <a:ext cx="1473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Fund details</a:t>
            </a:r>
            <a:endParaRPr lang="en-US" dirty="0"/>
          </a:p>
        </p:txBody>
      </p:sp>
      <p:cxnSp>
        <p:nvCxnSpPr>
          <p:cNvPr id="300" name="Shape 299"/>
          <p:cNvCxnSpPr>
            <a:stCxn id="30" idx="2"/>
          </p:cNvCxnSpPr>
          <p:nvPr/>
        </p:nvCxnSpPr>
        <p:spPr>
          <a:xfrm rot="10800000" flipV="1">
            <a:off x="4876800" y="1333500"/>
            <a:ext cx="152400" cy="9525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 rot="16200000">
            <a:off x="4113888" y="1448712"/>
            <a:ext cx="1376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Fund details</a:t>
            </a:r>
          </a:p>
        </p:txBody>
      </p:sp>
      <p:cxnSp>
        <p:nvCxnSpPr>
          <p:cNvPr id="307" name="Elbow Connector 306"/>
          <p:cNvCxnSpPr>
            <a:endCxn id="4" idx="7"/>
          </p:cNvCxnSpPr>
          <p:nvPr/>
        </p:nvCxnSpPr>
        <p:spPr>
          <a:xfrm rot="5400000">
            <a:off x="4958415" y="2012763"/>
            <a:ext cx="788148" cy="1154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/>
          <p:cNvSpPr txBox="1"/>
          <p:nvPr/>
        </p:nvSpPr>
        <p:spPr>
          <a:xfrm>
            <a:off x="5334000" y="1752600"/>
            <a:ext cx="92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Response </a:t>
            </a:r>
          </a:p>
          <a:p>
            <a:r>
              <a:rPr lang="en-US" sz="1400" dirty="0" smtClean="0"/>
              <a:t>request </a:t>
            </a:r>
          </a:p>
        </p:txBody>
      </p:sp>
      <p:cxnSp>
        <p:nvCxnSpPr>
          <p:cNvPr id="313" name="Shape 312"/>
          <p:cNvCxnSpPr>
            <a:stCxn id="30" idx="5"/>
          </p:cNvCxnSpPr>
          <p:nvPr/>
        </p:nvCxnSpPr>
        <p:spPr>
          <a:xfrm rot="5400000">
            <a:off x="5436977" y="1526872"/>
            <a:ext cx="855102" cy="106105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6400800" y="1981200"/>
            <a:ext cx="1403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for fund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324600" y="4191000"/>
            <a:ext cx="1828800" cy="1219200"/>
            <a:chOff x="3962400" y="3505200"/>
            <a:chExt cx="1828800" cy="1219200"/>
          </a:xfrm>
        </p:grpSpPr>
        <p:sp>
          <p:nvSpPr>
            <p:cNvPr id="2" name="Oval 1"/>
            <p:cNvSpPr/>
            <p:nvPr/>
          </p:nvSpPr>
          <p:spPr>
            <a:xfrm>
              <a:off x="3962400" y="3505200"/>
              <a:ext cx="1828800" cy="1219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962400" y="3886200"/>
              <a:ext cx="182880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Blood donor </a:t>
              </a:r>
            </a:p>
            <a:p>
              <a:pPr algn="ctr"/>
              <a:r>
                <a:rPr lang="en-US" sz="1400" dirty="0" smtClean="0"/>
                <a:t>management </a:t>
              </a:r>
            </a:p>
            <a:p>
              <a:pPr algn="ctr"/>
              <a:r>
                <a:rPr lang="en-US" sz="1400" dirty="0" smtClean="0"/>
                <a:t>system</a:t>
              </a:r>
              <a:endParaRPr lang="en-US" sz="1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24400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28800" y="685800"/>
            <a:ext cx="1066800" cy="381000"/>
            <a:chOff x="4495800" y="914400"/>
            <a:chExt cx="1066800" cy="381000"/>
          </a:xfrm>
        </p:grpSpPr>
        <p:sp>
          <p:nvSpPr>
            <p:cNvPr id="7" name="TextBox 6"/>
            <p:cNvSpPr txBox="1"/>
            <p:nvPr/>
          </p:nvSpPr>
          <p:spPr>
            <a:xfrm>
              <a:off x="4724400" y="914400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Donor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76600" y="3581400"/>
            <a:ext cx="1676400" cy="457200"/>
            <a:chOff x="304800" y="1676400"/>
            <a:chExt cx="1676400" cy="457200"/>
          </a:xfrm>
        </p:grpSpPr>
        <p:sp>
          <p:nvSpPr>
            <p:cNvPr id="11" name="Rectangle 10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2000" y="1752600"/>
              <a:ext cx="11801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Donor Details</a:t>
              </a:r>
              <a:endParaRPr lang="en-US" sz="1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D1</a:t>
              </a:r>
              <a:endParaRPr lang="en-US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828800" y="4572000"/>
            <a:ext cx="990600" cy="838200"/>
            <a:chOff x="1219200" y="5029200"/>
            <a:chExt cx="990600" cy="838200"/>
          </a:xfrm>
        </p:grpSpPr>
        <p:sp>
          <p:nvSpPr>
            <p:cNvPr id="9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Add Donor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47800" y="51054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2.3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62400" y="1981200"/>
            <a:ext cx="990600" cy="838200"/>
            <a:chOff x="1219200" y="5029200"/>
            <a:chExt cx="990600" cy="838200"/>
          </a:xfrm>
        </p:grpSpPr>
        <p:sp>
          <p:nvSpPr>
            <p:cNvPr id="19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Donor Login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7800" y="51054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2.1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553200" y="1981200"/>
            <a:ext cx="990600" cy="838200"/>
            <a:chOff x="1219200" y="5029200"/>
            <a:chExt cx="990600" cy="838200"/>
          </a:xfrm>
        </p:grpSpPr>
        <p:sp>
          <p:nvSpPr>
            <p:cNvPr id="22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Verify Donor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47800" y="51054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2.2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24200" y="838200"/>
            <a:ext cx="956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Login Data</a:t>
            </a:r>
            <a:endParaRPr lang="en-US" dirty="0"/>
          </a:p>
        </p:txBody>
      </p:sp>
      <p:cxnSp>
        <p:nvCxnSpPr>
          <p:cNvPr id="33" name="Shape 32"/>
          <p:cNvCxnSpPr>
            <a:stCxn id="8" idx="3"/>
            <a:endCxn id="19" idx="0"/>
          </p:cNvCxnSpPr>
          <p:nvPr/>
        </p:nvCxnSpPr>
        <p:spPr>
          <a:xfrm>
            <a:off x="2895600" y="876300"/>
            <a:ext cx="1562100" cy="11049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9" idx="7"/>
            <a:endCxn id="22" idx="1"/>
          </p:cNvCxnSpPr>
          <p:nvPr/>
        </p:nvCxnSpPr>
        <p:spPr>
          <a:xfrm rot="5400000" flipH="1" flipV="1">
            <a:off x="5753100" y="1158781"/>
            <a:ext cx="1588" cy="1890340"/>
          </a:xfrm>
          <a:prstGeom prst="bentConnector3">
            <a:avLst>
              <a:gd name="adj1" fmla="val 2212537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81600" y="1447800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Donor login info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91400" y="2971800"/>
            <a:ext cx="12971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 </a:t>
            </a:r>
          </a:p>
          <a:p>
            <a:r>
              <a:rPr lang="en-US" sz="1400" dirty="0" smtClean="0"/>
              <a:t>authentication </a:t>
            </a:r>
          </a:p>
          <a:p>
            <a:r>
              <a:rPr lang="en-US" sz="1400" dirty="0" smtClean="0"/>
              <a:t>info</a:t>
            </a:r>
            <a:endParaRPr lang="en-US" sz="1400" dirty="0"/>
          </a:p>
        </p:txBody>
      </p:sp>
      <p:cxnSp>
        <p:nvCxnSpPr>
          <p:cNvPr id="45" name="Straight Arrow Connector 44"/>
          <p:cNvCxnSpPr>
            <a:endCxn id="22" idx="5"/>
          </p:cNvCxnSpPr>
          <p:nvPr/>
        </p:nvCxnSpPr>
        <p:spPr>
          <a:xfrm rot="5400000" flipH="1" flipV="1">
            <a:off x="6647096" y="3440160"/>
            <a:ext cx="1495145" cy="8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2" idx="3"/>
          </p:cNvCxnSpPr>
          <p:nvPr/>
        </p:nvCxnSpPr>
        <p:spPr>
          <a:xfrm rot="16200000" flipH="1">
            <a:off x="5916660" y="3478259"/>
            <a:ext cx="1570553" cy="73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19800" y="3048000"/>
            <a:ext cx="6815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Donor </a:t>
            </a:r>
          </a:p>
          <a:p>
            <a:r>
              <a:rPr lang="en-US" sz="1400" dirty="0" smtClean="0"/>
              <a:t>Status </a:t>
            </a:r>
          </a:p>
          <a:p>
            <a:r>
              <a:rPr lang="en-US" sz="1400" dirty="0" smtClean="0"/>
              <a:t>Info</a:t>
            </a:r>
            <a:endParaRPr lang="en-US" sz="1400" dirty="0"/>
          </a:p>
        </p:txBody>
      </p:sp>
      <p:cxnSp>
        <p:nvCxnSpPr>
          <p:cNvPr id="55" name="Straight Arrow Connector 54"/>
          <p:cNvCxnSpPr/>
          <p:nvPr/>
        </p:nvCxnSpPr>
        <p:spPr>
          <a:xfrm rot="5400000">
            <a:off x="533400" y="2819400"/>
            <a:ext cx="3505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 rot="16200000">
            <a:off x="1691094" y="2271306"/>
            <a:ext cx="1497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 Donor details</a:t>
            </a:r>
            <a:endParaRPr lang="en-US" sz="1400" dirty="0"/>
          </a:p>
        </p:txBody>
      </p:sp>
      <p:cxnSp>
        <p:nvCxnSpPr>
          <p:cNvPr id="78" name="Shape 77"/>
          <p:cNvCxnSpPr>
            <a:stCxn id="9" idx="6"/>
            <a:endCxn id="11" idx="2"/>
          </p:cNvCxnSpPr>
          <p:nvPr/>
        </p:nvCxnSpPr>
        <p:spPr>
          <a:xfrm flipV="1">
            <a:off x="2819400" y="4038600"/>
            <a:ext cx="1295400" cy="9525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895600" y="5029200"/>
            <a:ext cx="1467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Donor details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1175630" y="2481973"/>
            <a:ext cx="1156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Adding result</a:t>
            </a:r>
            <a:endParaRPr lang="en-US" sz="1400" dirty="0"/>
          </a:p>
        </p:txBody>
      </p:sp>
      <p:cxnSp>
        <p:nvCxnSpPr>
          <p:cNvPr id="84" name="Elbow Connector 83"/>
          <p:cNvCxnSpPr>
            <a:stCxn id="9" idx="2"/>
            <a:endCxn id="8" idx="1"/>
          </p:cNvCxnSpPr>
          <p:nvPr/>
        </p:nvCxnSpPr>
        <p:spPr>
          <a:xfrm rot="10800000">
            <a:off x="1828800" y="876300"/>
            <a:ext cx="1588" cy="4114800"/>
          </a:xfrm>
          <a:prstGeom prst="bent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hape 85"/>
          <p:cNvCxnSpPr>
            <a:stCxn id="19" idx="2"/>
          </p:cNvCxnSpPr>
          <p:nvPr/>
        </p:nvCxnSpPr>
        <p:spPr>
          <a:xfrm rot="10800000">
            <a:off x="2743200" y="1066800"/>
            <a:ext cx="1219200" cy="13335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19400" y="2057400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Login result</a:t>
            </a:r>
            <a:endParaRPr lang="en-US" dirty="0"/>
          </a:p>
        </p:txBody>
      </p:sp>
      <p:cxnSp>
        <p:nvCxnSpPr>
          <p:cNvPr id="92" name="Elbow Connector 91"/>
          <p:cNvCxnSpPr/>
          <p:nvPr/>
        </p:nvCxnSpPr>
        <p:spPr>
          <a:xfrm rot="16200000" flipV="1">
            <a:off x="4095750" y="3181351"/>
            <a:ext cx="762000" cy="38100"/>
          </a:xfrm>
          <a:prstGeom prst="bentConnector3">
            <a:avLst>
              <a:gd name="adj1" fmla="val 255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352800" y="3048000"/>
            <a:ext cx="1180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Donor Details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838200" y="5334000"/>
            <a:ext cx="1066800" cy="914400"/>
            <a:chOff x="1219200" y="5105400"/>
            <a:chExt cx="1066800" cy="914400"/>
          </a:xfrm>
        </p:grpSpPr>
        <p:sp>
          <p:nvSpPr>
            <p:cNvPr id="101" name="Oval 31"/>
            <p:cNvSpPr>
              <a:spLocks noChangeArrowheads="1"/>
            </p:cNvSpPr>
            <p:nvPr/>
          </p:nvSpPr>
          <p:spPr bwMode="auto">
            <a:xfrm>
              <a:off x="1219200" y="5105400"/>
              <a:ext cx="10668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 Delete Donor 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524000" y="52578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2.4</a:t>
              </a:r>
              <a:endParaRPr lang="en-US" dirty="0"/>
            </a:p>
          </p:txBody>
        </p:sp>
      </p:grpSp>
      <p:cxnSp>
        <p:nvCxnSpPr>
          <p:cNvPr id="104" name="Elbow Connector 103"/>
          <p:cNvCxnSpPr>
            <a:stCxn id="8" idx="0"/>
            <a:endCxn id="101" idx="1"/>
          </p:cNvCxnSpPr>
          <p:nvPr/>
        </p:nvCxnSpPr>
        <p:spPr>
          <a:xfrm rot="16200000" flipH="1" flipV="1">
            <a:off x="-712741" y="2392969"/>
            <a:ext cx="4782111" cy="1367771"/>
          </a:xfrm>
          <a:prstGeom prst="bentConnector3">
            <a:avLst>
              <a:gd name="adj1" fmla="val -478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 rot="16200000">
            <a:off x="366738" y="2499906"/>
            <a:ext cx="1707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Delete Donor details</a:t>
            </a:r>
            <a:endParaRPr lang="en-US" sz="1400" dirty="0"/>
          </a:p>
        </p:txBody>
      </p:sp>
      <p:cxnSp>
        <p:nvCxnSpPr>
          <p:cNvPr id="113" name="Shape 112"/>
          <p:cNvCxnSpPr/>
          <p:nvPr/>
        </p:nvCxnSpPr>
        <p:spPr>
          <a:xfrm flipV="1">
            <a:off x="2438400" y="4038600"/>
            <a:ext cx="2209800" cy="1752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endCxn id="101" idx="6"/>
          </p:cNvCxnSpPr>
          <p:nvPr/>
        </p:nvCxnSpPr>
        <p:spPr>
          <a:xfrm rot="10800000">
            <a:off x="1905000" y="5791200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590800" y="5791200"/>
            <a:ext cx="1683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Delete Donor details</a:t>
            </a:r>
            <a:endParaRPr lang="en-US" sz="1400" dirty="0"/>
          </a:p>
        </p:txBody>
      </p:sp>
      <p:cxnSp>
        <p:nvCxnSpPr>
          <p:cNvPr id="119" name="Shape 118"/>
          <p:cNvCxnSpPr/>
          <p:nvPr/>
        </p:nvCxnSpPr>
        <p:spPr>
          <a:xfrm rot="5400000" flipH="1" flipV="1">
            <a:off x="-876300" y="2171700"/>
            <a:ext cx="5029200" cy="2057400"/>
          </a:xfrm>
          <a:prstGeom prst="bentConnector3">
            <a:avLst>
              <a:gd name="adj1" fmla="val 10814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09600" y="5715000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 rot="16200000">
            <a:off x="115781" y="2558171"/>
            <a:ext cx="1295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Deleting result</a:t>
            </a:r>
            <a:endParaRPr lang="en-US" sz="1400" dirty="0"/>
          </a:p>
        </p:txBody>
      </p:sp>
      <p:grpSp>
        <p:nvGrpSpPr>
          <p:cNvPr id="148" name="Group 147"/>
          <p:cNvGrpSpPr/>
          <p:nvPr/>
        </p:nvGrpSpPr>
        <p:grpSpPr>
          <a:xfrm>
            <a:off x="7772400" y="609600"/>
            <a:ext cx="990600" cy="838200"/>
            <a:chOff x="1219200" y="5029200"/>
            <a:chExt cx="990600" cy="838200"/>
          </a:xfrm>
        </p:grpSpPr>
        <p:sp>
          <p:nvSpPr>
            <p:cNvPr id="149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Testimonial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447800" y="51054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2.5</a:t>
              </a:r>
              <a:endParaRPr lang="en-US" dirty="0"/>
            </a:p>
          </p:txBody>
        </p:sp>
      </p:grpSp>
      <p:cxnSp>
        <p:nvCxnSpPr>
          <p:cNvPr id="184" name="Straight Arrow Connector 183"/>
          <p:cNvCxnSpPr/>
          <p:nvPr/>
        </p:nvCxnSpPr>
        <p:spPr>
          <a:xfrm rot="10800000" flipV="1">
            <a:off x="2895602" y="685797"/>
            <a:ext cx="5105401" cy="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4953000" y="685800"/>
            <a:ext cx="1726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Generate testimonial</a:t>
            </a:r>
            <a:endParaRPr lang="en-US" dirty="0"/>
          </a:p>
        </p:txBody>
      </p:sp>
      <p:cxnSp>
        <p:nvCxnSpPr>
          <p:cNvPr id="188" name="Elbow Connector 187"/>
          <p:cNvCxnSpPr>
            <a:stCxn id="11" idx="3"/>
            <a:endCxn id="4" idx="1"/>
          </p:cNvCxnSpPr>
          <p:nvPr/>
        </p:nvCxnSpPr>
        <p:spPr>
          <a:xfrm>
            <a:off x="4953000" y="3810000"/>
            <a:ext cx="1371600" cy="11313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5638800" y="4114800"/>
            <a:ext cx="66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</a:t>
            </a:r>
          </a:p>
          <a:p>
            <a:r>
              <a:rPr lang="en-US" sz="1400" dirty="0" smtClean="0"/>
              <a:t>details</a:t>
            </a:r>
            <a:endParaRPr lang="en-US" sz="1400" dirty="0"/>
          </a:p>
        </p:txBody>
      </p:sp>
      <p:cxnSp>
        <p:nvCxnSpPr>
          <p:cNvPr id="193" name="Shape 192"/>
          <p:cNvCxnSpPr>
            <a:stCxn id="4" idx="3"/>
            <a:endCxn id="149" idx="5"/>
          </p:cNvCxnSpPr>
          <p:nvPr/>
        </p:nvCxnSpPr>
        <p:spPr>
          <a:xfrm flipV="1">
            <a:off x="8153400" y="1325049"/>
            <a:ext cx="464530" cy="361628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 rot="16200000">
            <a:off x="8153400" y="2667000"/>
            <a:ext cx="114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request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4"/>
          <p:cNvGrpSpPr/>
          <p:nvPr/>
        </p:nvGrpSpPr>
        <p:grpSpPr>
          <a:xfrm>
            <a:off x="6324600" y="4191000"/>
            <a:ext cx="1828800" cy="1219200"/>
            <a:chOff x="3962400" y="3505200"/>
            <a:chExt cx="1828800" cy="1219200"/>
          </a:xfrm>
        </p:grpSpPr>
        <p:sp>
          <p:nvSpPr>
            <p:cNvPr id="2" name="Oval 1"/>
            <p:cNvSpPr/>
            <p:nvPr/>
          </p:nvSpPr>
          <p:spPr>
            <a:xfrm>
              <a:off x="3962400" y="3505200"/>
              <a:ext cx="1828800" cy="1219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962400" y="3886200"/>
              <a:ext cx="182880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Blood donor </a:t>
              </a:r>
            </a:p>
            <a:p>
              <a:pPr algn="ctr"/>
              <a:r>
                <a:rPr lang="en-US" sz="1400" dirty="0" smtClean="0"/>
                <a:t>management </a:t>
              </a:r>
            </a:p>
            <a:p>
              <a:pPr algn="ctr"/>
              <a:r>
                <a:rPr lang="en-US" sz="1400" dirty="0" smtClean="0"/>
                <a:t>system</a:t>
              </a:r>
              <a:endParaRPr lang="en-US" sz="1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24400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28800" y="685800"/>
            <a:ext cx="1066800" cy="381000"/>
            <a:chOff x="4495800" y="914400"/>
            <a:chExt cx="1066800" cy="381000"/>
          </a:xfrm>
        </p:grpSpPr>
        <p:sp>
          <p:nvSpPr>
            <p:cNvPr id="7" name="TextBox 6"/>
            <p:cNvSpPr txBox="1"/>
            <p:nvPr/>
          </p:nvSpPr>
          <p:spPr>
            <a:xfrm>
              <a:off x="4724400" y="914400"/>
              <a:ext cx="7048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Patient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76600" y="3581400"/>
            <a:ext cx="1700746" cy="457200"/>
            <a:chOff x="304800" y="1676400"/>
            <a:chExt cx="1700746" cy="457200"/>
          </a:xfrm>
        </p:grpSpPr>
        <p:sp>
          <p:nvSpPr>
            <p:cNvPr id="11" name="Rectangle 10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2000" y="1752600"/>
              <a:ext cx="1243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Patient Details</a:t>
              </a:r>
              <a:endParaRPr lang="en-US" sz="1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D1</a:t>
              </a:r>
              <a:endParaRPr lang="en-US" sz="1400" dirty="0"/>
            </a:p>
          </p:txBody>
        </p:sp>
      </p:grpSp>
      <p:grpSp>
        <p:nvGrpSpPr>
          <p:cNvPr id="15" name="Group 16"/>
          <p:cNvGrpSpPr/>
          <p:nvPr/>
        </p:nvGrpSpPr>
        <p:grpSpPr>
          <a:xfrm>
            <a:off x="1828800" y="4572000"/>
            <a:ext cx="1066800" cy="838200"/>
            <a:chOff x="1219200" y="5029200"/>
            <a:chExt cx="990600" cy="838200"/>
          </a:xfrm>
        </p:grpSpPr>
        <p:sp>
          <p:nvSpPr>
            <p:cNvPr id="9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 Add Request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47800" y="5105400"/>
              <a:ext cx="4423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.3</a:t>
              </a:r>
              <a:endParaRPr lang="en-US" dirty="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962400" y="1981200"/>
            <a:ext cx="1066800" cy="914400"/>
            <a:chOff x="1219200" y="5029200"/>
            <a:chExt cx="1066800" cy="914400"/>
          </a:xfrm>
        </p:grpSpPr>
        <p:sp>
          <p:nvSpPr>
            <p:cNvPr id="19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10668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Patient Login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7800" y="51054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.1</a:t>
              </a:r>
              <a:endParaRPr lang="en-US" dirty="0"/>
            </a:p>
          </p:txBody>
        </p:sp>
      </p:grpSp>
      <p:grpSp>
        <p:nvGrpSpPr>
          <p:cNvPr id="18" name="Group 20"/>
          <p:cNvGrpSpPr/>
          <p:nvPr/>
        </p:nvGrpSpPr>
        <p:grpSpPr>
          <a:xfrm>
            <a:off x="6477000" y="1981200"/>
            <a:ext cx="1066800" cy="838200"/>
            <a:chOff x="1219200" y="5029200"/>
            <a:chExt cx="990600" cy="838200"/>
          </a:xfrm>
        </p:grpSpPr>
        <p:sp>
          <p:nvSpPr>
            <p:cNvPr id="22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Verify Patient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47800" y="5105400"/>
              <a:ext cx="4423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.2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24200" y="838200"/>
            <a:ext cx="956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Login Data</a:t>
            </a:r>
            <a:endParaRPr lang="en-US" dirty="0"/>
          </a:p>
        </p:txBody>
      </p:sp>
      <p:cxnSp>
        <p:nvCxnSpPr>
          <p:cNvPr id="33" name="Shape 32"/>
          <p:cNvCxnSpPr>
            <a:stCxn id="8" idx="3"/>
            <a:endCxn id="19" idx="0"/>
          </p:cNvCxnSpPr>
          <p:nvPr/>
        </p:nvCxnSpPr>
        <p:spPr>
          <a:xfrm>
            <a:off x="2895600" y="876300"/>
            <a:ext cx="1600200" cy="11049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9" idx="7"/>
            <a:endCxn id="22" idx="1"/>
          </p:cNvCxnSpPr>
          <p:nvPr/>
        </p:nvCxnSpPr>
        <p:spPr>
          <a:xfrm rot="5400000" flipH="1" flipV="1">
            <a:off x="5747520" y="1229402"/>
            <a:ext cx="11160" cy="1760258"/>
          </a:xfrm>
          <a:prstGeom prst="bentConnector3">
            <a:avLst>
              <a:gd name="adj1" fmla="val 324830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81600" y="1447800"/>
            <a:ext cx="1423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Patient login info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91400" y="2971800"/>
            <a:ext cx="12971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 </a:t>
            </a:r>
          </a:p>
          <a:p>
            <a:r>
              <a:rPr lang="en-US" sz="1400" dirty="0" smtClean="0"/>
              <a:t>authentication </a:t>
            </a:r>
          </a:p>
          <a:p>
            <a:r>
              <a:rPr lang="en-US" sz="1400" dirty="0" smtClean="0"/>
              <a:t>info</a:t>
            </a:r>
            <a:endParaRPr lang="en-US" sz="1400" dirty="0"/>
          </a:p>
        </p:txBody>
      </p:sp>
      <p:cxnSp>
        <p:nvCxnSpPr>
          <p:cNvPr id="45" name="Straight Arrow Connector 44"/>
          <p:cNvCxnSpPr>
            <a:endCxn id="22" idx="5"/>
          </p:cNvCxnSpPr>
          <p:nvPr/>
        </p:nvCxnSpPr>
        <p:spPr>
          <a:xfrm rot="16200000" flipV="1">
            <a:off x="6641515" y="3442705"/>
            <a:ext cx="1495148" cy="30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2" idx="3"/>
          </p:cNvCxnSpPr>
          <p:nvPr/>
        </p:nvCxnSpPr>
        <p:spPr>
          <a:xfrm rot="5400000">
            <a:off x="5846040" y="3480012"/>
            <a:ext cx="1570553" cy="38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943600" y="3048000"/>
            <a:ext cx="7048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Patient</a:t>
            </a:r>
          </a:p>
          <a:p>
            <a:r>
              <a:rPr lang="en-US" sz="1400" dirty="0" smtClean="0"/>
              <a:t>Status </a:t>
            </a:r>
          </a:p>
          <a:p>
            <a:r>
              <a:rPr lang="en-US" sz="1400" dirty="0" smtClean="0"/>
              <a:t>Info</a:t>
            </a:r>
            <a:endParaRPr lang="en-US" sz="1400" dirty="0"/>
          </a:p>
        </p:txBody>
      </p:sp>
      <p:cxnSp>
        <p:nvCxnSpPr>
          <p:cNvPr id="55" name="Straight Arrow Connector 54"/>
          <p:cNvCxnSpPr/>
          <p:nvPr/>
        </p:nvCxnSpPr>
        <p:spPr>
          <a:xfrm rot="5400000">
            <a:off x="533400" y="2819400"/>
            <a:ext cx="3505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 rot="16200000">
            <a:off x="1623127" y="2271306"/>
            <a:ext cx="1633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 Request details</a:t>
            </a:r>
            <a:endParaRPr lang="en-US" sz="1400" dirty="0"/>
          </a:p>
        </p:txBody>
      </p:sp>
      <p:cxnSp>
        <p:nvCxnSpPr>
          <p:cNvPr id="78" name="Shape 77"/>
          <p:cNvCxnSpPr>
            <a:stCxn id="9" idx="6"/>
            <a:endCxn id="11" idx="2"/>
          </p:cNvCxnSpPr>
          <p:nvPr/>
        </p:nvCxnSpPr>
        <p:spPr>
          <a:xfrm flipV="1">
            <a:off x="2895600" y="4038600"/>
            <a:ext cx="1219200" cy="9525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895600" y="5029200"/>
            <a:ext cx="1757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Patient’s request 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1175630" y="2481973"/>
            <a:ext cx="1156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Adding result</a:t>
            </a:r>
            <a:endParaRPr lang="en-US" sz="1400" dirty="0"/>
          </a:p>
        </p:txBody>
      </p:sp>
      <p:cxnSp>
        <p:nvCxnSpPr>
          <p:cNvPr id="84" name="Elbow Connector 83"/>
          <p:cNvCxnSpPr>
            <a:stCxn id="9" idx="2"/>
            <a:endCxn id="8" idx="1"/>
          </p:cNvCxnSpPr>
          <p:nvPr/>
        </p:nvCxnSpPr>
        <p:spPr>
          <a:xfrm rot="10800000">
            <a:off x="1828800" y="876300"/>
            <a:ext cx="1588" cy="4114800"/>
          </a:xfrm>
          <a:prstGeom prst="bent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hape 85"/>
          <p:cNvCxnSpPr>
            <a:stCxn id="19" idx="2"/>
          </p:cNvCxnSpPr>
          <p:nvPr/>
        </p:nvCxnSpPr>
        <p:spPr>
          <a:xfrm rot="10800000">
            <a:off x="2743200" y="1066800"/>
            <a:ext cx="1219200" cy="1371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19400" y="2057400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Login result</a:t>
            </a:r>
            <a:endParaRPr lang="en-US" dirty="0"/>
          </a:p>
        </p:txBody>
      </p:sp>
      <p:cxnSp>
        <p:nvCxnSpPr>
          <p:cNvPr id="92" name="Elbow Connector 91"/>
          <p:cNvCxnSpPr>
            <a:endCxn id="19" idx="4"/>
          </p:cNvCxnSpPr>
          <p:nvPr/>
        </p:nvCxnSpPr>
        <p:spPr>
          <a:xfrm rot="5400000" flipH="1" flipV="1">
            <a:off x="4152900" y="3238501"/>
            <a:ext cx="685801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276600" y="3048000"/>
            <a:ext cx="1243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Patient Details</a:t>
            </a:r>
          </a:p>
        </p:txBody>
      </p:sp>
      <p:grpSp>
        <p:nvGrpSpPr>
          <p:cNvPr id="21" name="Group 99"/>
          <p:cNvGrpSpPr/>
          <p:nvPr/>
        </p:nvGrpSpPr>
        <p:grpSpPr>
          <a:xfrm>
            <a:off x="838200" y="5334000"/>
            <a:ext cx="1219200" cy="914400"/>
            <a:chOff x="1219200" y="5105400"/>
            <a:chExt cx="1219200" cy="914400"/>
          </a:xfrm>
        </p:grpSpPr>
        <p:sp>
          <p:nvSpPr>
            <p:cNvPr id="101" name="Oval 31"/>
            <p:cNvSpPr>
              <a:spLocks noChangeArrowheads="1"/>
            </p:cNvSpPr>
            <p:nvPr/>
          </p:nvSpPr>
          <p:spPr bwMode="auto">
            <a:xfrm>
              <a:off x="1219200" y="5105400"/>
              <a:ext cx="12192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 Delete Request 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524000" y="52578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.4</a:t>
              </a:r>
              <a:endParaRPr lang="en-US" dirty="0"/>
            </a:p>
          </p:txBody>
        </p:sp>
      </p:grpSp>
      <p:cxnSp>
        <p:nvCxnSpPr>
          <p:cNvPr id="104" name="Elbow Connector 103"/>
          <p:cNvCxnSpPr>
            <a:stCxn id="8" idx="0"/>
            <a:endCxn id="101" idx="1"/>
          </p:cNvCxnSpPr>
          <p:nvPr/>
        </p:nvCxnSpPr>
        <p:spPr>
          <a:xfrm rot="16200000" flipH="1" flipV="1">
            <a:off x="-701582" y="2404129"/>
            <a:ext cx="4782111" cy="1345452"/>
          </a:xfrm>
          <a:prstGeom prst="bentConnector3">
            <a:avLst>
              <a:gd name="adj1" fmla="val -478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 rot="16200000">
            <a:off x="310792" y="2499906"/>
            <a:ext cx="1819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Delete Request details</a:t>
            </a:r>
            <a:endParaRPr lang="en-US" sz="1400" dirty="0"/>
          </a:p>
        </p:txBody>
      </p:sp>
      <p:cxnSp>
        <p:nvCxnSpPr>
          <p:cNvPr id="113" name="Shape 112"/>
          <p:cNvCxnSpPr/>
          <p:nvPr/>
        </p:nvCxnSpPr>
        <p:spPr>
          <a:xfrm flipV="1">
            <a:off x="2438400" y="4038600"/>
            <a:ext cx="2209800" cy="1752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endCxn id="101" idx="6"/>
          </p:cNvCxnSpPr>
          <p:nvPr/>
        </p:nvCxnSpPr>
        <p:spPr>
          <a:xfrm rot="10800000">
            <a:off x="2057400" y="5791200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590800" y="5791200"/>
            <a:ext cx="1933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Delete Patient’s request</a:t>
            </a:r>
            <a:endParaRPr lang="en-US" sz="1400" dirty="0"/>
          </a:p>
        </p:txBody>
      </p:sp>
      <p:cxnSp>
        <p:nvCxnSpPr>
          <p:cNvPr id="119" name="Shape 118"/>
          <p:cNvCxnSpPr/>
          <p:nvPr/>
        </p:nvCxnSpPr>
        <p:spPr>
          <a:xfrm rot="5400000" flipH="1" flipV="1">
            <a:off x="-876300" y="2171700"/>
            <a:ext cx="5029200" cy="2057400"/>
          </a:xfrm>
          <a:prstGeom prst="bentConnector3">
            <a:avLst>
              <a:gd name="adj1" fmla="val 10814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09600" y="5715000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 rot="16200000">
            <a:off x="115781" y="2558171"/>
            <a:ext cx="1295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Deleting result</a:t>
            </a:r>
            <a:endParaRPr lang="en-US" sz="1400" dirty="0"/>
          </a:p>
        </p:txBody>
      </p:sp>
      <p:grpSp>
        <p:nvGrpSpPr>
          <p:cNvPr id="24" name="Group 147"/>
          <p:cNvGrpSpPr/>
          <p:nvPr/>
        </p:nvGrpSpPr>
        <p:grpSpPr>
          <a:xfrm>
            <a:off x="7772400" y="609600"/>
            <a:ext cx="990600" cy="838200"/>
            <a:chOff x="1219200" y="5029200"/>
            <a:chExt cx="990600" cy="838200"/>
          </a:xfrm>
        </p:grpSpPr>
        <p:sp>
          <p:nvSpPr>
            <p:cNvPr id="149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Assignment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447800" y="51054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.5</a:t>
              </a:r>
              <a:endParaRPr lang="en-US" dirty="0"/>
            </a:p>
          </p:txBody>
        </p:sp>
      </p:grpSp>
      <p:cxnSp>
        <p:nvCxnSpPr>
          <p:cNvPr id="184" name="Straight Arrow Connector 183"/>
          <p:cNvCxnSpPr/>
          <p:nvPr/>
        </p:nvCxnSpPr>
        <p:spPr>
          <a:xfrm rot="10800000" flipV="1">
            <a:off x="2895602" y="685797"/>
            <a:ext cx="5105401" cy="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4953000" y="685800"/>
            <a:ext cx="1293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for blood </a:t>
            </a:r>
            <a:endParaRPr lang="en-US" dirty="0"/>
          </a:p>
        </p:txBody>
      </p:sp>
      <p:cxnSp>
        <p:nvCxnSpPr>
          <p:cNvPr id="188" name="Elbow Connector 187"/>
          <p:cNvCxnSpPr>
            <a:stCxn id="11" idx="3"/>
            <a:endCxn id="4" idx="1"/>
          </p:cNvCxnSpPr>
          <p:nvPr/>
        </p:nvCxnSpPr>
        <p:spPr>
          <a:xfrm>
            <a:off x="4953000" y="3810000"/>
            <a:ext cx="1371600" cy="11313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5638800" y="4114800"/>
            <a:ext cx="66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</a:t>
            </a:r>
          </a:p>
          <a:p>
            <a:r>
              <a:rPr lang="en-US" sz="1400" dirty="0" smtClean="0"/>
              <a:t>details</a:t>
            </a:r>
            <a:endParaRPr lang="en-US" sz="1400" dirty="0"/>
          </a:p>
        </p:txBody>
      </p:sp>
      <p:cxnSp>
        <p:nvCxnSpPr>
          <p:cNvPr id="193" name="Shape 192"/>
          <p:cNvCxnSpPr>
            <a:stCxn id="4" idx="3"/>
            <a:endCxn id="149" idx="5"/>
          </p:cNvCxnSpPr>
          <p:nvPr/>
        </p:nvCxnSpPr>
        <p:spPr>
          <a:xfrm flipV="1">
            <a:off x="8153400" y="1325049"/>
            <a:ext cx="464530" cy="361628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 rot="16200000">
            <a:off x="8159237" y="2667000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Assign donor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2" name="Oval 28"/>
          <p:cNvSpPr>
            <a:spLocks noChangeArrowheads="1"/>
          </p:cNvSpPr>
          <p:nvPr/>
        </p:nvSpPr>
        <p:spPr bwMode="auto">
          <a:xfrm>
            <a:off x="5067300" y="2511425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Mobile</a:t>
            </a:r>
          </a:p>
          <a:p>
            <a:pPr algn="ctr"/>
            <a:r>
              <a:rPr lang="en-US" sz="1200" b="1" dirty="0"/>
              <a:t>Sync</a:t>
            </a:r>
          </a:p>
          <a:p>
            <a:pPr algn="ctr"/>
            <a:r>
              <a:rPr lang="en-US" sz="1200" b="1" dirty="0"/>
              <a:t>3.2</a:t>
            </a:r>
          </a:p>
        </p:txBody>
      </p:sp>
      <p:sp>
        <p:nvSpPr>
          <p:cNvPr id="6173" name="Oval 29"/>
          <p:cNvSpPr>
            <a:spLocks noChangeArrowheads="1"/>
          </p:cNvSpPr>
          <p:nvPr/>
        </p:nvSpPr>
        <p:spPr bwMode="auto">
          <a:xfrm>
            <a:off x="5067300" y="3654425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Web</a:t>
            </a:r>
          </a:p>
          <a:p>
            <a:pPr algn="ctr"/>
            <a:r>
              <a:rPr lang="en-US" sz="1200" b="1" dirty="0"/>
              <a:t>Sync</a:t>
            </a:r>
          </a:p>
          <a:p>
            <a:pPr algn="ctr"/>
            <a:r>
              <a:rPr lang="en-US" sz="1200" b="1" dirty="0"/>
              <a:t>3.3</a:t>
            </a:r>
          </a:p>
        </p:txBody>
      </p:sp>
      <p:sp>
        <p:nvSpPr>
          <p:cNvPr id="6174" name="Oval 30"/>
          <p:cNvSpPr>
            <a:spLocks noChangeArrowheads="1"/>
          </p:cNvSpPr>
          <p:nvPr/>
        </p:nvSpPr>
        <p:spPr bwMode="auto">
          <a:xfrm>
            <a:off x="3086100" y="2892425"/>
            <a:ext cx="1295400" cy="1066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Blood donor </a:t>
            </a:r>
          </a:p>
          <a:p>
            <a:pPr algn="ctr"/>
            <a:r>
              <a:rPr lang="en-US" sz="1400" dirty="0" smtClean="0"/>
              <a:t>management </a:t>
            </a:r>
          </a:p>
          <a:p>
            <a:pPr algn="ctr"/>
            <a:r>
              <a:rPr lang="en-US" sz="1400" dirty="0" smtClean="0"/>
              <a:t>system</a:t>
            </a: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6553200" y="3352800"/>
            <a:ext cx="1295400" cy="381000"/>
            <a:chOff x="336" y="384"/>
            <a:chExt cx="816" cy="240"/>
          </a:xfrm>
        </p:grpSpPr>
        <p:grpSp>
          <p:nvGrpSpPr>
            <p:cNvPr id="5" name="Group 37"/>
            <p:cNvGrpSpPr>
              <a:grpSpLocks/>
            </p:cNvGrpSpPr>
            <p:nvPr/>
          </p:nvGrpSpPr>
          <p:grpSpPr bwMode="auto">
            <a:xfrm>
              <a:off x="336" y="384"/>
              <a:ext cx="816" cy="240"/>
              <a:chOff x="336" y="384"/>
              <a:chExt cx="816" cy="240"/>
            </a:xfrm>
          </p:grpSpPr>
          <p:sp>
            <p:nvSpPr>
              <p:cNvPr id="6182" name="Rectangle 38"/>
              <p:cNvSpPr>
                <a:spLocks noChangeArrowheads="1"/>
              </p:cNvSpPr>
              <p:nvPr/>
            </p:nvSpPr>
            <p:spPr bwMode="auto">
              <a:xfrm>
                <a:off x="336" y="384"/>
                <a:ext cx="81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3" name="Line 39"/>
              <p:cNvSpPr>
                <a:spLocks noChangeShapeType="1"/>
              </p:cNvSpPr>
              <p:nvPr/>
            </p:nvSpPr>
            <p:spPr bwMode="auto">
              <a:xfrm>
                <a:off x="528" y="38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84" name="Text Box 40"/>
            <p:cNvSpPr txBox="1">
              <a:spLocks noChangeArrowheads="1"/>
            </p:cNvSpPr>
            <p:nvPr/>
          </p:nvSpPr>
          <p:spPr bwMode="auto">
            <a:xfrm>
              <a:off x="336" y="422"/>
              <a:ext cx="68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D8    </a:t>
              </a:r>
              <a:r>
                <a:rPr lang="en-US" sz="1000" dirty="0"/>
                <a:t>sync Backup</a:t>
              </a:r>
            </a:p>
          </p:txBody>
        </p:sp>
      </p:grpSp>
      <p:cxnSp>
        <p:nvCxnSpPr>
          <p:cNvPr id="6185" name="AutoShape 41"/>
          <p:cNvCxnSpPr>
            <a:cxnSpLocks noChangeShapeType="1"/>
            <a:endCxn id="6172" idx="7"/>
          </p:cNvCxnSpPr>
          <p:nvPr/>
        </p:nvCxnSpPr>
        <p:spPr bwMode="auto">
          <a:xfrm rot="5400000" flipH="1">
            <a:off x="6153151" y="2263775"/>
            <a:ext cx="715962" cy="1455737"/>
          </a:xfrm>
          <a:prstGeom prst="bentConnector3">
            <a:avLst>
              <a:gd name="adj1" fmla="val 149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cxnSp>
        <p:nvCxnSpPr>
          <p:cNvPr id="6186" name="AutoShape 42"/>
          <p:cNvCxnSpPr>
            <a:cxnSpLocks noChangeShapeType="1"/>
            <a:endCxn id="6173" idx="5"/>
          </p:cNvCxnSpPr>
          <p:nvPr/>
        </p:nvCxnSpPr>
        <p:spPr bwMode="auto">
          <a:xfrm rot="5400000">
            <a:off x="6191250" y="3322638"/>
            <a:ext cx="639763" cy="1455737"/>
          </a:xfrm>
          <a:prstGeom prst="bentConnector3">
            <a:avLst>
              <a:gd name="adj1" fmla="val 154838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1333500" y="3349625"/>
            <a:ext cx="1295400" cy="381000"/>
            <a:chOff x="336" y="384"/>
            <a:chExt cx="816" cy="240"/>
          </a:xfrm>
        </p:grpSpPr>
        <p:grpSp>
          <p:nvGrpSpPr>
            <p:cNvPr id="7" name="Group 44"/>
            <p:cNvGrpSpPr>
              <a:grpSpLocks/>
            </p:cNvGrpSpPr>
            <p:nvPr/>
          </p:nvGrpSpPr>
          <p:grpSpPr bwMode="auto">
            <a:xfrm>
              <a:off x="336" y="384"/>
              <a:ext cx="816" cy="240"/>
              <a:chOff x="336" y="384"/>
              <a:chExt cx="816" cy="240"/>
            </a:xfrm>
          </p:grpSpPr>
          <p:sp>
            <p:nvSpPr>
              <p:cNvPr id="6189" name="Rectangle 45"/>
              <p:cNvSpPr>
                <a:spLocks noChangeArrowheads="1"/>
              </p:cNvSpPr>
              <p:nvPr/>
            </p:nvSpPr>
            <p:spPr bwMode="auto">
              <a:xfrm>
                <a:off x="336" y="384"/>
                <a:ext cx="81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0" name="Line 46"/>
              <p:cNvSpPr>
                <a:spLocks noChangeShapeType="1"/>
              </p:cNvSpPr>
              <p:nvPr/>
            </p:nvSpPr>
            <p:spPr bwMode="auto">
              <a:xfrm>
                <a:off x="528" y="38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91" name="Text Box 47"/>
            <p:cNvSpPr txBox="1">
              <a:spLocks noChangeArrowheads="1"/>
            </p:cNvSpPr>
            <p:nvPr/>
          </p:nvSpPr>
          <p:spPr bwMode="auto">
            <a:xfrm>
              <a:off x="336" y="422"/>
              <a:ext cx="65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D7    </a:t>
              </a:r>
              <a:r>
                <a:rPr lang="en-US" sz="1000" dirty="0"/>
                <a:t>sync details</a:t>
              </a:r>
            </a:p>
          </p:txBody>
        </p:sp>
      </p:grpSp>
      <p:cxnSp>
        <p:nvCxnSpPr>
          <p:cNvPr id="6192" name="AutoShape 48"/>
          <p:cNvCxnSpPr>
            <a:cxnSpLocks noChangeShapeType="1"/>
            <a:stCxn id="6174" idx="1"/>
          </p:cNvCxnSpPr>
          <p:nvPr/>
        </p:nvCxnSpPr>
        <p:spPr bwMode="auto">
          <a:xfrm rot="16200000" flipH="1" flipV="1">
            <a:off x="2477294" y="2551906"/>
            <a:ext cx="301625" cy="1293813"/>
          </a:xfrm>
          <a:prstGeom prst="bentConnector3">
            <a:avLst>
              <a:gd name="adj1" fmla="val -12737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cxnSp>
        <p:nvCxnSpPr>
          <p:cNvPr id="6193" name="AutoShape 49"/>
          <p:cNvCxnSpPr>
            <a:cxnSpLocks noChangeShapeType="1"/>
            <a:stCxn id="6174" idx="3"/>
          </p:cNvCxnSpPr>
          <p:nvPr/>
        </p:nvCxnSpPr>
        <p:spPr bwMode="auto">
          <a:xfrm rot="5400000" flipH="1">
            <a:off x="2169686" y="2696876"/>
            <a:ext cx="269935" cy="1942307"/>
          </a:xfrm>
          <a:prstGeom prst="bentConnector4">
            <a:avLst>
              <a:gd name="adj1" fmla="val -142564"/>
              <a:gd name="adj2" fmla="val 11177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cxnSp>
        <p:nvCxnSpPr>
          <p:cNvPr id="6194" name="AutoShape 50"/>
          <p:cNvCxnSpPr>
            <a:cxnSpLocks noChangeShapeType="1"/>
            <a:stCxn id="6172" idx="2"/>
            <a:endCxn id="6174" idx="7"/>
          </p:cNvCxnSpPr>
          <p:nvPr/>
        </p:nvCxnSpPr>
        <p:spPr bwMode="auto">
          <a:xfrm rot="10800000" flipV="1">
            <a:off x="4192588" y="2930525"/>
            <a:ext cx="874712" cy="117475"/>
          </a:xfrm>
          <a:prstGeom prst="bentConnector4">
            <a:avLst>
              <a:gd name="adj1" fmla="val 39204"/>
              <a:gd name="adj2" fmla="val -227028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cxnSp>
        <p:nvCxnSpPr>
          <p:cNvPr id="6195" name="AutoShape 51"/>
          <p:cNvCxnSpPr>
            <a:cxnSpLocks noChangeShapeType="1"/>
            <a:stCxn id="6173" idx="2"/>
            <a:endCxn id="6174" idx="4"/>
          </p:cNvCxnSpPr>
          <p:nvPr/>
        </p:nvCxnSpPr>
        <p:spPr bwMode="auto">
          <a:xfrm rot="10800000">
            <a:off x="3733800" y="3959225"/>
            <a:ext cx="1333500" cy="114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sp>
        <p:nvSpPr>
          <p:cNvPr id="6201" name="Text Box 57"/>
          <p:cNvSpPr txBox="1">
            <a:spLocks noChangeArrowheads="1"/>
          </p:cNvSpPr>
          <p:nvPr/>
        </p:nvSpPr>
        <p:spPr bwMode="auto">
          <a:xfrm>
            <a:off x="2078038" y="2419350"/>
            <a:ext cx="7032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Sync info</a:t>
            </a:r>
          </a:p>
        </p:txBody>
      </p:sp>
      <p:sp>
        <p:nvSpPr>
          <p:cNvPr id="6202" name="Text Box 58"/>
          <p:cNvSpPr txBox="1">
            <a:spLocks noChangeArrowheads="1"/>
          </p:cNvSpPr>
          <p:nvPr/>
        </p:nvSpPr>
        <p:spPr bwMode="auto">
          <a:xfrm>
            <a:off x="2230438" y="3943350"/>
            <a:ext cx="7032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Sync info</a:t>
            </a:r>
          </a:p>
        </p:txBody>
      </p:sp>
      <p:sp>
        <p:nvSpPr>
          <p:cNvPr id="6203" name="Text Box 59"/>
          <p:cNvSpPr txBox="1">
            <a:spLocks noChangeArrowheads="1"/>
          </p:cNvSpPr>
          <p:nvPr/>
        </p:nvSpPr>
        <p:spPr bwMode="auto">
          <a:xfrm>
            <a:off x="3830638" y="4095750"/>
            <a:ext cx="6524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Add Info</a:t>
            </a:r>
          </a:p>
        </p:txBody>
      </p:sp>
      <p:sp>
        <p:nvSpPr>
          <p:cNvPr id="6204" name="Text Box 60"/>
          <p:cNvSpPr txBox="1">
            <a:spLocks noChangeArrowheads="1"/>
          </p:cNvSpPr>
          <p:nvPr/>
        </p:nvSpPr>
        <p:spPr bwMode="auto">
          <a:xfrm>
            <a:off x="4084638" y="2435225"/>
            <a:ext cx="8302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Add Details</a:t>
            </a:r>
          </a:p>
        </p:txBody>
      </p:sp>
      <p:sp>
        <p:nvSpPr>
          <p:cNvPr id="6205" name="Text Box 61"/>
          <p:cNvSpPr txBox="1">
            <a:spLocks noChangeArrowheads="1"/>
          </p:cNvSpPr>
          <p:nvPr/>
        </p:nvSpPr>
        <p:spPr bwMode="auto">
          <a:xfrm>
            <a:off x="6446838" y="2054225"/>
            <a:ext cx="8493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Backup Info</a:t>
            </a:r>
          </a:p>
        </p:txBody>
      </p:sp>
      <p:sp>
        <p:nvSpPr>
          <p:cNvPr id="6206" name="Text Box 62"/>
          <p:cNvSpPr txBox="1">
            <a:spLocks noChangeArrowheads="1"/>
          </p:cNvSpPr>
          <p:nvPr/>
        </p:nvSpPr>
        <p:spPr bwMode="auto">
          <a:xfrm>
            <a:off x="7543800" y="6156325"/>
            <a:ext cx="8493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Backup Info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279</Words>
  <Application>Microsoft Office PowerPoint</Application>
  <PresentationFormat>On-screen Show (4:3)</PresentationFormat>
  <Paragraphs>173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Anirban</dc:creator>
  <cp:lastModifiedBy>chandra</cp:lastModifiedBy>
  <cp:revision>24</cp:revision>
  <dcterms:created xsi:type="dcterms:W3CDTF">2006-08-16T00:00:00Z</dcterms:created>
  <dcterms:modified xsi:type="dcterms:W3CDTF">2012-12-27T21:52:23Z</dcterms:modified>
</cp:coreProperties>
</file>