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Blood donor management </a:t>
            </a:r>
          </a:p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3810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3810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4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 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2800" y="5638800"/>
            <a:ext cx="1071563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9000" y="5638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Blood bank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96200" y="2895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3429000"/>
              <a:ext cx="59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7800" y="1143000"/>
            <a:ext cx="15961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Fund</a:t>
            </a:r>
          </a:p>
          <a:p>
            <a:r>
              <a:rPr lang="en-US" sz="1400" dirty="0" smtClean="0"/>
              <a:t>Management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990600"/>
            <a:ext cx="1752600" cy="838200"/>
            <a:chOff x="2133600" y="990600"/>
            <a:chExt cx="17526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192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Donor </a:t>
              </a:r>
            </a:p>
            <a:p>
              <a:r>
                <a:rPr lang="en-US" sz="1400" dirty="0" smtClean="0"/>
                <a:t>Management 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9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37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81200" y="31242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Patient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09800" y="4495800"/>
            <a:ext cx="1612198" cy="1028819"/>
            <a:chOff x="2209800" y="4495800"/>
            <a:chExt cx="1612198" cy="1028819"/>
          </a:xfrm>
        </p:grpSpPr>
        <p:grpSp>
          <p:nvGrpSpPr>
            <p:cNvPr id="39" name="Group 38"/>
            <p:cNvGrpSpPr/>
            <p:nvPr/>
          </p:nvGrpSpPr>
          <p:grpSpPr>
            <a:xfrm>
              <a:off x="2209800" y="4495800"/>
              <a:ext cx="1612198" cy="1028819"/>
              <a:chOff x="2590800" y="4419600"/>
              <a:chExt cx="1612198" cy="10288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67000" y="4648200"/>
                <a:ext cx="15359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Member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95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1600" y="4495800"/>
            <a:ext cx="1600200" cy="1028819"/>
            <a:chOff x="5181600" y="4495800"/>
            <a:chExt cx="1600200" cy="102881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90800" y="4495800"/>
                <a:ext cx="137345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Blood bank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67400" y="3276600"/>
            <a:ext cx="1600200" cy="1028819"/>
            <a:chOff x="5867400" y="3276600"/>
            <a:chExt cx="1600200" cy="1028819"/>
          </a:xfrm>
        </p:grpSpPr>
        <p:grpSp>
          <p:nvGrpSpPr>
            <p:cNvPr id="36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1657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Event</a:t>
                </a:r>
              </a:p>
              <a:p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29200" y="9144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3733800"/>
            <a:ext cx="1700746" cy="457200"/>
            <a:chOff x="304800" y="1676400"/>
            <a:chExt cx="1700746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05400" y="6019800"/>
            <a:ext cx="1923329" cy="457200"/>
            <a:chOff x="304800" y="1676400"/>
            <a:chExt cx="1728394" cy="457200"/>
          </a:xfrm>
        </p:grpSpPr>
        <p:sp>
          <p:nvSpPr>
            <p:cNvPr id="80" name="Rectangle 7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9600" y="1752600"/>
              <a:ext cx="1423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Blood bank Details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4800" y="1752600"/>
              <a:ext cx="347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315200" y="4267200"/>
            <a:ext cx="1676400" cy="457200"/>
            <a:chOff x="304800" y="1676400"/>
            <a:chExt cx="1676400" cy="457200"/>
          </a:xfrm>
        </p:grpSpPr>
        <p:sp>
          <p:nvSpPr>
            <p:cNvPr id="85" name="Rectangle 8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2000" y="1752600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 Details</a:t>
              </a:r>
              <a:endParaRPr lang="en-US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39000" y="13716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8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D6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33600" y="30480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Donor Info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5800" y="1066800"/>
            <a:ext cx="1483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810000" y="609600"/>
            <a:ext cx="806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505200" y="2286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3200400" y="1981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2515776" y="2208624"/>
            <a:ext cx="762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895600" y="259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505200" y="17526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057400" y="19050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0" y="2895600"/>
            <a:ext cx="8066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57200" y="2286000"/>
            <a:ext cx="1865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Patient Details</a:t>
            </a:r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200400"/>
            <a:ext cx="154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 Details</a:t>
            </a:r>
          </a:p>
          <a:p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515776" y="3808824"/>
            <a:ext cx="4572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743200" y="4038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3809206" y="3733800"/>
            <a:ext cx="6103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667000" y="3733800"/>
            <a:ext cx="152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blood 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4001676" y="3846924"/>
            <a:ext cx="6858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2248297" y="3923903"/>
            <a:ext cx="5334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514600" y="41910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67000" y="4191000"/>
            <a:ext cx="15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request </a:t>
            </a:r>
          </a:p>
          <a:p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3925476" y="4075524"/>
            <a:ext cx="1143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0800000">
            <a:off x="3657600" y="4648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810000" y="48768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038997" y="4190603"/>
            <a:ext cx="13716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Details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3888173" y="4036153"/>
            <a:ext cx="137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 service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3962400" y="4191000"/>
            <a:ext cx="175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572794" y="40378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741736" y="37164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5" name="Straight Arrow Connector 224"/>
          <p:cNvCxnSpPr/>
          <p:nvPr/>
        </p:nvCxnSpPr>
        <p:spPr>
          <a:xfrm rot="5400000">
            <a:off x="5257006" y="5638800"/>
            <a:ext cx="762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810000" y="5562600"/>
            <a:ext cx="18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Blood bank details</a:t>
            </a:r>
          </a:p>
        </p:txBody>
      </p:sp>
      <p:cxnSp>
        <p:nvCxnSpPr>
          <p:cNvPr id="228" name="Elbow Connector 227"/>
          <p:cNvCxnSpPr/>
          <p:nvPr/>
        </p:nvCxnSpPr>
        <p:spPr>
          <a:xfrm rot="10800000">
            <a:off x="6400800" y="5257800"/>
            <a:ext cx="762000" cy="457200"/>
          </a:xfrm>
          <a:prstGeom prst="bentConnector3">
            <a:avLst>
              <a:gd name="adj1" fmla="val 100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715000" y="5715000"/>
            <a:ext cx="152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Blood bank details</a:t>
            </a:r>
            <a:endParaRPr lang="en-US" sz="1400" dirty="0"/>
          </a:p>
        </p:txBody>
      </p:sp>
      <p:cxnSp>
        <p:nvCxnSpPr>
          <p:cNvPr id="247" name="Shape 246"/>
          <p:cNvCxnSpPr/>
          <p:nvPr/>
        </p:nvCxnSpPr>
        <p:spPr>
          <a:xfrm>
            <a:off x="7467600" y="3657600"/>
            <a:ext cx="685800" cy="609600"/>
          </a:xfrm>
          <a:prstGeom prst="bentConnector3">
            <a:avLst>
              <a:gd name="adj1" fmla="val 99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467600" y="33528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66" name="Shape 265"/>
          <p:cNvCxnSpPr>
            <a:stCxn id="10" idx="1"/>
            <a:endCxn id="51" idx="0"/>
          </p:cNvCxnSpPr>
          <p:nvPr/>
        </p:nvCxnSpPr>
        <p:spPr>
          <a:xfrm rot="10800000" flipV="1">
            <a:off x="6704044" y="3086100"/>
            <a:ext cx="992157" cy="19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248400" y="2819400"/>
            <a:ext cx="1519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Event details</a:t>
            </a:r>
            <a:endParaRPr lang="en-US" dirty="0"/>
          </a:p>
        </p:txBody>
      </p:sp>
      <p:cxnSp>
        <p:nvCxnSpPr>
          <p:cNvPr id="281" name="Elbow Connector 280"/>
          <p:cNvCxnSpPr/>
          <p:nvPr/>
        </p:nvCxnSpPr>
        <p:spPr>
          <a:xfrm rot="10800000">
            <a:off x="5562600" y="2819400"/>
            <a:ext cx="685800" cy="533400"/>
          </a:xfrm>
          <a:prstGeom prst="bentConnector3">
            <a:avLst>
              <a:gd name="adj1" fmla="val 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562600" y="25146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93" name="Shape 292"/>
          <p:cNvCxnSpPr>
            <a:stCxn id="15" idx="1"/>
            <a:endCxn id="52" idx="0"/>
          </p:cNvCxnSpPr>
          <p:nvPr/>
        </p:nvCxnSpPr>
        <p:spPr>
          <a:xfrm rot="10800000" flipV="1">
            <a:off x="5865844" y="571500"/>
            <a:ext cx="992157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0" idx="7"/>
            <a:endCxn id="90" idx="0"/>
          </p:cNvCxnSpPr>
          <p:nvPr/>
        </p:nvCxnSpPr>
        <p:spPr>
          <a:xfrm rot="16200000" flipH="1">
            <a:off x="7068903" y="363303"/>
            <a:ext cx="334449" cy="1682144"/>
          </a:xfrm>
          <a:prstGeom prst="bentConnector3">
            <a:avLst>
              <a:gd name="adj1" fmla="val -3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858000" y="762000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334000" y="304800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Fund details</a:t>
            </a:r>
            <a:endParaRPr lang="en-US" dirty="0"/>
          </a:p>
        </p:txBody>
      </p:sp>
      <p:cxnSp>
        <p:nvCxnSpPr>
          <p:cNvPr id="300" name="Shape 299"/>
          <p:cNvCxnSpPr>
            <a:stCxn id="30" idx="2"/>
          </p:cNvCxnSpPr>
          <p:nvPr/>
        </p:nvCxnSpPr>
        <p:spPr>
          <a:xfrm rot="10800000" flipV="1">
            <a:off x="4876800" y="1333500"/>
            <a:ext cx="152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16200000">
            <a:off x="4113888" y="1448712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cxnSp>
        <p:nvCxnSpPr>
          <p:cNvPr id="307" name="Elbow Connector 306"/>
          <p:cNvCxnSpPr>
            <a:endCxn id="4" idx="7"/>
          </p:cNvCxnSpPr>
          <p:nvPr/>
        </p:nvCxnSpPr>
        <p:spPr>
          <a:xfrm rot="5400000">
            <a:off x="4958415" y="2012763"/>
            <a:ext cx="788148" cy="115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34000" y="17526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  <p:cxnSp>
        <p:nvCxnSpPr>
          <p:cNvPr id="313" name="Shape 312"/>
          <p:cNvCxnSpPr>
            <a:stCxn id="30" idx="5"/>
          </p:cNvCxnSpPr>
          <p:nvPr/>
        </p:nvCxnSpPr>
        <p:spPr>
          <a:xfrm rot="5400000">
            <a:off x="5436977" y="1526872"/>
            <a:ext cx="855102" cy="1061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400800" y="1981200"/>
            <a:ext cx="140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fund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Add Donor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Donor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Donor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91094" y="2271306"/>
            <a:ext cx="149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Donor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4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Details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Donor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66738" y="2499906"/>
            <a:ext cx="170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683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Testimonial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726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 testimonial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3400" y="2667000"/>
            <a:ext cx="114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request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04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700746" cy="457200"/>
            <a:chOff x="304800" y="1676400"/>
            <a:chExt cx="1700746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10668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Add Request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1066800" cy="914400"/>
            <a:chOff x="1219200" y="5029200"/>
            <a:chExt cx="1066800" cy="9144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Patient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477000" y="1981200"/>
            <a:ext cx="10668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Patient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6002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47520" y="1229402"/>
            <a:ext cx="11160" cy="1760258"/>
          </a:xfrm>
          <a:prstGeom prst="bentConnector3">
            <a:avLst>
              <a:gd name="adj1" fmla="val 3248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4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16200000" flipV="1">
            <a:off x="6641515" y="3442705"/>
            <a:ext cx="1495148" cy="3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5400000">
            <a:off x="5846040" y="3480012"/>
            <a:ext cx="1570553" cy="3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048000"/>
            <a:ext cx="704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23127" y="2271306"/>
            <a:ext cx="163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Request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95600" y="4038600"/>
            <a:ext cx="12192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Patient’s request 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71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>
            <a:endCxn id="19" idx="4"/>
          </p:cNvCxnSpPr>
          <p:nvPr/>
        </p:nvCxnSpPr>
        <p:spPr>
          <a:xfrm rot="5400000" flipH="1" flipV="1">
            <a:off x="4152900" y="3238501"/>
            <a:ext cx="68580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76600" y="3048000"/>
            <a:ext cx="124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219200" cy="914400"/>
            <a:chOff x="1219200" y="5105400"/>
            <a:chExt cx="12192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2192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Request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01582" y="2404129"/>
            <a:ext cx="4782111" cy="1345452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10792" y="2499906"/>
            <a:ext cx="18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Request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2057400" y="57912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93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Patient’s request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24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Assignment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29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for blood 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9237" y="2667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 donor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8200" y="23590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Validate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Login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4419600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Login </a:t>
            </a:r>
            <a:r>
              <a:rPr lang="en-US" sz="800" dirty="0" smtClean="0">
                <a:solidFill>
                  <a:schemeClr val="tx1"/>
                </a:solidFill>
              </a:rPr>
              <a:t> timing, user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Record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3.1.3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4419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Allow Access to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Features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3.1.2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4076700" y="1787542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4257994" y="1838798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Login </a:t>
            </a:r>
            <a:r>
              <a:rPr lang="en-US" sz="800" kern="0" dirty="0" smtClean="0">
                <a:solidFill>
                  <a:srgbClr val="262626"/>
                </a:solidFill>
              </a:rPr>
              <a:t>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</p:cNvCxnSpPr>
          <p:nvPr/>
        </p:nvCxnSpPr>
        <p:spPr>
          <a:xfrm>
            <a:off x="5638800" y="2854342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0081" y="2663842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Query Login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7162800" y="2740042"/>
            <a:ext cx="1371600" cy="228600"/>
            <a:chOff x="275492" y="2361935"/>
            <a:chExt cx="1371600" cy="228603"/>
          </a:xfrm>
        </p:grpSpPr>
        <p:sp>
          <p:nvSpPr>
            <p:cNvPr id="11" name="Rectangle 1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D4       Patient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Db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flipH="1">
            <a:off x="2590800" y="49149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7"/>
          </p:cNvCxnSpPr>
          <p:nvPr/>
        </p:nvCxnSpPr>
        <p:spPr>
          <a:xfrm flipH="1">
            <a:off x="4579330" y="3349642"/>
            <a:ext cx="487970" cy="121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661356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Login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597323">
            <a:off x="4112225" y="3767789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Authenticate</a:t>
            </a:r>
            <a:r>
              <a:rPr lang="en-US" sz="800" kern="0" dirty="0" smtClean="0">
                <a:solidFill>
                  <a:srgbClr val="262626"/>
                </a:solidFill>
              </a:rPr>
              <a:t> </a:t>
            </a:r>
            <a:r>
              <a:rPr lang="en-US" sz="800" kern="0" dirty="0" smtClean="0">
                <a:solidFill>
                  <a:srgbClr val="262626"/>
                </a:solidFill>
              </a:rPr>
              <a:t>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415279" y="4299719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5"/>
          <p:cNvGrpSpPr/>
          <p:nvPr/>
        </p:nvGrpSpPr>
        <p:grpSpPr>
          <a:xfrm>
            <a:off x="838200" y="3962400"/>
            <a:ext cx="19050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D5        Access Logger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6" name="Straight Arrow Connector 25"/>
          <p:cNvCxnSpPr/>
          <p:nvPr/>
        </p:nvCxnSpPr>
        <p:spPr>
          <a:xfrm rot="10800000" flipV="1">
            <a:off x="3352799" y="5372099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268963">
            <a:off x="3100369" y="556841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Accessible Features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283</Words>
  <Application>Microsoft Office PowerPoint</Application>
  <PresentationFormat>On-screen Show (4:3)</PresentationFormat>
  <Paragraphs>175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chandra</cp:lastModifiedBy>
  <cp:revision>31</cp:revision>
  <dcterms:created xsi:type="dcterms:W3CDTF">2006-08-16T00:00:00Z</dcterms:created>
  <dcterms:modified xsi:type="dcterms:W3CDTF">2012-12-27T22:28:35Z</dcterms:modified>
</cp:coreProperties>
</file>