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Blood donor management </a:t>
            </a:r>
          </a:p>
          <a:p>
            <a:pPr algn="ctr"/>
            <a:r>
              <a:rPr lang="en-US" sz="1400" dirty="0" smtClean="0"/>
              <a:t>system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914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0" y="3810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3810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44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Member </a:t>
              </a:r>
              <a:endParaRPr lang="en-US" sz="1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2800" y="5638800"/>
            <a:ext cx="1071563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9000" y="5638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Blood bank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96200" y="2895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0400" y="3429000"/>
              <a:ext cx="592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57800" y="1143000"/>
            <a:ext cx="15961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Fund</a:t>
            </a:r>
          </a:p>
          <a:p>
            <a:r>
              <a:rPr lang="en-US" sz="1400" dirty="0" smtClean="0"/>
              <a:t>Management</a:t>
            </a:r>
          </a:p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990600"/>
            <a:ext cx="1752600" cy="838200"/>
            <a:chOff x="2133600" y="990600"/>
            <a:chExt cx="17526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192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  Donor </a:t>
              </a:r>
            </a:p>
            <a:p>
              <a:r>
                <a:rPr lang="en-US" sz="1400" dirty="0" smtClean="0"/>
                <a:t>Management 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19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37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81200" y="31242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Patient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09800" y="4495800"/>
            <a:ext cx="1612198" cy="1028819"/>
            <a:chOff x="2209800" y="4495800"/>
            <a:chExt cx="1612198" cy="1028819"/>
          </a:xfrm>
        </p:grpSpPr>
        <p:grpSp>
          <p:nvGrpSpPr>
            <p:cNvPr id="39" name="Group 38"/>
            <p:cNvGrpSpPr/>
            <p:nvPr/>
          </p:nvGrpSpPr>
          <p:grpSpPr>
            <a:xfrm>
              <a:off x="2209800" y="4495800"/>
              <a:ext cx="1612198" cy="1028819"/>
              <a:chOff x="2590800" y="4419600"/>
              <a:chExt cx="1612198" cy="10288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67000" y="4648200"/>
                <a:ext cx="15359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Member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956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81600" y="4495800"/>
            <a:ext cx="1600200" cy="1028819"/>
            <a:chOff x="5181600" y="4495800"/>
            <a:chExt cx="1600200" cy="102881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90800" y="4495800"/>
                <a:ext cx="137345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Blood bank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67400" y="3276600"/>
            <a:ext cx="1600200" cy="1028819"/>
            <a:chOff x="5867400" y="3276600"/>
            <a:chExt cx="1600200" cy="1028819"/>
          </a:xfrm>
        </p:grpSpPr>
        <p:grpSp>
          <p:nvGrpSpPr>
            <p:cNvPr id="36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16576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Event</a:t>
                </a:r>
              </a:p>
              <a:p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29200" y="9144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180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8600" y="3733800"/>
            <a:ext cx="1700746" cy="457200"/>
            <a:chOff x="304800" y="1676400"/>
            <a:chExt cx="1700746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243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Member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05400" y="6019800"/>
            <a:ext cx="1923329" cy="457200"/>
            <a:chOff x="304800" y="1676400"/>
            <a:chExt cx="1728394" cy="457200"/>
          </a:xfrm>
        </p:grpSpPr>
        <p:sp>
          <p:nvSpPr>
            <p:cNvPr id="80" name="Rectangle 7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9600" y="1752600"/>
              <a:ext cx="1423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Blood bank Details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04800" y="1752600"/>
              <a:ext cx="347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315200" y="4267200"/>
            <a:ext cx="1676400" cy="457200"/>
            <a:chOff x="304800" y="1676400"/>
            <a:chExt cx="1676400" cy="457200"/>
          </a:xfrm>
        </p:grpSpPr>
        <p:sp>
          <p:nvSpPr>
            <p:cNvPr id="85" name="Rectangle 8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2000" y="1752600"/>
              <a:ext cx="1130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 Details</a:t>
              </a:r>
              <a:endParaRPr lang="en-US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39000" y="13716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8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D6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133600" y="30480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Donor </a:t>
            </a:r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85800" y="1066800"/>
            <a:ext cx="1483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Donor </a:t>
            </a:r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810000" y="609600"/>
            <a:ext cx="806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Donor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3505200" y="22860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 flipH="1" flipV="1">
            <a:off x="3200400" y="1981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2515776" y="2208624"/>
            <a:ext cx="762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895600" y="2590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505200" y="17526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057400" y="19050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048000" y="2895600"/>
            <a:ext cx="8066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Patient</a:t>
            </a:r>
          </a:p>
          <a:p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57200" y="2286000"/>
            <a:ext cx="1865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Patient Details</a:t>
            </a:r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3200400"/>
            <a:ext cx="154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Patient </a:t>
            </a:r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2515776" y="3808824"/>
            <a:ext cx="4572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743200" y="4038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5400000" flipH="1" flipV="1">
            <a:off x="3809206" y="3733800"/>
            <a:ext cx="6103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667000" y="3733800"/>
            <a:ext cx="1525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blood 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>
            <a:off x="4001676" y="3846924"/>
            <a:ext cx="6858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2248297" y="3923903"/>
            <a:ext cx="5334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514600" y="41910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67000" y="4191000"/>
            <a:ext cx="15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request </a:t>
            </a:r>
          </a:p>
          <a:p>
            <a:endParaRPr lang="en-US" dirty="0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3925476" y="4075524"/>
            <a:ext cx="1143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10800000">
            <a:off x="3657600" y="4648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810000" y="48768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4038997" y="4190603"/>
            <a:ext cx="13716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Member </a:t>
            </a:r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Details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3888173" y="4036153"/>
            <a:ext cx="1370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 service</a:t>
            </a:r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3962400" y="4191000"/>
            <a:ext cx="175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Member Details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rot="5400000">
            <a:off x="4572794" y="40378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741736" y="3716464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blood bank</a:t>
            </a:r>
          </a:p>
          <a:p>
            <a:r>
              <a:rPr lang="en-US" sz="1400" dirty="0" smtClean="0"/>
              <a:t>       details</a:t>
            </a:r>
            <a:endParaRPr lang="en-US" dirty="0"/>
          </a:p>
        </p:txBody>
      </p:sp>
      <p:cxnSp>
        <p:nvCxnSpPr>
          <p:cNvPr id="225" name="Straight Arrow Connector 224"/>
          <p:cNvCxnSpPr/>
          <p:nvPr/>
        </p:nvCxnSpPr>
        <p:spPr>
          <a:xfrm rot="5400000">
            <a:off x="5257006" y="5638800"/>
            <a:ext cx="762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810000" y="5562600"/>
            <a:ext cx="18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Blood bank details</a:t>
            </a:r>
          </a:p>
        </p:txBody>
      </p:sp>
      <p:cxnSp>
        <p:nvCxnSpPr>
          <p:cNvPr id="228" name="Elbow Connector 227"/>
          <p:cNvCxnSpPr/>
          <p:nvPr/>
        </p:nvCxnSpPr>
        <p:spPr>
          <a:xfrm rot="10800000">
            <a:off x="6400800" y="5257800"/>
            <a:ext cx="762000" cy="457200"/>
          </a:xfrm>
          <a:prstGeom prst="bentConnector3">
            <a:avLst>
              <a:gd name="adj1" fmla="val 1002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715000" y="5715000"/>
            <a:ext cx="152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Blood bank details</a:t>
            </a:r>
            <a:endParaRPr lang="en-US" sz="1400" dirty="0"/>
          </a:p>
        </p:txBody>
      </p:sp>
      <p:cxnSp>
        <p:nvCxnSpPr>
          <p:cNvPr id="247" name="Shape 246"/>
          <p:cNvCxnSpPr/>
          <p:nvPr/>
        </p:nvCxnSpPr>
        <p:spPr>
          <a:xfrm>
            <a:off x="7467600" y="3657600"/>
            <a:ext cx="685800" cy="609600"/>
          </a:xfrm>
          <a:prstGeom prst="bentConnector3">
            <a:avLst>
              <a:gd name="adj1" fmla="val 996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467600" y="33528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66" name="Shape 265"/>
          <p:cNvCxnSpPr>
            <a:stCxn id="10" idx="1"/>
            <a:endCxn id="51" idx="0"/>
          </p:cNvCxnSpPr>
          <p:nvPr/>
        </p:nvCxnSpPr>
        <p:spPr>
          <a:xfrm rot="10800000" flipV="1">
            <a:off x="6704044" y="3086100"/>
            <a:ext cx="992157" cy="190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248400" y="2819400"/>
            <a:ext cx="1519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Event details</a:t>
            </a:r>
            <a:endParaRPr lang="en-US" dirty="0"/>
          </a:p>
        </p:txBody>
      </p:sp>
      <p:cxnSp>
        <p:nvCxnSpPr>
          <p:cNvPr id="281" name="Elbow Connector 280"/>
          <p:cNvCxnSpPr/>
          <p:nvPr/>
        </p:nvCxnSpPr>
        <p:spPr>
          <a:xfrm rot="10800000">
            <a:off x="5562600" y="2819400"/>
            <a:ext cx="685800" cy="533400"/>
          </a:xfrm>
          <a:prstGeom prst="bentConnector3">
            <a:avLst>
              <a:gd name="adj1" fmla="val 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5562600" y="25146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93" name="Shape 292"/>
          <p:cNvCxnSpPr>
            <a:stCxn id="15" idx="1"/>
            <a:endCxn id="52" idx="0"/>
          </p:cNvCxnSpPr>
          <p:nvPr/>
        </p:nvCxnSpPr>
        <p:spPr>
          <a:xfrm rot="10800000" flipV="1">
            <a:off x="5865844" y="571500"/>
            <a:ext cx="992157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30" idx="7"/>
            <a:endCxn id="90" idx="0"/>
          </p:cNvCxnSpPr>
          <p:nvPr/>
        </p:nvCxnSpPr>
        <p:spPr>
          <a:xfrm rot="16200000" flipH="1">
            <a:off x="7068903" y="363303"/>
            <a:ext cx="334449" cy="1682144"/>
          </a:xfrm>
          <a:prstGeom prst="bentConnector3">
            <a:avLst>
              <a:gd name="adj1" fmla="val -33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858000" y="762000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334000" y="304800"/>
            <a:ext cx="147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Fund details</a:t>
            </a:r>
            <a:endParaRPr lang="en-US" dirty="0"/>
          </a:p>
        </p:txBody>
      </p:sp>
      <p:cxnSp>
        <p:nvCxnSpPr>
          <p:cNvPr id="300" name="Shape 299"/>
          <p:cNvCxnSpPr>
            <a:stCxn id="30" idx="2"/>
          </p:cNvCxnSpPr>
          <p:nvPr/>
        </p:nvCxnSpPr>
        <p:spPr>
          <a:xfrm rot="10800000" flipV="1">
            <a:off x="4876800" y="1333500"/>
            <a:ext cx="152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 rot="16200000">
            <a:off x="4113888" y="1448712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cxnSp>
        <p:nvCxnSpPr>
          <p:cNvPr id="307" name="Elbow Connector 306"/>
          <p:cNvCxnSpPr>
            <a:endCxn id="4" idx="7"/>
          </p:cNvCxnSpPr>
          <p:nvPr/>
        </p:nvCxnSpPr>
        <p:spPr>
          <a:xfrm rot="5400000">
            <a:off x="4958415" y="2012763"/>
            <a:ext cx="788148" cy="1154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34000" y="17526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  <p:cxnSp>
        <p:nvCxnSpPr>
          <p:cNvPr id="313" name="Shape 312"/>
          <p:cNvCxnSpPr>
            <a:stCxn id="30" idx="5"/>
          </p:cNvCxnSpPr>
          <p:nvPr/>
        </p:nvCxnSpPr>
        <p:spPr>
          <a:xfrm rot="5400000">
            <a:off x="5436977" y="1526872"/>
            <a:ext cx="855102" cy="1061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400800" y="1981200"/>
            <a:ext cx="140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fund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13</cp:revision>
  <dcterms:created xsi:type="dcterms:W3CDTF">2006-08-16T00:00:00Z</dcterms:created>
  <dcterms:modified xsi:type="dcterms:W3CDTF">2012-12-27T20:10:36Z</dcterms:modified>
</cp:coreProperties>
</file>