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9C46-FE8C-4D5E-85BC-AFD12F605080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F552-EBFB-4A0A-8C90-A6C1ED1B7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2438400"/>
            <a:ext cx="2133600" cy="1676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r>
              <a:rPr lang="en-US" dirty="0" smtClean="0"/>
              <a:t>Management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7620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5562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9530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</a:t>
            </a:r>
            <a:endParaRPr lang="en-US" dirty="0"/>
          </a:p>
        </p:txBody>
      </p:sp>
      <p:cxnSp>
        <p:nvCxnSpPr>
          <p:cNvPr id="12" name="Elbow Connector 11"/>
          <p:cNvCxnSpPr>
            <a:stCxn id="5" idx="3"/>
            <a:endCxn id="4" idx="1"/>
          </p:cNvCxnSpPr>
          <p:nvPr/>
        </p:nvCxnSpPr>
        <p:spPr>
          <a:xfrm>
            <a:off x="2590800" y="1371600"/>
            <a:ext cx="1226859" cy="1312303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4" idx="2"/>
            <a:endCxn id="5" idx="2"/>
          </p:cNvCxnSpPr>
          <p:nvPr/>
        </p:nvCxnSpPr>
        <p:spPr>
          <a:xfrm rot="10800000">
            <a:off x="1866900" y="1676400"/>
            <a:ext cx="1638300" cy="16002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1"/>
          <p:cNvCxnSpPr>
            <a:endCxn id="9" idx="0"/>
          </p:cNvCxnSpPr>
          <p:nvPr/>
        </p:nvCxnSpPr>
        <p:spPr>
          <a:xfrm>
            <a:off x="5562600" y="3581400"/>
            <a:ext cx="1714500" cy="13716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1"/>
          <p:cNvCxnSpPr>
            <a:stCxn id="4" idx="0"/>
            <a:endCxn id="7" idx="2"/>
          </p:cNvCxnSpPr>
          <p:nvPr/>
        </p:nvCxnSpPr>
        <p:spPr>
          <a:xfrm rot="5400000" flipH="1" flipV="1">
            <a:off x="4248150" y="1695450"/>
            <a:ext cx="1066800" cy="4191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11"/>
          <p:cNvCxnSpPr>
            <a:stCxn id="6" idx="3"/>
            <a:endCxn id="4" idx="3"/>
          </p:cNvCxnSpPr>
          <p:nvPr/>
        </p:nvCxnSpPr>
        <p:spPr>
          <a:xfrm flipV="1">
            <a:off x="2209800" y="3869297"/>
            <a:ext cx="1607859" cy="16903"/>
          </a:xfrm>
          <a:prstGeom prst="bentConnector4">
            <a:avLst>
              <a:gd name="adj1" fmla="val 40283"/>
              <a:gd name="adj2" fmla="val -125242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11"/>
          <p:cNvCxnSpPr>
            <a:stCxn id="4" idx="4"/>
            <a:endCxn id="6" idx="2"/>
          </p:cNvCxnSpPr>
          <p:nvPr/>
        </p:nvCxnSpPr>
        <p:spPr>
          <a:xfrm rot="5400000">
            <a:off x="2990850" y="2609850"/>
            <a:ext cx="76200" cy="3086100"/>
          </a:xfrm>
          <a:prstGeom prst="bentConnector3">
            <a:avLst>
              <a:gd name="adj1" fmla="val 40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1"/>
          <p:cNvCxnSpPr>
            <a:stCxn id="10" idx="0"/>
          </p:cNvCxnSpPr>
          <p:nvPr/>
        </p:nvCxnSpPr>
        <p:spPr>
          <a:xfrm rot="16200000" flipH="1" flipV="1">
            <a:off x="6293269" y="1700072"/>
            <a:ext cx="321703" cy="1950758"/>
          </a:xfrm>
          <a:prstGeom prst="bentConnector4">
            <a:avLst>
              <a:gd name="adj1" fmla="val -71059"/>
              <a:gd name="adj2" fmla="val 68554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1"/>
          <p:cNvCxnSpPr>
            <a:stCxn id="4" idx="6"/>
            <a:endCxn id="10" idx="3"/>
          </p:cNvCxnSpPr>
          <p:nvPr/>
        </p:nvCxnSpPr>
        <p:spPr>
          <a:xfrm flipV="1">
            <a:off x="5638800" y="2819400"/>
            <a:ext cx="2514600" cy="457200"/>
          </a:xfrm>
          <a:prstGeom prst="bentConnector3">
            <a:avLst>
              <a:gd name="adj1" fmla="val 109091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11"/>
          <p:cNvCxnSpPr>
            <a:stCxn id="7" idx="3"/>
          </p:cNvCxnSpPr>
          <p:nvPr/>
        </p:nvCxnSpPr>
        <p:spPr>
          <a:xfrm flipH="1">
            <a:off x="5410200" y="1066800"/>
            <a:ext cx="304800" cy="1752600"/>
          </a:xfrm>
          <a:prstGeom prst="bentConnector4">
            <a:avLst>
              <a:gd name="adj1" fmla="val -75000"/>
              <a:gd name="adj2" fmla="val 58696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11"/>
          <p:cNvCxnSpPr/>
          <p:nvPr/>
        </p:nvCxnSpPr>
        <p:spPr>
          <a:xfrm rot="10800000">
            <a:off x="5486400" y="3657600"/>
            <a:ext cx="1066800" cy="15240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1"/>
          <p:cNvCxnSpPr/>
          <p:nvPr/>
        </p:nvCxnSpPr>
        <p:spPr>
          <a:xfrm rot="5400000">
            <a:off x="3429001" y="4343399"/>
            <a:ext cx="1752600" cy="1143002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11"/>
          <p:cNvCxnSpPr>
            <a:stCxn id="8" idx="2"/>
            <a:endCxn id="4" idx="5"/>
          </p:cNvCxnSpPr>
          <p:nvPr/>
        </p:nvCxnSpPr>
        <p:spPr>
          <a:xfrm rot="5400000" flipH="1" flipV="1">
            <a:off x="3016668" y="3862528"/>
            <a:ext cx="2302903" cy="2316441"/>
          </a:xfrm>
          <a:prstGeom prst="bentConnector3">
            <a:avLst>
              <a:gd name="adj1" fmla="val -9927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7000" y="1066800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81200" y="3030379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Authentication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73379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  for Authentication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0" y="363997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Grant or Recall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933169" y="6154579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Registration</a:t>
            </a:r>
            <a:endParaRPr lang="en-US" sz="1000" dirty="0"/>
          </a:p>
        </p:txBody>
      </p:sp>
      <p:cxnSp>
        <p:nvCxnSpPr>
          <p:cNvPr id="44" name="Elbow Connector 11"/>
          <p:cNvCxnSpPr/>
          <p:nvPr/>
        </p:nvCxnSpPr>
        <p:spPr>
          <a:xfrm rot="5400000" flipH="1" flipV="1">
            <a:off x="3467100" y="4381500"/>
            <a:ext cx="1524000" cy="9906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3800" y="493537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Details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305719" y="4941802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Authentication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838169" y="3657600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Preference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450757" y="493537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Notification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304800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r>
              <a:rPr lang="en-US" sz="1000" dirty="0" smtClean="0"/>
              <a:t>et Preference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362695" y="2057400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Notification Details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673884" y="1482884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Details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188737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Grant or Reject</a:t>
            </a:r>
            <a:endParaRPr lang="en-US" sz="1000" dirty="0"/>
          </a:p>
        </p:txBody>
      </p:sp>
      <p:cxnSp>
        <p:nvCxnSpPr>
          <p:cNvPr id="57" name="Elbow Connector 11"/>
          <p:cNvCxnSpPr>
            <a:stCxn id="7" idx="0"/>
          </p:cNvCxnSpPr>
          <p:nvPr/>
        </p:nvCxnSpPr>
        <p:spPr>
          <a:xfrm rot="16200000" flipH="1" flipV="1">
            <a:off x="3676650" y="1200150"/>
            <a:ext cx="1752600" cy="876300"/>
          </a:xfrm>
          <a:prstGeom prst="bentConnector3">
            <a:avLst>
              <a:gd name="adj1" fmla="val -1304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3437680" y="160020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Ask for Permission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86200" y="1905000"/>
            <a:ext cx="1600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Security</a:t>
            </a:r>
          </a:p>
          <a:p>
            <a:pPr algn="ctr"/>
            <a:r>
              <a:rPr lang="en-US" sz="1200" b="1" dirty="0" smtClean="0"/>
              <a:t>Management </a:t>
            </a:r>
          </a:p>
          <a:p>
            <a:pPr algn="ctr"/>
            <a:r>
              <a:rPr lang="en-US" sz="1200" b="1" dirty="0" smtClean="0"/>
              <a:t>System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990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152400"/>
            <a:ext cx="1066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5562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9530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</a:t>
            </a:r>
            <a:endParaRPr lang="en-US" dirty="0"/>
          </a:p>
        </p:txBody>
      </p:sp>
      <p:cxnSp>
        <p:nvCxnSpPr>
          <p:cNvPr id="17" name="Elbow Connector 11"/>
          <p:cNvCxnSpPr>
            <a:endCxn id="9" idx="0"/>
          </p:cNvCxnSpPr>
          <p:nvPr/>
        </p:nvCxnSpPr>
        <p:spPr>
          <a:xfrm>
            <a:off x="5562600" y="3581400"/>
            <a:ext cx="1714500" cy="13716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1"/>
          <p:cNvCxnSpPr>
            <a:stCxn id="98" idx="2"/>
            <a:endCxn id="7" idx="2"/>
          </p:cNvCxnSpPr>
          <p:nvPr/>
        </p:nvCxnSpPr>
        <p:spPr>
          <a:xfrm rot="10800000">
            <a:off x="3200400" y="457200"/>
            <a:ext cx="1219200" cy="1905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11"/>
          <p:cNvCxnSpPr>
            <a:stCxn id="6" idx="3"/>
            <a:endCxn id="4" idx="3"/>
          </p:cNvCxnSpPr>
          <p:nvPr/>
        </p:nvCxnSpPr>
        <p:spPr>
          <a:xfrm flipV="1">
            <a:off x="1752600" y="2880612"/>
            <a:ext cx="2367944" cy="1081788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11"/>
          <p:cNvCxnSpPr>
            <a:stCxn id="4" idx="4"/>
            <a:endCxn id="6" idx="2"/>
          </p:cNvCxnSpPr>
          <p:nvPr/>
        </p:nvCxnSpPr>
        <p:spPr>
          <a:xfrm rot="5400000">
            <a:off x="2438400" y="1866900"/>
            <a:ext cx="1066800" cy="3429000"/>
          </a:xfrm>
          <a:prstGeom prst="bentConnector3">
            <a:avLst>
              <a:gd name="adj1" fmla="val 121429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1"/>
          <p:cNvCxnSpPr>
            <a:stCxn id="10" idx="0"/>
          </p:cNvCxnSpPr>
          <p:nvPr/>
        </p:nvCxnSpPr>
        <p:spPr>
          <a:xfrm rot="16200000" flipH="1" flipV="1">
            <a:off x="6293269" y="1700072"/>
            <a:ext cx="321703" cy="1950758"/>
          </a:xfrm>
          <a:prstGeom prst="bentConnector4">
            <a:avLst>
              <a:gd name="adj1" fmla="val -71059"/>
              <a:gd name="adj2" fmla="val 68554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1"/>
          <p:cNvCxnSpPr>
            <a:stCxn id="4" idx="6"/>
            <a:endCxn id="10" idx="3"/>
          </p:cNvCxnSpPr>
          <p:nvPr/>
        </p:nvCxnSpPr>
        <p:spPr>
          <a:xfrm>
            <a:off x="5486400" y="2476500"/>
            <a:ext cx="2667000" cy="342900"/>
          </a:xfrm>
          <a:prstGeom prst="bentConnector3">
            <a:avLst>
              <a:gd name="adj1" fmla="val 108571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11"/>
          <p:cNvCxnSpPr>
            <a:stCxn id="98" idx="7"/>
            <a:endCxn id="56" idx="0"/>
          </p:cNvCxnSpPr>
          <p:nvPr/>
        </p:nvCxnSpPr>
        <p:spPr>
          <a:xfrm rot="5400000" flipH="1" flipV="1">
            <a:off x="6317502" y="-433528"/>
            <a:ext cx="68870" cy="1393126"/>
          </a:xfrm>
          <a:prstGeom prst="bentConnector3">
            <a:avLst>
              <a:gd name="adj1" fmla="val 54257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11"/>
          <p:cNvCxnSpPr/>
          <p:nvPr/>
        </p:nvCxnSpPr>
        <p:spPr>
          <a:xfrm rot="10800000">
            <a:off x="5486400" y="3657600"/>
            <a:ext cx="1066800" cy="15240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1"/>
          <p:cNvCxnSpPr/>
          <p:nvPr/>
        </p:nvCxnSpPr>
        <p:spPr>
          <a:xfrm rot="5400000">
            <a:off x="3429001" y="4343399"/>
            <a:ext cx="1752600" cy="1143002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11"/>
          <p:cNvCxnSpPr>
            <a:stCxn id="8" idx="2"/>
            <a:endCxn id="4" idx="5"/>
          </p:cNvCxnSpPr>
          <p:nvPr/>
        </p:nvCxnSpPr>
        <p:spPr>
          <a:xfrm rot="5400000" flipH="1" flipV="1">
            <a:off x="2485184" y="3405328"/>
            <a:ext cx="3291588" cy="2242156"/>
          </a:xfrm>
          <a:prstGeom prst="bentConnector3">
            <a:avLst>
              <a:gd name="adj1" fmla="val -6945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572" y="914400"/>
            <a:ext cx="1072428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12" name="Elbow Connector 11"/>
          <p:cNvCxnSpPr>
            <a:stCxn id="5" idx="3"/>
            <a:endCxn id="73" idx="1"/>
          </p:cNvCxnSpPr>
          <p:nvPr/>
        </p:nvCxnSpPr>
        <p:spPr>
          <a:xfrm>
            <a:off x="1143000" y="1061545"/>
            <a:ext cx="745426" cy="683725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73" idx="2"/>
            <a:endCxn id="5" idx="2"/>
          </p:cNvCxnSpPr>
          <p:nvPr/>
        </p:nvCxnSpPr>
        <p:spPr>
          <a:xfrm rot="10800000">
            <a:off x="606786" y="1208690"/>
            <a:ext cx="1069614" cy="88681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81273" y="838200"/>
            <a:ext cx="755419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2057400"/>
            <a:ext cx="1068891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Authentication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73379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  for Authentication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0" y="363997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Grant or Recall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933169" y="6154579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Registration</a:t>
            </a:r>
            <a:endParaRPr lang="en-US" sz="1000" dirty="0"/>
          </a:p>
        </p:txBody>
      </p:sp>
      <p:cxnSp>
        <p:nvCxnSpPr>
          <p:cNvPr id="44" name="Elbow Connector 11"/>
          <p:cNvCxnSpPr/>
          <p:nvPr/>
        </p:nvCxnSpPr>
        <p:spPr>
          <a:xfrm rot="5400000" flipH="1" flipV="1">
            <a:off x="3467100" y="4381500"/>
            <a:ext cx="1524000" cy="9906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3800" y="493537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Details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305719" y="4941802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Authentication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838169" y="3657600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Preference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450757" y="493537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Notification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304800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r>
              <a:rPr lang="en-US" sz="1000" dirty="0" smtClean="0"/>
              <a:t>et Preference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362695" y="2057400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Notification Details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878989" y="5857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Details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805251" y="188737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Grant or Reject</a:t>
            </a:r>
            <a:endParaRPr lang="en-US" sz="1000" dirty="0"/>
          </a:p>
        </p:txBody>
      </p:sp>
      <p:cxnSp>
        <p:nvCxnSpPr>
          <p:cNvPr id="57" name="Elbow Connector 11"/>
          <p:cNvCxnSpPr>
            <a:stCxn id="7" idx="0"/>
            <a:endCxn id="98" idx="0"/>
          </p:cNvCxnSpPr>
          <p:nvPr/>
        </p:nvCxnSpPr>
        <p:spPr>
          <a:xfrm rot="5400000" flipH="1" flipV="1">
            <a:off x="4171950" y="-819150"/>
            <a:ext cx="1588" cy="1943100"/>
          </a:xfrm>
          <a:prstGeom prst="bentConnector3">
            <a:avLst>
              <a:gd name="adj1" fmla="val 14395466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81138" y="-7620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Ask for Permission</a:t>
            </a:r>
            <a:endParaRPr lang="en-US" sz="1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85800" y="381000"/>
            <a:ext cx="1752600" cy="381794"/>
            <a:chOff x="685800" y="381000"/>
            <a:chExt cx="1752600" cy="381794"/>
          </a:xfrm>
        </p:grpSpPr>
        <p:sp>
          <p:nvSpPr>
            <p:cNvPr id="37" name="Rectangle 36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D1            Member Details</a:t>
              </a:r>
              <a:endParaRPr lang="en-US" sz="10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172200" y="228600"/>
            <a:ext cx="1752600" cy="381794"/>
            <a:chOff x="685800" y="381000"/>
            <a:chExt cx="1752600" cy="381794"/>
          </a:xfrm>
        </p:grpSpPr>
        <p:sp>
          <p:nvSpPr>
            <p:cNvPr id="56" name="Rectangle 55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D2                Visitor Details</a:t>
              </a:r>
              <a:endParaRPr lang="en-US" sz="10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315200" y="1599406"/>
            <a:ext cx="1752600" cy="381794"/>
            <a:chOff x="685800" y="381000"/>
            <a:chExt cx="1752600" cy="381794"/>
          </a:xfrm>
        </p:grpSpPr>
        <p:sp>
          <p:nvSpPr>
            <p:cNvPr id="61" name="Rectangle 60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239000" y="5942806"/>
            <a:ext cx="1752600" cy="381794"/>
            <a:chOff x="685800" y="381000"/>
            <a:chExt cx="1752600" cy="381794"/>
          </a:xfrm>
        </p:grpSpPr>
        <p:sp>
          <p:nvSpPr>
            <p:cNvPr id="64" name="Rectangle 63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28600" y="6095206"/>
            <a:ext cx="1752600" cy="381794"/>
            <a:chOff x="685800" y="381000"/>
            <a:chExt cx="1752600" cy="381794"/>
          </a:xfrm>
        </p:grpSpPr>
        <p:sp>
          <p:nvSpPr>
            <p:cNvPr id="67" name="Rectangle 66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28600" y="4952206"/>
            <a:ext cx="1752600" cy="381794"/>
            <a:chOff x="685800" y="381000"/>
            <a:chExt cx="1752600" cy="381794"/>
          </a:xfrm>
        </p:grpSpPr>
        <p:sp>
          <p:nvSpPr>
            <p:cNvPr id="70" name="Rectangle 69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1676400" y="16002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Member</a:t>
            </a:r>
          </a:p>
          <a:p>
            <a:pPr algn="ctr"/>
            <a:r>
              <a:rPr lang="en-US" sz="1200" dirty="0" smtClean="0"/>
              <a:t>Management</a:t>
            </a:r>
            <a:endParaRPr lang="en-US" sz="1200" dirty="0"/>
          </a:p>
        </p:txBody>
      </p:sp>
      <p:cxnSp>
        <p:nvCxnSpPr>
          <p:cNvPr id="76" name="Elbow Connector 11"/>
          <p:cNvCxnSpPr>
            <a:stCxn id="73" idx="0"/>
            <a:endCxn id="37" idx="3"/>
          </p:cNvCxnSpPr>
          <p:nvPr/>
        </p:nvCxnSpPr>
        <p:spPr>
          <a:xfrm rot="5400000" flipH="1" flipV="1">
            <a:off x="1905000" y="1066800"/>
            <a:ext cx="1028700" cy="38100"/>
          </a:xfrm>
          <a:prstGeom prst="bentConnector4">
            <a:avLst>
              <a:gd name="adj1" fmla="val 40741"/>
              <a:gd name="adj2" fmla="val 70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2306058" y="1086858"/>
            <a:ext cx="755419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cxnSp>
        <p:nvCxnSpPr>
          <p:cNvPr id="80" name="Elbow Connector 11"/>
          <p:cNvCxnSpPr>
            <a:stCxn id="73" idx="6"/>
            <a:endCxn id="4" idx="2"/>
          </p:cNvCxnSpPr>
          <p:nvPr/>
        </p:nvCxnSpPr>
        <p:spPr>
          <a:xfrm>
            <a:off x="3124200" y="2095500"/>
            <a:ext cx="762000" cy="3810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054581" y="1828800"/>
            <a:ext cx="755419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sp>
        <p:nvSpPr>
          <p:cNvPr id="98" name="Oval 97"/>
          <p:cNvSpPr/>
          <p:nvPr/>
        </p:nvSpPr>
        <p:spPr>
          <a:xfrm>
            <a:off x="4419600" y="1524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Visitor</a:t>
            </a:r>
          </a:p>
          <a:p>
            <a:pPr algn="ctr"/>
            <a:r>
              <a:rPr lang="en-US" sz="1200" dirty="0" smtClean="0"/>
              <a:t>Management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48000" y="60960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Get/Reject Permission</a:t>
            </a:r>
            <a:endParaRPr lang="en-US" sz="1000" dirty="0"/>
          </a:p>
        </p:txBody>
      </p:sp>
      <p:cxnSp>
        <p:nvCxnSpPr>
          <p:cNvPr id="111" name="Elbow Connector 11"/>
          <p:cNvCxnSpPr>
            <a:stCxn id="98" idx="4"/>
            <a:endCxn id="4" idx="1"/>
          </p:cNvCxnSpPr>
          <p:nvPr/>
        </p:nvCxnSpPr>
        <p:spPr>
          <a:xfrm rot="5400000">
            <a:off x="4167328" y="1096216"/>
            <a:ext cx="929388" cy="102295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038600" y="143017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Details</a:t>
            </a:r>
            <a:endParaRPr lang="en-US" sz="1000" dirty="0"/>
          </a:p>
        </p:txBody>
      </p:sp>
      <p:cxnSp>
        <p:nvCxnSpPr>
          <p:cNvPr id="119" name="Elbow Connector 11"/>
          <p:cNvCxnSpPr>
            <a:stCxn id="4" idx="7"/>
            <a:endCxn id="98" idx="5"/>
          </p:cNvCxnSpPr>
          <p:nvPr/>
        </p:nvCxnSpPr>
        <p:spPr>
          <a:xfrm rot="5400000" flipH="1" flipV="1">
            <a:off x="4916486" y="1333500"/>
            <a:ext cx="1074458" cy="40331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81600" y="152400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Permission</a:t>
            </a:r>
            <a:endParaRPr lang="en-US" sz="1000" dirty="0"/>
          </a:p>
        </p:txBody>
      </p:sp>
      <p:cxnSp>
        <p:nvCxnSpPr>
          <p:cNvPr id="127" name="Elbow Connector 11"/>
          <p:cNvCxnSpPr>
            <a:stCxn id="98" idx="3"/>
            <a:endCxn id="73" idx="7"/>
          </p:cNvCxnSpPr>
          <p:nvPr/>
        </p:nvCxnSpPr>
        <p:spPr>
          <a:xfrm rot="5400000">
            <a:off x="3398230" y="511874"/>
            <a:ext cx="747340" cy="17194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276600" y="112537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Info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86200" y="1905000"/>
            <a:ext cx="1600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Security</a:t>
            </a:r>
          </a:p>
          <a:p>
            <a:pPr algn="ctr"/>
            <a:r>
              <a:rPr lang="en-US" sz="1200" b="1" dirty="0" smtClean="0"/>
              <a:t>Management </a:t>
            </a:r>
          </a:p>
          <a:p>
            <a:pPr algn="ctr"/>
            <a:r>
              <a:rPr lang="en-US" sz="1200" b="1" dirty="0" smtClean="0"/>
              <a:t>System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990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152400"/>
            <a:ext cx="1066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5562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9530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</a:t>
            </a:r>
            <a:endParaRPr lang="en-US" dirty="0"/>
          </a:p>
        </p:txBody>
      </p:sp>
      <p:cxnSp>
        <p:nvCxnSpPr>
          <p:cNvPr id="17" name="Elbow Connector 11"/>
          <p:cNvCxnSpPr>
            <a:endCxn id="9" idx="0"/>
          </p:cNvCxnSpPr>
          <p:nvPr/>
        </p:nvCxnSpPr>
        <p:spPr>
          <a:xfrm>
            <a:off x="5562600" y="3581400"/>
            <a:ext cx="1714500" cy="13716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1"/>
          <p:cNvCxnSpPr>
            <a:stCxn id="98" idx="2"/>
            <a:endCxn id="7" idx="2"/>
          </p:cNvCxnSpPr>
          <p:nvPr/>
        </p:nvCxnSpPr>
        <p:spPr>
          <a:xfrm rot="10800000">
            <a:off x="3200400" y="457200"/>
            <a:ext cx="1219200" cy="1905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11"/>
          <p:cNvCxnSpPr>
            <a:stCxn id="6" idx="3"/>
            <a:endCxn id="4" idx="3"/>
          </p:cNvCxnSpPr>
          <p:nvPr/>
        </p:nvCxnSpPr>
        <p:spPr>
          <a:xfrm flipV="1">
            <a:off x="1752600" y="2880612"/>
            <a:ext cx="2367944" cy="1081788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11"/>
          <p:cNvCxnSpPr>
            <a:stCxn id="4" idx="4"/>
            <a:endCxn id="6" idx="2"/>
          </p:cNvCxnSpPr>
          <p:nvPr/>
        </p:nvCxnSpPr>
        <p:spPr>
          <a:xfrm rot="5400000">
            <a:off x="2438400" y="1866900"/>
            <a:ext cx="1066800" cy="3429000"/>
          </a:xfrm>
          <a:prstGeom prst="bentConnector3">
            <a:avLst>
              <a:gd name="adj1" fmla="val 121429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1"/>
          <p:cNvCxnSpPr>
            <a:stCxn id="10" idx="0"/>
          </p:cNvCxnSpPr>
          <p:nvPr/>
        </p:nvCxnSpPr>
        <p:spPr>
          <a:xfrm rot="16200000" flipH="1" flipV="1">
            <a:off x="6293269" y="1700072"/>
            <a:ext cx="321703" cy="1950758"/>
          </a:xfrm>
          <a:prstGeom prst="bentConnector4">
            <a:avLst>
              <a:gd name="adj1" fmla="val -71059"/>
              <a:gd name="adj2" fmla="val 68554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1"/>
          <p:cNvCxnSpPr>
            <a:stCxn id="4" idx="6"/>
            <a:endCxn id="10" idx="3"/>
          </p:cNvCxnSpPr>
          <p:nvPr/>
        </p:nvCxnSpPr>
        <p:spPr>
          <a:xfrm>
            <a:off x="5486400" y="2476500"/>
            <a:ext cx="2667000" cy="342900"/>
          </a:xfrm>
          <a:prstGeom prst="bentConnector3">
            <a:avLst>
              <a:gd name="adj1" fmla="val 108571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11"/>
          <p:cNvCxnSpPr>
            <a:stCxn id="98" idx="7"/>
            <a:endCxn id="56" idx="0"/>
          </p:cNvCxnSpPr>
          <p:nvPr/>
        </p:nvCxnSpPr>
        <p:spPr>
          <a:xfrm rot="5400000" flipH="1" flipV="1">
            <a:off x="6317502" y="-433528"/>
            <a:ext cx="68870" cy="1393126"/>
          </a:xfrm>
          <a:prstGeom prst="bentConnector3">
            <a:avLst>
              <a:gd name="adj1" fmla="val 542573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11"/>
          <p:cNvCxnSpPr/>
          <p:nvPr/>
        </p:nvCxnSpPr>
        <p:spPr>
          <a:xfrm rot="10800000">
            <a:off x="5486400" y="3657600"/>
            <a:ext cx="1066800" cy="15240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1"/>
          <p:cNvCxnSpPr/>
          <p:nvPr/>
        </p:nvCxnSpPr>
        <p:spPr>
          <a:xfrm rot="5400000">
            <a:off x="3429001" y="4343399"/>
            <a:ext cx="1752600" cy="1143002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11"/>
          <p:cNvCxnSpPr>
            <a:stCxn id="8" idx="2"/>
            <a:endCxn id="4" idx="5"/>
          </p:cNvCxnSpPr>
          <p:nvPr/>
        </p:nvCxnSpPr>
        <p:spPr>
          <a:xfrm rot="5400000" flipH="1" flipV="1">
            <a:off x="2485184" y="3405328"/>
            <a:ext cx="3291588" cy="2242156"/>
          </a:xfrm>
          <a:prstGeom prst="bentConnector3">
            <a:avLst>
              <a:gd name="adj1" fmla="val -6945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572" y="914400"/>
            <a:ext cx="1072428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12" name="Elbow Connector 11"/>
          <p:cNvCxnSpPr>
            <a:stCxn id="5" idx="3"/>
            <a:endCxn id="73" idx="1"/>
          </p:cNvCxnSpPr>
          <p:nvPr/>
        </p:nvCxnSpPr>
        <p:spPr>
          <a:xfrm>
            <a:off x="1143000" y="1061545"/>
            <a:ext cx="745426" cy="683725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73" idx="2"/>
            <a:endCxn id="5" idx="2"/>
          </p:cNvCxnSpPr>
          <p:nvPr/>
        </p:nvCxnSpPr>
        <p:spPr>
          <a:xfrm rot="10800000">
            <a:off x="606786" y="1208690"/>
            <a:ext cx="1069614" cy="88681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81273" y="838200"/>
            <a:ext cx="755419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2057400"/>
            <a:ext cx="1068891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Authentication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14800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  for Authentication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0" y="3639979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Grant or Recall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933169" y="6154579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Registration</a:t>
            </a:r>
            <a:endParaRPr lang="en-US" sz="1000" dirty="0"/>
          </a:p>
        </p:txBody>
      </p:sp>
      <p:cxnSp>
        <p:nvCxnSpPr>
          <p:cNvPr id="44" name="Elbow Connector 11"/>
          <p:cNvCxnSpPr/>
          <p:nvPr/>
        </p:nvCxnSpPr>
        <p:spPr>
          <a:xfrm rot="5400000" flipH="1" flipV="1">
            <a:off x="3467100" y="4381500"/>
            <a:ext cx="1524000" cy="9906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3800" y="493537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Details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305719" y="4941802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Authentication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838169" y="3657600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Preference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450757" y="493537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Notification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304800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r>
              <a:rPr lang="en-US" sz="1000" dirty="0" smtClean="0"/>
              <a:t>et Preference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362695" y="2057400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Notification Details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878989" y="5857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Details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805251" y="188737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Grant or Reject</a:t>
            </a:r>
            <a:endParaRPr lang="en-US" sz="1000" dirty="0"/>
          </a:p>
        </p:txBody>
      </p:sp>
      <p:cxnSp>
        <p:nvCxnSpPr>
          <p:cNvPr id="57" name="Elbow Connector 11"/>
          <p:cNvCxnSpPr>
            <a:stCxn id="7" idx="0"/>
            <a:endCxn id="98" idx="0"/>
          </p:cNvCxnSpPr>
          <p:nvPr/>
        </p:nvCxnSpPr>
        <p:spPr>
          <a:xfrm rot="5400000" flipH="1" flipV="1">
            <a:off x="4171950" y="-819150"/>
            <a:ext cx="1588" cy="1943100"/>
          </a:xfrm>
          <a:prstGeom prst="bentConnector3">
            <a:avLst>
              <a:gd name="adj1" fmla="val 14395466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81138" y="-7620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Ask for Permission</a:t>
            </a:r>
            <a:endParaRPr lang="en-US" sz="1000" dirty="0"/>
          </a:p>
        </p:txBody>
      </p:sp>
      <p:grpSp>
        <p:nvGrpSpPr>
          <p:cNvPr id="2" name="Group 45"/>
          <p:cNvGrpSpPr/>
          <p:nvPr/>
        </p:nvGrpSpPr>
        <p:grpSpPr>
          <a:xfrm>
            <a:off x="685800" y="381000"/>
            <a:ext cx="1752600" cy="381794"/>
            <a:chOff x="685800" y="381000"/>
            <a:chExt cx="1752600" cy="381794"/>
          </a:xfrm>
        </p:grpSpPr>
        <p:sp>
          <p:nvSpPr>
            <p:cNvPr id="37" name="Rectangle 36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D1            Member Details</a:t>
              </a:r>
              <a:endParaRPr lang="en-US" sz="10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46"/>
          <p:cNvGrpSpPr/>
          <p:nvPr/>
        </p:nvGrpSpPr>
        <p:grpSpPr>
          <a:xfrm>
            <a:off x="6172200" y="228600"/>
            <a:ext cx="1752600" cy="381794"/>
            <a:chOff x="685800" y="381000"/>
            <a:chExt cx="1752600" cy="381794"/>
          </a:xfrm>
        </p:grpSpPr>
        <p:sp>
          <p:nvSpPr>
            <p:cNvPr id="56" name="Rectangle 55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D2                Visitor Details</a:t>
              </a:r>
              <a:endParaRPr lang="en-US" sz="10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58"/>
          <p:cNvGrpSpPr/>
          <p:nvPr/>
        </p:nvGrpSpPr>
        <p:grpSpPr>
          <a:xfrm>
            <a:off x="7315200" y="1599406"/>
            <a:ext cx="1752600" cy="381794"/>
            <a:chOff x="685800" y="381000"/>
            <a:chExt cx="1752600" cy="381794"/>
          </a:xfrm>
        </p:grpSpPr>
        <p:sp>
          <p:nvSpPr>
            <p:cNvPr id="61" name="Rectangle 60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62"/>
          <p:cNvGrpSpPr/>
          <p:nvPr/>
        </p:nvGrpSpPr>
        <p:grpSpPr>
          <a:xfrm>
            <a:off x="7239000" y="5942806"/>
            <a:ext cx="1752600" cy="381794"/>
            <a:chOff x="685800" y="381000"/>
            <a:chExt cx="1752600" cy="381794"/>
          </a:xfrm>
        </p:grpSpPr>
        <p:sp>
          <p:nvSpPr>
            <p:cNvPr id="64" name="Rectangle 63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65"/>
          <p:cNvGrpSpPr/>
          <p:nvPr/>
        </p:nvGrpSpPr>
        <p:grpSpPr>
          <a:xfrm>
            <a:off x="228600" y="6095206"/>
            <a:ext cx="1752600" cy="381794"/>
            <a:chOff x="685800" y="381000"/>
            <a:chExt cx="1752600" cy="381794"/>
          </a:xfrm>
        </p:grpSpPr>
        <p:sp>
          <p:nvSpPr>
            <p:cNvPr id="67" name="Rectangle 66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68"/>
          <p:cNvGrpSpPr/>
          <p:nvPr/>
        </p:nvGrpSpPr>
        <p:grpSpPr>
          <a:xfrm>
            <a:off x="228600" y="4952206"/>
            <a:ext cx="1752600" cy="381794"/>
            <a:chOff x="685800" y="381000"/>
            <a:chExt cx="1752600" cy="381794"/>
          </a:xfrm>
        </p:grpSpPr>
        <p:sp>
          <p:nvSpPr>
            <p:cNvPr id="70" name="Rectangle 69"/>
            <p:cNvSpPr/>
            <p:nvPr/>
          </p:nvSpPr>
          <p:spPr>
            <a:xfrm>
              <a:off x="685800" y="381000"/>
              <a:ext cx="1752600" cy="3810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D3                 Admin </a:t>
              </a:r>
              <a:r>
                <a:rPr lang="en-US" sz="1000" dirty="0" smtClean="0"/>
                <a:t>details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952500" y="5715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1676400" y="16002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Member</a:t>
            </a:r>
          </a:p>
          <a:p>
            <a:pPr algn="ctr"/>
            <a:r>
              <a:rPr lang="en-US" sz="1200" dirty="0" smtClean="0"/>
              <a:t>Management</a:t>
            </a:r>
            <a:endParaRPr lang="en-US" sz="1200" dirty="0"/>
          </a:p>
        </p:txBody>
      </p:sp>
      <p:cxnSp>
        <p:nvCxnSpPr>
          <p:cNvPr id="76" name="Elbow Connector 11"/>
          <p:cNvCxnSpPr>
            <a:stCxn id="73" idx="0"/>
            <a:endCxn id="37" idx="3"/>
          </p:cNvCxnSpPr>
          <p:nvPr/>
        </p:nvCxnSpPr>
        <p:spPr>
          <a:xfrm rot="5400000" flipH="1" flipV="1">
            <a:off x="1905000" y="1066800"/>
            <a:ext cx="1028700" cy="38100"/>
          </a:xfrm>
          <a:prstGeom prst="bentConnector4">
            <a:avLst>
              <a:gd name="adj1" fmla="val 40741"/>
              <a:gd name="adj2" fmla="val 70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2306058" y="1086858"/>
            <a:ext cx="755419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cxnSp>
        <p:nvCxnSpPr>
          <p:cNvPr id="80" name="Elbow Connector 11"/>
          <p:cNvCxnSpPr>
            <a:stCxn id="73" idx="6"/>
            <a:endCxn id="4" idx="2"/>
          </p:cNvCxnSpPr>
          <p:nvPr/>
        </p:nvCxnSpPr>
        <p:spPr>
          <a:xfrm>
            <a:off x="3124200" y="2095500"/>
            <a:ext cx="762000" cy="3810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054581" y="1828800"/>
            <a:ext cx="755419" cy="11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 Details</a:t>
            </a:r>
            <a:endParaRPr lang="en-US" sz="1000" dirty="0"/>
          </a:p>
        </p:txBody>
      </p:sp>
      <p:sp>
        <p:nvSpPr>
          <p:cNvPr id="98" name="Oval 97"/>
          <p:cNvSpPr/>
          <p:nvPr/>
        </p:nvSpPr>
        <p:spPr>
          <a:xfrm>
            <a:off x="4419600" y="1524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Visitor</a:t>
            </a:r>
          </a:p>
          <a:p>
            <a:pPr algn="ctr"/>
            <a:r>
              <a:rPr lang="en-US" sz="1200" dirty="0" smtClean="0"/>
              <a:t>Management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48000" y="60960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Get/Reject Permission</a:t>
            </a:r>
            <a:endParaRPr lang="en-US" sz="1000" dirty="0"/>
          </a:p>
        </p:txBody>
      </p:sp>
      <p:cxnSp>
        <p:nvCxnSpPr>
          <p:cNvPr id="111" name="Elbow Connector 11"/>
          <p:cNvCxnSpPr>
            <a:stCxn id="98" idx="4"/>
            <a:endCxn id="4" idx="1"/>
          </p:cNvCxnSpPr>
          <p:nvPr/>
        </p:nvCxnSpPr>
        <p:spPr>
          <a:xfrm rot="5400000">
            <a:off x="4167328" y="1096216"/>
            <a:ext cx="929388" cy="102295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038600" y="143017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Details</a:t>
            </a:r>
            <a:endParaRPr lang="en-US" sz="1000" dirty="0"/>
          </a:p>
        </p:txBody>
      </p:sp>
      <p:cxnSp>
        <p:nvCxnSpPr>
          <p:cNvPr id="119" name="Elbow Connector 11"/>
          <p:cNvCxnSpPr>
            <a:stCxn id="4" idx="7"/>
            <a:endCxn id="98" idx="5"/>
          </p:cNvCxnSpPr>
          <p:nvPr/>
        </p:nvCxnSpPr>
        <p:spPr>
          <a:xfrm rot="5400000" flipH="1" flipV="1">
            <a:off x="4916486" y="1333500"/>
            <a:ext cx="1074458" cy="40331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81600" y="152400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Permission</a:t>
            </a:r>
            <a:endParaRPr lang="en-US" sz="1000" dirty="0"/>
          </a:p>
        </p:txBody>
      </p:sp>
      <p:cxnSp>
        <p:nvCxnSpPr>
          <p:cNvPr id="127" name="Elbow Connector 11"/>
          <p:cNvCxnSpPr>
            <a:stCxn id="98" idx="3"/>
            <a:endCxn id="73" idx="7"/>
          </p:cNvCxnSpPr>
          <p:nvPr/>
        </p:nvCxnSpPr>
        <p:spPr>
          <a:xfrm rot="5400000">
            <a:off x="3398230" y="511874"/>
            <a:ext cx="747340" cy="17194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276600" y="112537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Visitor Info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057400" y="266700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 Response</a:t>
            </a:r>
          </a:p>
        </p:txBody>
      </p:sp>
      <p:cxnSp>
        <p:nvCxnSpPr>
          <p:cNvPr id="75" name="Elbow Connector 11"/>
          <p:cNvCxnSpPr>
            <a:stCxn id="6" idx="0"/>
          </p:cNvCxnSpPr>
          <p:nvPr/>
        </p:nvCxnSpPr>
        <p:spPr>
          <a:xfrm rot="5400000" flipH="1" flipV="1">
            <a:off x="2000250" y="1924050"/>
            <a:ext cx="1143000" cy="2628900"/>
          </a:xfrm>
          <a:prstGeom prst="bentConnector2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11"/>
          <p:cNvCxnSpPr/>
          <p:nvPr/>
        </p:nvCxnSpPr>
        <p:spPr>
          <a:xfrm rot="10800000" flipV="1">
            <a:off x="1600200" y="2895600"/>
            <a:ext cx="2514600" cy="914400"/>
          </a:xfrm>
          <a:prstGeom prst="bentConnector3">
            <a:avLst>
              <a:gd name="adj1" fmla="val 99894"/>
            </a:avLst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166</Words>
  <Application>Microsoft Office PowerPoint</Application>
  <PresentationFormat>On-screen Show 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4</cp:revision>
  <dcterms:created xsi:type="dcterms:W3CDTF">2012-12-28T18:02:19Z</dcterms:created>
  <dcterms:modified xsi:type="dcterms:W3CDTF">2012-12-29T06:18:14Z</dcterms:modified>
</cp:coreProperties>
</file>