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0" r:id="rId4"/>
    <p:sldId id="265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002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FD603-8EE1-4766-B463-427B671EBF16}" type="datetimeFigureOut">
              <a:rPr lang="en-US"/>
              <a:pPr>
                <a:defRPr/>
              </a:pPr>
              <a:t>12/29/2012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A1481-DCDB-45E4-96C1-5670DFE7A6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C9CF13-8FD8-4649-A8E8-5A10D713626F}" type="datetimeFigureOut">
              <a:rPr lang="en-US"/>
              <a:pPr>
                <a:defRPr/>
              </a:pPr>
              <a:t>12/29/2012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BEE116-E5DE-4332-A044-C5D4FD845B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E05A0-4227-46E0-BD86-6275DB0DC997}" type="datetimeFigureOut">
              <a:rPr lang="en-US"/>
              <a:pPr>
                <a:defRPr/>
              </a:pPr>
              <a:t>12/29/2012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DD5EE-711B-4347-A6F8-3E272F04D8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9C3C5B-5F8D-4A3E-9134-8D49A79EE658}" type="datetimeFigureOut">
              <a:rPr lang="en-US"/>
              <a:pPr>
                <a:defRPr/>
              </a:pPr>
              <a:t>12/29/2012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20FA3A-305F-4A4F-A5A4-5443C28039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A7DC9C-C425-40AC-A6A7-3C1F0504C41E}" type="datetimeFigureOut">
              <a:rPr lang="en-US"/>
              <a:pPr>
                <a:defRPr/>
              </a:pPr>
              <a:t>12/29/2012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EF977B-37BC-49CA-86DD-C253EB3CE5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4A8C36-304E-4EF1-B474-2B09DA90F7BE}" type="datetimeFigureOut">
              <a:rPr lang="en-US"/>
              <a:pPr>
                <a:defRPr/>
              </a:pPr>
              <a:t>12/29/2012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9BC05-0C84-4926-8C05-F1C647FC0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AA97E-DC68-4D2B-9406-D99B472CCEBE}" type="datetimeFigureOut">
              <a:rPr lang="en-US"/>
              <a:pPr>
                <a:defRPr/>
              </a:pPr>
              <a:t>12/29/2012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F34FB-56C3-49CB-A06F-6631DAB2C9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E3BFB-0F45-49F7-8E45-17283CE26FC3}" type="datetimeFigureOut">
              <a:rPr lang="en-US"/>
              <a:pPr>
                <a:defRPr/>
              </a:pPr>
              <a:t>12/29/2012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0BACA-D975-497F-9114-60DF08D12C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90E091-62FF-41BF-A74E-B7ADDC015676}" type="datetimeFigureOut">
              <a:rPr lang="en-US"/>
              <a:pPr>
                <a:defRPr/>
              </a:pPr>
              <a:t>12/29/2012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D7FDE-7096-4F47-B82C-229C13776B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9D8E5-A3C4-4C12-8E02-B9C752E8B7AB}" type="datetimeFigureOut">
              <a:rPr lang="en-US"/>
              <a:pPr>
                <a:defRPr/>
              </a:pPr>
              <a:t>12/29/2012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890FF5-5401-4B61-AA97-FD2D6840B5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9AA74-BE24-4083-B930-A8E34239F704}" type="datetimeFigureOut">
              <a:rPr lang="en-US"/>
              <a:pPr>
                <a:defRPr/>
              </a:pPr>
              <a:t>12/29/2012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57FA63-DB17-43B4-9E5B-BC8421128E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2D6FD42-375D-48E7-BADB-00634B819BE2}" type="datetimeFigureOut">
              <a:rPr lang="en-US"/>
              <a:pPr>
                <a:defRPr/>
              </a:pPr>
              <a:t>12/29/2012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18DCA3C-02E2-442C-BA25-9995BBC18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505200" y="2438400"/>
            <a:ext cx="2133600" cy="1676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Security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Management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System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3000" y="10668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Member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35814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Admin</a:t>
            </a:r>
          </a:p>
        </p:txBody>
      </p:sp>
      <p:sp>
        <p:nvSpPr>
          <p:cNvPr id="7" name="Rectangle 6"/>
          <p:cNvSpPr/>
          <p:nvPr/>
        </p:nvSpPr>
        <p:spPr>
          <a:xfrm>
            <a:off x="4267200" y="7620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Visitor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0" y="55626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Employee</a:t>
            </a:r>
          </a:p>
        </p:txBody>
      </p:sp>
      <p:sp>
        <p:nvSpPr>
          <p:cNvPr id="9" name="Rectangle 8"/>
          <p:cNvSpPr/>
          <p:nvPr/>
        </p:nvSpPr>
        <p:spPr>
          <a:xfrm>
            <a:off x="6553200" y="49530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Alarm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05600" y="25146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Preference</a:t>
            </a:r>
          </a:p>
        </p:txBody>
      </p:sp>
      <p:cxnSp>
        <p:nvCxnSpPr>
          <p:cNvPr id="12" name="Elbow Connector 11"/>
          <p:cNvCxnSpPr>
            <a:stCxn id="5" idx="3"/>
            <a:endCxn id="4" idx="1"/>
          </p:cNvCxnSpPr>
          <p:nvPr/>
        </p:nvCxnSpPr>
        <p:spPr>
          <a:xfrm>
            <a:off x="2590800" y="1371600"/>
            <a:ext cx="1227138" cy="1312863"/>
          </a:xfrm>
          <a:prstGeom prst="bentConnector2">
            <a:avLst/>
          </a:prstGeom>
          <a:ln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1"/>
          <p:cNvCxnSpPr>
            <a:stCxn id="4" idx="2"/>
            <a:endCxn id="5" idx="2"/>
          </p:cNvCxnSpPr>
          <p:nvPr/>
        </p:nvCxnSpPr>
        <p:spPr>
          <a:xfrm rot="10800000">
            <a:off x="1866900" y="1676400"/>
            <a:ext cx="1638300" cy="1600200"/>
          </a:xfrm>
          <a:prstGeom prst="bentConnector2">
            <a:avLst/>
          </a:prstGeom>
          <a:ln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1"/>
          <p:cNvCxnSpPr>
            <a:endCxn id="9" idx="0"/>
          </p:cNvCxnSpPr>
          <p:nvPr/>
        </p:nvCxnSpPr>
        <p:spPr>
          <a:xfrm>
            <a:off x="5562600" y="3581400"/>
            <a:ext cx="1714500" cy="1371600"/>
          </a:xfrm>
          <a:prstGeom prst="bentConnector2">
            <a:avLst/>
          </a:prstGeom>
          <a:ln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1"/>
          <p:cNvCxnSpPr>
            <a:stCxn id="4" idx="0"/>
            <a:endCxn id="7" idx="2"/>
          </p:cNvCxnSpPr>
          <p:nvPr/>
        </p:nvCxnSpPr>
        <p:spPr>
          <a:xfrm rot="5400000" flipH="1" flipV="1">
            <a:off x="4248150" y="1695450"/>
            <a:ext cx="1066800" cy="419100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11"/>
          <p:cNvCxnSpPr>
            <a:stCxn id="6" idx="3"/>
            <a:endCxn id="4" idx="3"/>
          </p:cNvCxnSpPr>
          <p:nvPr/>
        </p:nvCxnSpPr>
        <p:spPr>
          <a:xfrm flipV="1">
            <a:off x="2209800" y="3868738"/>
            <a:ext cx="1608138" cy="17462"/>
          </a:xfrm>
          <a:prstGeom prst="bentConnector4">
            <a:avLst>
              <a:gd name="adj1" fmla="val 40283"/>
              <a:gd name="adj2" fmla="val -1252423"/>
            </a:avLst>
          </a:prstGeom>
          <a:ln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11"/>
          <p:cNvCxnSpPr>
            <a:stCxn id="4" idx="4"/>
            <a:endCxn id="6" idx="2"/>
          </p:cNvCxnSpPr>
          <p:nvPr/>
        </p:nvCxnSpPr>
        <p:spPr>
          <a:xfrm rot="5400000">
            <a:off x="2990850" y="2609850"/>
            <a:ext cx="76200" cy="3086100"/>
          </a:xfrm>
          <a:prstGeom prst="bentConnector3">
            <a:avLst>
              <a:gd name="adj1" fmla="val 400000"/>
            </a:avLst>
          </a:prstGeom>
          <a:ln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1"/>
          <p:cNvCxnSpPr>
            <a:stCxn id="10" idx="0"/>
          </p:cNvCxnSpPr>
          <p:nvPr/>
        </p:nvCxnSpPr>
        <p:spPr>
          <a:xfrm rot="16200000" flipH="1" flipV="1">
            <a:off x="6292850" y="1700213"/>
            <a:ext cx="322263" cy="1951037"/>
          </a:xfrm>
          <a:prstGeom prst="bentConnector4">
            <a:avLst>
              <a:gd name="adj1" fmla="val -71059"/>
              <a:gd name="adj2" fmla="val 68554"/>
            </a:avLst>
          </a:prstGeom>
          <a:ln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1"/>
          <p:cNvCxnSpPr>
            <a:stCxn id="4" idx="6"/>
            <a:endCxn id="10" idx="3"/>
          </p:cNvCxnSpPr>
          <p:nvPr/>
        </p:nvCxnSpPr>
        <p:spPr>
          <a:xfrm flipV="1">
            <a:off x="5638800" y="2819400"/>
            <a:ext cx="2514600" cy="457200"/>
          </a:xfrm>
          <a:prstGeom prst="bentConnector3">
            <a:avLst>
              <a:gd name="adj1" fmla="val 109091"/>
            </a:avLst>
          </a:prstGeom>
          <a:ln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11"/>
          <p:cNvCxnSpPr>
            <a:stCxn id="7" idx="3"/>
          </p:cNvCxnSpPr>
          <p:nvPr/>
        </p:nvCxnSpPr>
        <p:spPr>
          <a:xfrm flipH="1">
            <a:off x="5410200" y="1066800"/>
            <a:ext cx="304800" cy="1752600"/>
          </a:xfrm>
          <a:prstGeom prst="bentConnector4">
            <a:avLst>
              <a:gd name="adj1" fmla="val -75000"/>
              <a:gd name="adj2" fmla="val 58696"/>
            </a:avLst>
          </a:prstGeom>
          <a:ln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11"/>
          <p:cNvCxnSpPr/>
          <p:nvPr/>
        </p:nvCxnSpPr>
        <p:spPr>
          <a:xfrm rot="10800000">
            <a:off x="5486400" y="3657600"/>
            <a:ext cx="1066800" cy="1524000"/>
          </a:xfrm>
          <a:prstGeom prst="bentConnector2">
            <a:avLst/>
          </a:prstGeom>
          <a:ln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11"/>
          <p:cNvCxnSpPr/>
          <p:nvPr/>
        </p:nvCxnSpPr>
        <p:spPr>
          <a:xfrm rot="5400000">
            <a:off x="3429000" y="4343400"/>
            <a:ext cx="1752600" cy="1143000"/>
          </a:xfrm>
          <a:prstGeom prst="bentConnector2">
            <a:avLst/>
          </a:prstGeom>
          <a:ln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11"/>
          <p:cNvCxnSpPr>
            <a:stCxn id="8" idx="2"/>
            <a:endCxn id="4" idx="5"/>
          </p:cNvCxnSpPr>
          <p:nvPr/>
        </p:nvCxnSpPr>
        <p:spPr>
          <a:xfrm rot="5400000" flipH="1" flipV="1">
            <a:off x="3016251" y="3862387"/>
            <a:ext cx="2303462" cy="2316163"/>
          </a:xfrm>
          <a:prstGeom prst="bentConnector3">
            <a:avLst>
              <a:gd name="adj1" fmla="val -9927"/>
            </a:avLst>
          </a:prstGeom>
          <a:ln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32" name="TextBox 38"/>
          <p:cNvSpPr txBox="1">
            <a:spLocks noChangeArrowheads="1"/>
          </p:cNvSpPr>
          <p:nvPr/>
        </p:nvSpPr>
        <p:spPr bwMode="auto">
          <a:xfrm>
            <a:off x="2667000" y="1066800"/>
            <a:ext cx="10191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>
                <a:latin typeface="Calibri" pitchFamily="34" charset="0"/>
              </a:rPr>
              <a:t>Member Details</a:t>
            </a:r>
          </a:p>
        </p:txBody>
      </p:sp>
      <p:sp>
        <p:nvSpPr>
          <p:cNvPr id="13333" name="TextBox 39"/>
          <p:cNvSpPr txBox="1">
            <a:spLocks noChangeArrowheads="1"/>
          </p:cNvSpPr>
          <p:nvPr/>
        </p:nvSpPr>
        <p:spPr bwMode="auto">
          <a:xfrm>
            <a:off x="1981200" y="3030538"/>
            <a:ext cx="14430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>
                <a:latin typeface="Calibri" pitchFamily="34" charset="0"/>
              </a:rPr>
              <a:t>Member Authentication</a:t>
            </a:r>
          </a:p>
        </p:txBody>
      </p:sp>
      <p:sp>
        <p:nvSpPr>
          <p:cNvPr id="13334" name="TextBox 40"/>
          <p:cNvSpPr txBox="1">
            <a:spLocks noChangeArrowheads="1"/>
          </p:cNvSpPr>
          <p:nvPr/>
        </p:nvSpPr>
        <p:spPr bwMode="auto">
          <a:xfrm>
            <a:off x="2133600" y="4173538"/>
            <a:ext cx="162401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>
                <a:latin typeface="Calibri" pitchFamily="34" charset="0"/>
              </a:rPr>
              <a:t>Request  for Authentication</a:t>
            </a:r>
          </a:p>
        </p:txBody>
      </p:sp>
      <p:sp>
        <p:nvSpPr>
          <p:cNvPr id="13335" name="TextBox 41"/>
          <p:cNvSpPr txBox="1">
            <a:spLocks noChangeArrowheads="1"/>
          </p:cNvSpPr>
          <p:nvPr/>
        </p:nvSpPr>
        <p:spPr bwMode="auto">
          <a:xfrm>
            <a:off x="2286000" y="3640138"/>
            <a:ext cx="95726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>
                <a:latin typeface="Calibri" pitchFamily="34" charset="0"/>
              </a:rPr>
              <a:t>Grant or Recall</a:t>
            </a:r>
          </a:p>
        </p:txBody>
      </p:sp>
      <p:sp>
        <p:nvSpPr>
          <p:cNvPr id="13336" name="TextBox 42"/>
          <p:cNvSpPr txBox="1">
            <a:spLocks noChangeArrowheads="1"/>
          </p:cNvSpPr>
          <p:nvPr/>
        </p:nvSpPr>
        <p:spPr bwMode="auto">
          <a:xfrm>
            <a:off x="3933825" y="6154738"/>
            <a:ext cx="8128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>
                <a:latin typeface="Calibri" pitchFamily="34" charset="0"/>
              </a:rPr>
              <a:t>Registration</a:t>
            </a:r>
          </a:p>
        </p:txBody>
      </p:sp>
      <p:cxnSp>
        <p:nvCxnSpPr>
          <p:cNvPr id="44" name="Elbow Connector 11"/>
          <p:cNvCxnSpPr/>
          <p:nvPr/>
        </p:nvCxnSpPr>
        <p:spPr>
          <a:xfrm rot="5400000" flipH="1" flipV="1">
            <a:off x="3467100" y="4381500"/>
            <a:ext cx="1524000" cy="990600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38" name="TextBox 47"/>
          <p:cNvSpPr txBox="1">
            <a:spLocks noChangeArrowheads="1"/>
          </p:cNvSpPr>
          <p:nvPr/>
        </p:nvSpPr>
        <p:spPr bwMode="auto">
          <a:xfrm>
            <a:off x="3733800" y="4935538"/>
            <a:ext cx="10826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>
                <a:latin typeface="Calibri" pitchFamily="34" charset="0"/>
              </a:rPr>
              <a:t>Employee Details</a:t>
            </a:r>
          </a:p>
        </p:txBody>
      </p:sp>
      <p:sp>
        <p:nvSpPr>
          <p:cNvPr id="13339" name="TextBox 48"/>
          <p:cNvSpPr txBox="1">
            <a:spLocks noChangeArrowheads="1"/>
          </p:cNvSpPr>
          <p:nvPr/>
        </p:nvSpPr>
        <p:spPr bwMode="auto">
          <a:xfrm rot="5400000">
            <a:off x="4305300" y="4941888"/>
            <a:ext cx="15065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>
                <a:latin typeface="Calibri" pitchFamily="34" charset="0"/>
              </a:rPr>
              <a:t>Employee Authentication</a:t>
            </a:r>
          </a:p>
        </p:txBody>
      </p:sp>
      <p:sp>
        <p:nvSpPr>
          <p:cNvPr id="13340" name="TextBox 49"/>
          <p:cNvSpPr txBox="1">
            <a:spLocks noChangeArrowheads="1"/>
          </p:cNvSpPr>
          <p:nvPr/>
        </p:nvSpPr>
        <p:spPr bwMode="auto">
          <a:xfrm>
            <a:off x="5838825" y="3657600"/>
            <a:ext cx="10255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>
                <a:latin typeface="Calibri" pitchFamily="34" charset="0"/>
              </a:rPr>
              <a:t>User Preference</a:t>
            </a:r>
          </a:p>
        </p:txBody>
      </p:sp>
      <p:sp>
        <p:nvSpPr>
          <p:cNvPr id="13341" name="TextBox 50"/>
          <p:cNvSpPr txBox="1">
            <a:spLocks noChangeArrowheads="1"/>
          </p:cNvSpPr>
          <p:nvPr/>
        </p:nvSpPr>
        <p:spPr bwMode="auto">
          <a:xfrm>
            <a:off x="5451475" y="4935538"/>
            <a:ext cx="7969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>
                <a:latin typeface="Calibri" pitchFamily="34" charset="0"/>
              </a:rPr>
              <a:t>Notification</a:t>
            </a:r>
          </a:p>
        </p:txBody>
      </p:sp>
      <p:sp>
        <p:nvSpPr>
          <p:cNvPr id="13342" name="TextBox 51"/>
          <p:cNvSpPr txBox="1">
            <a:spLocks noChangeArrowheads="1"/>
          </p:cNvSpPr>
          <p:nvPr/>
        </p:nvSpPr>
        <p:spPr bwMode="auto">
          <a:xfrm>
            <a:off x="5638800" y="3048000"/>
            <a:ext cx="9525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>
                <a:latin typeface="Calibri" pitchFamily="34" charset="0"/>
              </a:rPr>
              <a:t>Set Preference</a:t>
            </a:r>
          </a:p>
        </p:txBody>
      </p:sp>
      <p:sp>
        <p:nvSpPr>
          <p:cNvPr id="13343" name="TextBox 52"/>
          <p:cNvSpPr txBox="1">
            <a:spLocks noChangeArrowheads="1"/>
          </p:cNvSpPr>
          <p:nvPr/>
        </p:nvSpPr>
        <p:spPr bwMode="auto">
          <a:xfrm>
            <a:off x="6362700" y="2057400"/>
            <a:ext cx="11795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>
                <a:latin typeface="Calibri" pitchFamily="34" charset="0"/>
              </a:rPr>
              <a:t>Notification Details</a:t>
            </a:r>
          </a:p>
        </p:txBody>
      </p:sp>
      <p:sp>
        <p:nvSpPr>
          <p:cNvPr id="13344" name="TextBox 53"/>
          <p:cNvSpPr txBox="1">
            <a:spLocks noChangeArrowheads="1"/>
          </p:cNvSpPr>
          <p:nvPr/>
        </p:nvSpPr>
        <p:spPr bwMode="auto">
          <a:xfrm rot="5400000">
            <a:off x="5673725" y="1482726"/>
            <a:ext cx="90328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>
                <a:latin typeface="Calibri" pitchFamily="34" charset="0"/>
              </a:rPr>
              <a:t>Visitor Details</a:t>
            </a:r>
          </a:p>
        </p:txBody>
      </p:sp>
      <p:sp>
        <p:nvSpPr>
          <p:cNvPr id="13345" name="TextBox 54"/>
          <p:cNvSpPr txBox="1">
            <a:spLocks noChangeArrowheads="1"/>
          </p:cNvSpPr>
          <p:nvPr/>
        </p:nvSpPr>
        <p:spPr bwMode="auto">
          <a:xfrm>
            <a:off x="4495800" y="1887538"/>
            <a:ext cx="97631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>
                <a:latin typeface="Calibri" pitchFamily="34" charset="0"/>
              </a:rPr>
              <a:t>Grant or Reject</a:t>
            </a:r>
          </a:p>
        </p:txBody>
      </p:sp>
      <p:cxnSp>
        <p:nvCxnSpPr>
          <p:cNvPr id="57" name="Elbow Connector 11"/>
          <p:cNvCxnSpPr>
            <a:stCxn id="7" idx="0"/>
          </p:cNvCxnSpPr>
          <p:nvPr/>
        </p:nvCxnSpPr>
        <p:spPr>
          <a:xfrm rot="16200000" flipH="1" flipV="1">
            <a:off x="3676650" y="1200150"/>
            <a:ext cx="1752600" cy="876300"/>
          </a:xfrm>
          <a:prstGeom prst="bentConnector3">
            <a:avLst>
              <a:gd name="adj1" fmla="val -13043"/>
            </a:avLst>
          </a:prstGeom>
          <a:ln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47" name="TextBox 59"/>
          <p:cNvSpPr txBox="1">
            <a:spLocks noChangeArrowheads="1"/>
          </p:cNvSpPr>
          <p:nvPr/>
        </p:nvSpPr>
        <p:spPr bwMode="auto">
          <a:xfrm rot="-5400000">
            <a:off x="3436938" y="1600200"/>
            <a:ext cx="11445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>
                <a:latin typeface="Calibri" pitchFamily="34" charset="0"/>
              </a:rPr>
              <a:t>Ask for Permission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908425" y="2109788"/>
            <a:ext cx="1547813" cy="11287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>
                <a:solidFill>
                  <a:srgbClr val="000000"/>
                </a:solidFill>
                <a:cs typeface="Arial" charset="0"/>
              </a:rPr>
              <a:t>Security</a:t>
            </a:r>
          </a:p>
          <a:p>
            <a:pPr algn="ctr">
              <a:defRPr/>
            </a:pPr>
            <a:r>
              <a:rPr lang="en-US" sz="1200" b="1">
                <a:solidFill>
                  <a:srgbClr val="000000"/>
                </a:solidFill>
                <a:cs typeface="Arial" charset="0"/>
              </a:rPr>
              <a:t>Management </a:t>
            </a:r>
          </a:p>
          <a:p>
            <a:pPr algn="ctr">
              <a:defRPr/>
            </a:pPr>
            <a:r>
              <a:rPr lang="en-US" sz="1200" b="1">
                <a:solidFill>
                  <a:srgbClr val="000000"/>
                </a:solidFill>
                <a:cs typeface="Arial" charset="0"/>
              </a:rPr>
              <a:t>System</a:t>
            </a:r>
          </a:p>
          <a:p>
            <a:pPr algn="ctr">
              <a:defRPr/>
            </a:pPr>
            <a:r>
              <a:rPr lang="en-US" sz="1200" b="1">
                <a:solidFill>
                  <a:srgbClr val="000000"/>
                </a:solidFill>
                <a:cs typeface="Arial" charset="0"/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2730500" y="376238"/>
            <a:ext cx="1031875" cy="301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Visitor</a:t>
            </a:r>
          </a:p>
        </p:txBody>
      </p:sp>
      <p:sp>
        <p:nvSpPr>
          <p:cNvPr id="8" name="Rectangle 7"/>
          <p:cNvSpPr/>
          <p:nvPr/>
        </p:nvSpPr>
        <p:spPr>
          <a:xfrm>
            <a:off x="668338" y="5422900"/>
            <a:ext cx="884237" cy="301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>
                <a:solidFill>
                  <a:srgbClr val="000000"/>
                </a:solidFill>
                <a:cs typeface="Arial" charset="0"/>
              </a:rPr>
              <a:t>Employee</a:t>
            </a:r>
          </a:p>
        </p:txBody>
      </p:sp>
      <p:sp>
        <p:nvSpPr>
          <p:cNvPr id="9" name="Rectangle 8"/>
          <p:cNvSpPr/>
          <p:nvPr/>
        </p:nvSpPr>
        <p:spPr>
          <a:xfrm>
            <a:off x="6804025" y="5122863"/>
            <a:ext cx="663575" cy="3000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>
                <a:solidFill>
                  <a:srgbClr val="000000"/>
                </a:solidFill>
                <a:cs typeface="Arial" charset="0"/>
              </a:rPr>
              <a:t>Alarm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66038" y="1506538"/>
            <a:ext cx="1020762" cy="246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Preference</a:t>
            </a:r>
          </a:p>
        </p:txBody>
      </p:sp>
      <p:cxnSp>
        <p:nvCxnSpPr>
          <p:cNvPr id="14342" name="Elbow Connector 11"/>
          <p:cNvCxnSpPr>
            <a:cxnSpLocks noChangeShapeType="1"/>
            <a:endCxn id="35" idx="3"/>
          </p:cNvCxnSpPr>
          <p:nvPr/>
        </p:nvCxnSpPr>
        <p:spPr bwMode="auto">
          <a:xfrm flipV="1">
            <a:off x="4144963" y="4087813"/>
            <a:ext cx="2509837" cy="1657350"/>
          </a:xfrm>
          <a:prstGeom prst="bentConnector2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 type="triangle" w="lg" len="lg"/>
          </a:ln>
        </p:spPr>
      </p:cxnSp>
      <p:cxnSp>
        <p:nvCxnSpPr>
          <p:cNvPr id="20" name="Elbow Connector 11"/>
          <p:cNvCxnSpPr>
            <a:stCxn id="98" idx="2"/>
            <a:endCxn id="7" idx="2"/>
          </p:cNvCxnSpPr>
          <p:nvPr/>
        </p:nvCxnSpPr>
        <p:spPr>
          <a:xfrm rot="10800000">
            <a:off x="3246438" y="677863"/>
            <a:ext cx="1177925" cy="188912"/>
          </a:xfrm>
          <a:prstGeom prst="bentConnector2">
            <a:avLst/>
          </a:prstGeom>
          <a:ln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44" name="Elbow Connector 11"/>
          <p:cNvCxnSpPr>
            <a:cxnSpLocks noChangeShapeType="1"/>
          </p:cNvCxnSpPr>
          <p:nvPr/>
        </p:nvCxnSpPr>
        <p:spPr bwMode="auto">
          <a:xfrm rot="10800000" flipH="1" flipV="1">
            <a:off x="7223125" y="1098550"/>
            <a:ext cx="258763" cy="696913"/>
          </a:xfrm>
          <a:prstGeom prst="bentConnector4">
            <a:avLst>
              <a:gd name="adj1" fmla="val -88343"/>
              <a:gd name="adj2" fmla="val 64921"/>
            </a:avLst>
          </a:prstGeom>
          <a:noFill/>
          <a:ln w="9525" algn="ctr">
            <a:solidFill>
              <a:srgbClr val="000000"/>
            </a:solidFill>
            <a:miter lim="800000"/>
            <a:headEnd type="triangle" w="lg" len="lg"/>
            <a:tailEnd type="triangle" w="lg" len="lg"/>
          </a:ln>
        </p:spPr>
      </p:cxnSp>
      <p:cxnSp>
        <p:nvCxnSpPr>
          <p:cNvPr id="14345" name="Elbow Connector 11"/>
          <p:cNvCxnSpPr>
            <a:cxnSpLocks noChangeShapeType="1"/>
            <a:endCxn id="10" idx="3"/>
          </p:cNvCxnSpPr>
          <p:nvPr/>
        </p:nvCxnSpPr>
        <p:spPr bwMode="auto">
          <a:xfrm flipV="1">
            <a:off x="8194675" y="1630363"/>
            <a:ext cx="504825" cy="668337"/>
          </a:xfrm>
          <a:prstGeom prst="bentConnector3">
            <a:avLst>
              <a:gd name="adj1" fmla="val 142454"/>
            </a:avLst>
          </a:prstGeom>
          <a:noFill/>
          <a:ln w="9525" algn="ctr">
            <a:solidFill>
              <a:srgbClr val="000000"/>
            </a:solidFill>
            <a:miter lim="800000"/>
            <a:headEnd type="triangle" w="lg" len="lg"/>
            <a:tailEnd type="none" w="lg" len="lg"/>
          </a:ln>
        </p:spPr>
      </p:cxnSp>
      <p:cxnSp>
        <p:nvCxnSpPr>
          <p:cNvPr id="22" name="Elbow Connector 11"/>
          <p:cNvCxnSpPr>
            <a:stCxn id="98" idx="7"/>
            <a:endCxn id="56" idx="0"/>
          </p:cNvCxnSpPr>
          <p:nvPr/>
        </p:nvCxnSpPr>
        <p:spPr>
          <a:xfrm rot="5400000" flipH="1" flipV="1">
            <a:off x="6258719" y="-188118"/>
            <a:ext cx="66675" cy="1347787"/>
          </a:xfrm>
          <a:prstGeom prst="bentConnector3">
            <a:avLst>
              <a:gd name="adj1" fmla="val 542573"/>
            </a:avLst>
          </a:prstGeom>
          <a:ln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47" name="Elbow Connector 11"/>
          <p:cNvCxnSpPr>
            <a:cxnSpLocks noChangeShapeType="1"/>
            <a:stCxn id="9" idx="3"/>
          </p:cNvCxnSpPr>
          <p:nvPr/>
        </p:nvCxnSpPr>
        <p:spPr bwMode="auto">
          <a:xfrm flipH="1" flipV="1">
            <a:off x="7062788" y="4232275"/>
            <a:ext cx="417512" cy="1041400"/>
          </a:xfrm>
          <a:prstGeom prst="bentConnector4">
            <a:avLst>
              <a:gd name="adj1" fmla="val -50000"/>
              <a:gd name="adj2" fmla="val 57833"/>
            </a:avLst>
          </a:prstGeom>
          <a:noFill/>
          <a:ln w="9525" algn="ctr">
            <a:solidFill>
              <a:srgbClr val="000000"/>
            </a:solidFill>
            <a:miter lim="800000"/>
            <a:headEnd/>
            <a:tailEnd type="triangle" w="lg" len="lg"/>
          </a:ln>
        </p:spPr>
      </p:cxnSp>
      <p:sp>
        <p:nvSpPr>
          <p:cNvPr id="5" name="Rectangle 4"/>
          <p:cNvSpPr/>
          <p:nvPr/>
        </p:nvSpPr>
        <p:spPr>
          <a:xfrm>
            <a:off x="220663" y="1130300"/>
            <a:ext cx="1036637" cy="290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>
                <a:solidFill>
                  <a:srgbClr val="000000"/>
                </a:solidFill>
                <a:cs typeface="Arial" charset="0"/>
              </a:rPr>
              <a:t>Member</a:t>
            </a:r>
          </a:p>
        </p:txBody>
      </p:sp>
      <p:cxnSp>
        <p:nvCxnSpPr>
          <p:cNvPr id="12" name="Elbow Connector 11"/>
          <p:cNvCxnSpPr>
            <a:stCxn id="5" idx="3"/>
            <a:endCxn id="73" idx="1"/>
          </p:cNvCxnSpPr>
          <p:nvPr/>
        </p:nvCxnSpPr>
        <p:spPr>
          <a:xfrm>
            <a:off x="1257300" y="1276350"/>
            <a:ext cx="720725" cy="674688"/>
          </a:xfrm>
          <a:prstGeom prst="bentConnector2">
            <a:avLst/>
          </a:prstGeom>
          <a:ln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1"/>
          <p:cNvCxnSpPr>
            <a:stCxn id="73" idx="2"/>
            <a:endCxn id="5" idx="2"/>
          </p:cNvCxnSpPr>
          <p:nvPr/>
        </p:nvCxnSpPr>
        <p:spPr>
          <a:xfrm rot="10800000">
            <a:off x="738188" y="1420813"/>
            <a:ext cx="1035050" cy="876300"/>
          </a:xfrm>
          <a:prstGeom prst="bentConnector2">
            <a:avLst/>
          </a:prstGeom>
          <a:ln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51" name="TextBox 38"/>
          <p:cNvSpPr txBox="1">
            <a:spLocks noChangeArrowheads="1"/>
          </p:cNvSpPr>
          <p:nvPr/>
        </p:nvSpPr>
        <p:spPr bwMode="auto">
          <a:xfrm>
            <a:off x="1390650" y="1054100"/>
            <a:ext cx="10112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>
                <a:latin typeface="Calibri" pitchFamily="34" charset="0"/>
              </a:rPr>
              <a:t>Member Details</a:t>
            </a:r>
          </a:p>
        </p:txBody>
      </p:sp>
      <p:sp>
        <p:nvSpPr>
          <p:cNvPr id="14352" name="TextBox 39"/>
          <p:cNvSpPr txBox="1">
            <a:spLocks noChangeArrowheads="1"/>
          </p:cNvSpPr>
          <p:nvPr/>
        </p:nvSpPr>
        <p:spPr bwMode="auto">
          <a:xfrm>
            <a:off x="373063" y="2260600"/>
            <a:ext cx="14303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>
                <a:latin typeface="Calibri" pitchFamily="34" charset="0"/>
              </a:rPr>
              <a:t>Member Authentication</a:t>
            </a:r>
          </a:p>
        </p:txBody>
      </p:sp>
      <p:sp>
        <p:nvSpPr>
          <p:cNvPr id="14353" name="TextBox 41"/>
          <p:cNvSpPr txBox="1">
            <a:spLocks noChangeArrowheads="1"/>
          </p:cNvSpPr>
          <p:nvPr/>
        </p:nvSpPr>
        <p:spPr bwMode="auto">
          <a:xfrm rot="5400000">
            <a:off x="4441032" y="4847431"/>
            <a:ext cx="9001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>
                <a:latin typeface="Calibri" pitchFamily="34" charset="0"/>
              </a:rPr>
              <a:t>remuneration</a:t>
            </a:r>
          </a:p>
        </p:txBody>
      </p:sp>
      <p:sp>
        <p:nvSpPr>
          <p:cNvPr id="14354" name="TextBox 47"/>
          <p:cNvSpPr txBox="1">
            <a:spLocks noChangeArrowheads="1"/>
          </p:cNvSpPr>
          <p:nvPr/>
        </p:nvSpPr>
        <p:spPr bwMode="auto">
          <a:xfrm>
            <a:off x="2066925" y="4445000"/>
            <a:ext cx="1073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>
                <a:latin typeface="Calibri" pitchFamily="34" charset="0"/>
              </a:rPr>
              <a:t>Employee Details</a:t>
            </a:r>
          </a:p>
        </p:txBody>
      </p:sp>
      <p:sp>
        <p:nvSpPr>
          <p:cNvPr id="14355" name="TextBox 49"/>
          <p:cNvSpPr txBox="1">
            <a:spLocks noChangeArrowheads="1"/>
          </p:cNvSpPr>
          <p:nvPr/>
        </p:nvSpPr>
        <p:spPr bwMode="auto">
          <a:xfrm>
            <a:off x="5207000" y="3717925"/>
            <a:ext cx="1270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>
                <a:latin typeface="Calibri" pitchFamily="34" charset="0"/>
              </a:rPr>
              <a:t>Scheduled Response </a:t>
            </a:r>
          </a:p>
        </p:txBody>
      </p:sp>
      <p:sp>
        <p:nvSpPr>
          <p:cNvPr id="14356" name="TextBox 50"/>
          <p:cNvSpPr txBox="1">
            <a:spLocks noChangeArrowheads="1"/>
          </p:cNvSpPr>
          <p:nvPr/>
        </p:nvSpPr>
        <p:spPr bwMode="auto">
          <a:xfrm>
            <a:off x="6981825" y="4429125"/>
            <a:ext cx="7905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>
                <a:latin typeface="Calibri" pitchFamily="34" charset="0"/>
              </a:rPr>
              <a:t>Notification</a:t>
            </a:r>
          </a:p>
        </p:txBody>
      </p:sp>
      <p:sp>
        <p:nvSpPr>
          <p:cNvPr id="14357" name="TextBox 51"/>
          <p:cNvSpPr txBox="1">
            <a:spLocks noChangeArrowheads="1"/>
          </p:cNvSpPr>
          <p:nvPr/>
        </p:nvSpPr>
        <p:spPr bwMode="auto">
          <a:xfrm>
            <a:off x="6162675" y="2787650"/>
            <a:ext cx="9445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>
                <a:latin typeface="Calibri" pitchFamily="34" charset="0"/>
              </a:rPr>
              <a:t>Set Preference</a:t>
            </a:r>
          </a:p>
        </p:txBody>
      </p:sp>
      <p:sp>
        <p:nvSpPr>
          <p:cNvPr id="14358" name="TextBox 52"/>
          <p:cNvSpPr txBox="1">
            <a:spLocks noChangeArrowheads="1"/>
          </p:cNvSpPr>
          <p:nvPr/>
        </p:nvSpPr>
        <p:spPr bwMode="auto">
          <a:xfrm>
            <a:off x="5603875" y="2093913"/>
            <a:ext cx="11699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>
                <a:latin typeface="Calibri" pitchFamily="34" charset="0"/>
              </a:rPr>
              <a:t>Notification Details</a:t>
            </a:r>
          </a:p>
        </p:txBody>
      </p:sp>
      <p:sp>
        <p:nvSpPr>
          <p:cNvPr id="14359" name="TextBox 53"/>
          <p:cNvSpPr txBox="1">
            <a:spLocks noChangeArrowheads="1"/>
          </p:cNvSpPr>
          <p:nvPr/>
        </p:nvSpPr>
        <p:spPr bwMode="auto">
          <a:xfrm>
            <a:off x="5835650" y="150813"/>
            <a:ext cx="8953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>
                <a:latin typeface="Calibri" pitchFamily="34" charset="0"/>
              </a:rPr>
              <a:t>Visitor Details</a:t>
            </a:r>
          </a:p>
        </p:txBody>
      </p:sp>
      <p:cxnSp>
        <p:nvCxnSpPr>
          <p:cNvPr id="14360" name="Elbow Connector 11"/>
          <p:cNvCxnSpPr>
            <a:cxnSpLocks noChangeShapeType="1"/>
            <a:stCxn id="7" idx="0"/>
            <a:endCxn id="98" idx="0"/>
          </p:cNvCxnSpPr>
          <p:nvPr/>
        </p:nvCxnSpPr>
        <p:spPr bwMode="auto">
          <a:xfrm rot="5400000" flipH="1" flipV="1">
            <a:off x="4185444" y="-562769"/>
            <a:ext cx="3175" cy="1878013"/>
          </a:xfrm>
          <a:prstGeom prst="bentConnector3">
            <a:avLst>
              <a:gd name="adj1" fmla="val 6000000"/>
            </a:avLst>
          </a:prstGeom>
          <a:noFill/>
          <a:ln w="9525" algn="ctr">
            <a:solidFill>
              <a:srgbClr val="000000"/>
            </a:solidFill>
            <a:miter lim="800000"/>
            <a:headEnd/>
            <a:tailEnd type="triangle" w="lg" len="lg"/>
          </a:ln>
        </p:spPr>
      </p:cxnSp>
      <p:sp>
        <p:nvSpPr>
          <p:cNvPr id="14361" name="TextBox 59"/>
          <p:cNvSpPr txBox="1">
            <a:spLocks noChangeArrowheads="1"/>
          </p:cNvSpPr>
          <p:nvPr/>
        </p:nvSpPr>
        <p:spPr bwMode="auto">
          <a:xfrm>
            <a:off x="3614738" y="150813"/>
            <a:ext cx="11334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>
                <a:latin typeface="Calibri" pitchFamily="34" charset="0"/>
              </a:rPr>
              <a:t>Ask for Permission</a:t>
            </a:r>
          </a:p>
        </p:txBody>
      </p:sp>
      <p:grpSp>
        <p:nvGrpSpPr>
          <p:cNvPr id="13" name="Group 45"/>
          <p:cNvGrpSpPr>
            <a:grpSpLocks/>
          </p:cNvGrpSpPr>
          <p:nvPr/>
        </p:nvGrpSpPr>
        <p:grpSpPr bwMode="auto">
          <a:xfrm>
            <a:off x="815975" y="603250"/>
            <a:ext cx="1693863" cy="377825"/>
            <a:chOff x="685800" y="381000"/>
            <a:chExt cx="1752600" cy="381794"/>
          </a:xfrm>
        </p:grpSpPr>
        <p:sp>
          <p:nvSpPr>
            <p:cNvPr id="37" name="Rectangle 36"/>
            <p:cNvSpPr/>
            <p:nvPr/>
          </p:nvSpPr>
          <p:spPr>
            <a:xfrm>
              <a:off x="685800" y="381000"/>
              <a:ext cx="1752600" cy="38179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/>
                <a:t>D1            Member Details</a:t>
              </a:r>
            </a:p>
          </p:txBody>
        </p:sp>
        <p:cxnSp>
          <p:nvCxnSpPr>
            <p:cNvPr id="45" name="Straight Connector 44"/>
            <p:cNvCxnSpPr/>
            <p:nvPr/>
          </p:nvCxnSpPr>
          <p:spPr>
            <a:xfrm rot="5400000">
              <a:off x="952353" y="571076"/>
              <a:ext cx="381794" cy="16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oup 46"/>
          <p:cNvGrpSpPr>
            <a:grpSpLocks/>
          </p:cNvGrpSpPr>
          <p:nvPr/>
        </p:nvGrpSpPr>
        <p:grpSpPr bwMode="auto">
          <a:xfrm>
            <a:off x="6118225" y="452438"/>
            <a:ext cx="1695450" cy="377825"/>
            <a:chOff x="685800" y="381000"/>
            <a:chExt cx="1752600" cy="381794"/>
          </a:xfrm>
        </p:grpSpPr>
        <p:sp>
          <p:nvSpPr>
            <p:cNvPr id="56" name="Rectangle 55"/>
            <p:cNvSpPr/>
            <p:nvPr/>
          </p:nvSpPr>
          <p:spPr>
            <a:xfrm>
              <a:off x="685800" y="381000"/>
              <a:ext cx="1752600" cy="38179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/>
                <a:t>D2                Visitor Details</a:t>
              </a:r>
            </a:p>
          </p:txBody>
        </p:sp>
        <p:cxnSp>
          <p:nvCxnSpPr>
            <p:cNvPr id="58" name="Straight Connector 57"/>
            <p:cNvCxnSpPr/>
            <p:nvPr/>
          </p:nvCxnSpPr>
          <p:spPr>
            <a:xfrm rot="5400000">
              <a:off x="951924" y="571077"/>
              <a:ext cx="381794" cy="16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3" name="Oval 72"/>
          <p:cNvSpPr/>
          <p:nvPr/>
        </p:nvSpPr>
        <p:spPr>
          <a:xfrm>
            <a:off x="1773238" y="1808163"/>
            <a:ext cx="1398587" cy="9794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Member</a:t>
            </a:r>
          </a:p>
          <a:p>
            <a:pPr algn="ctr">
              <a:defRPr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Management</a:t>
            </a:r>
          </a:p>
          <a:p>
            <a:pPr algn="ctr">
              <a:defRPr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3</a:t>
            </a:r>
          </a:p>
        </p:txBody>
      </p:sp>
      <p:cxnSp>
        <p:nvCxnSpPr>
          <p:cNvPr id="76" name="Elbow Connector 11"/>
          <p:cNvCxnSpPr>
            <a:stCxn id="73" idx="0"/>
            <a:endCxn id="37" idx="3"/>
          </p:cNvCxnSpPr>
          <p:nvPr/>
        </p:nvCxnSpPr>
        <p:spPr>
          <a:xfrm rot="5400000" flipH="1" flipV="1">
            <a:off x="1982788" y="1281112"/>
            <a:ext cx="1017588" cy="36513"/>
          </a:xfrm>
          <a:prstGeom prst="bentConnector4">
            <a:avLst>
              <a:gd name="adj1" fmla="val 40741"/>
              <a:gd name="adj2" fmla="val 700000"/>
            </a:avLst>
          </a:prstGeom>
          <a:ln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66" name="TextBox 78"/>
          <p:cNvSpPr txBox="1">
            <a:spLocks noChangeArrowheads="1"/>
          </p:cNvSpPr>
          <p:nvPr/>
        </p:nvSpPr>
        <p:spPr bwMode="auto">
          <a:xfrm rot="-5400000">
            <a:off x="2309019" y="1099344"/>
            <a:ext cx="10112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>
                <a:latin typeface="Calibri" pitchFamily="34" charset="0"/>
              </a:rPr>
              <a:t>Member Details</a:t>
            </a:r>
          </a:p>
        </p:txBody>
      </p:sp>
      <p:cxnSp>
        <p:nvCxnSpPr>
          <p:cNvPr id="80" name="Elbow Connector 11"/>
          <p:cNvCxnSpPr>
            <a:stCxn id="73" idx="6"/>
            <a:endCxn id="4" idx="2"/>
          </p:cNvCxnSpPr>
          <p:nvPr/>
        </p:nvCxnSpPr>
        <p:spPr>
          <a:xfrm>
            <a:off x="3171825" y="2297113"/>
            <a:ext cx="736600" cy="377825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68" name="TextBox 96"/>
          <p:cNvSpPr txBox="1">
            <a:spLocks noChangeArrowheads="1"/>
          </p:cNvSpPr>
          <p:nvPr/>
        </p:nvSpPr>
        <p:spPr bwMode="auto">
          <a:xfrm>
            <a:off x="3105150" y="2033588"/>
            <a:ext cx="10112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>
                <a:latin typeface="Calibri" pitchFamily="34" charset="0"/>
              </a:rPr>
              <a:t>Member Details</a:t>
            </a:r>
          </a:p>
        </p:txBody>
      </p:sp>
      <p:sp>
        <p:nvSpPr>
          <p:cNvPr id="98" name="Oval 97"/>
          <p:cNvSpPr/>
          <p:nvPr/>
        </p:nvSpPr>
        <p:spPr>
          <a:xfrm>
            <a:off x="4424363" y="376238"/>
            <a:ext cx="1400175" cy="9794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Visitor</a:t>
            </a:r>
          </a:p>
          <a:p>
            <a:pPr algn="ctr">
              <a:defRPr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Management</a:t>
            </a:r>
          </a:p>
          <a:p>
            <a:pPr algn="ctr">
              <a:defRPr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2</a:t>
            </a:r>
          </a:p>
        </p:txBody>
      </p:sp>
      <p:sp>
        <p:nvSpPr>
          <p:cNvPr id="14370" name="TextBox 109"/>
          <p:cNvSpPr txBox="1">
            <a:spLocks noChangeArrowheads="1"/>
          </p:cNvSpPr>
          <p:nvPr/>
        </p:nvSpPr>
        <p:spPr bwMode="auto">
          <a:xfrm>
            <a:off x="3098800" y="828675"/>
            <a:ext cx="1333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>
                <a:latin typeface="Calibri" pitchFamily="34" charset="0"/>
              </a:rPr>
              <a:t>Get/Reject Permission</a:t>
            </a:r>
          </a:p>
        </p:txBody>
      </p:sp>
      <p:cxnSp>
        <p:nvCxnSpPr>
          <p:cNvPr id="111" name="Elbow Connector 11"/>
          <p:cNvCxnSpPr>
            <a:stCxn id="98" idx="4"/>
            <a:endCxn id="4" idx="1"/>
          </p:cNvCxnSpPr>
          <p:nvPr/>
        </p:nvCxnSpPr>
        <p:spPr>
          <a:xfrm rot="5400000">
            <a:off x="4171156" y="1320007"/>
            <a:ext cx="917575" cy="989012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72" name="TextBox 117"/>
          <p:cNvSpPr txBox="1">
            <a:spLocks noChangeArrowheads="1"/>
          </p:cNvSpPr>
          <p:nvPr/>
        </p:nvSpPr>
        <p:spPr bwMode="auto">
          <a:xfrm>
            <a:off x="4056063" y="1639888"/>
            <a:ext cx="8953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>
                <a:latin typeface="Calibri" pitchFamily="34" charset="0"/>
              </a:rPr>
              <a:t>Visitor Details</a:t>
            </a:r>
          </a:p>
        </p:txBody>
      </p:sp>
      <p:cxnSp>
        <p:nvCxnSpPr>
          <p:cNvPr id="119" name="Elbow Connector 11"/>
          <p:cNvCxnSpPr>
            <a:stCxn id="4" idx="7"/>
            <a:endCxn id="98" idx="5"/>
          </p:cNvCxnSpPr>
          <p:nvPr/>
        </p:nvCxnSpPr>
        <p:spPr>
          <a:xfrm rot="5400000" flipH="1" flipV="1">
            <a:off x="4893469" y="1548606"/>
            <a:ext cx="1060450" cy="388938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74" name="TextBox 124"/>
          <p:cNvSpPr txBox="1">
            <a:spLocks noChangeArrowheads="1"/>
          </p:cNvSpPr>
          <p:nvPr/>
        </p:nvSpPr>
        <p:spPr bwMode="auto">
          <a:xfrm>
            <a:off x="5160963" y="1731963"/>
            <a:ext cx="11080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>
                <a:latin typeface="Calibri" pitchFamily="34" charset="0"/>
              </a:rPr>
              <a:t>Visitor Permission</a:t>
            </a:r>
          </a:p>
        </p:txBody>
      </p:sp>
      <p:cxnSp>
        <p:nvCxnSpPr>
          <p:cNvPr id="127" name="Elbow Connector 11"/>
          <p:cNvCxnSpPr>
            <a:stCxn id="98" idx="3"/>
            <a:endCxn id="73" idx="7"/>
          </p:cNvCxnSpPr>
          <p:nvPr/>
        </p:nvCxnSpPr>
        <p:spPr>
          <a:xfrm rot="5400000">
            <a:off x="3429794" y="750094"/>
            <a:ext cx="738188" cy="1663700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76" name="TextBox 133"/>
          <p:cNvSpPr txBox="1">
            <a:spLocks noChangeArrowheads="1"/>
          </p:cNvSpPr>
          <p:nvPr/>
        </p:nvSpPr>
        <p:spPr bwMode="auto">
          <a:xfrm>
            <a:off x="3319463" y="1338263"/>
            <a:ext cx="7477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>
                <a:latin typeface="Calibri" pitchFamily="34" charset="0"/>
              </a:rPr>
              <a:t>Visitor Info</a:t>
            </a:r>
          </a:p>
        </p:txBody>
      </p:sp>
      <p:cxnSp>
        <p:nvCxnSpPr>
          <p:cNvPr id="14377" name="Elbow Connector 11"/>
          <p:cNvCxnSpPr>
            <a:cxnSpLocks noChangeShapeType="1"/>
            <a:endCxn id="4" idx="3"/>
          </p:cNvCxnSpPr>
          <p:nvPr/>
        </p:nvCxnSpPr>
        <p:spPr bwMode="auto">
          <a:xfrm rot="-5400000">
            <a:off x="3371850" y="2681288"/>
            <a:ext cx="358775" cy="1168400"/>
          </a:xfrm>
          <a:prstGeom prst="bentConnector3">
            <a:avLst>
              <a:gd name="adj1" fmla="val 46931"/>
            </a:avLst>
          </a:prstGeom>
          <a:noFill/>
          <a:ln w="9525" algn="ctr">
            <a:solidFill>
              <a:srgbClr val="000000"/>
            </a:solidFill>
            <a:miter lim="800000"/>
            <a:headEnd/>
            <a:tailEnd type="triangle" w="lg" len="lg"/>
          </a:ln>
        </p:spPr>
      </p:cxnSp>
      <p:cxnSp>
        <p:nvCxnSpPr>
          <p:cNvPr id="14378" name="Elbow Connector 11"/>
          <p:cNvCxnSpPr>
            <a:cxnSpLocks noChangeShapeType="1"/>
          </p:cNvCxnSpPr>
          <p:nvPr/>
        </p:nvCxnSpPr>
        <p:spPr bwMode="auto">
          <a:xfrm rot="10800000" flipV="1">
            <a:off x="3184525" y="3165475"/>
            <a:ext cx="1239838" cy="639763"/>
          </a:xfrm>
          <a:prstGeom prst="bentConnector3">
            <a:avLst>
              <a:gd name="adj1" fmla="val 120"/>
            </a:avLst>
          </a:prstGeom>
          <a:noFill/>
          <a:ln w="9525" algn="ctr">
            <a:solidFill>
              <a:srgbClr val="000000"/>
            </a:solidFill>
            <a:miter lim="800000"/>
            <a:headEnd/>
            <a:tailEnd type="triangle" w="lg" len="lg"/>
          </a:ln>
        </p:spPr>
      </p:cxnSp>
      <p:sp>
        <p:nvSpPr>
          <p:cNvPr id="14379" name="TextBox 40"/>
          <p:cNvSpPr txBox="1">
            <a:spLocks noChangeArrowheads="1"/>
          </p:cNvSpPr>
          <p:nvPr/>
        </p:nvSpPr>
        <p:spPr bwMode="auto">
          <a:xfrm>
            <a:off x="3203575" y="3449638"/>
            <a:ext cx="13398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>
                <a:latin typeface="Calibri" pitchFamily="34" charset="0"/>
              </a:rPr>
              <a:t>Ask for Authentication</a:t>
            </a:r>
          </a:p>
        </p:txBody>
      </p:sp>
      <p:sp>
        <p:nvSpPr>
          <p:cNvPr id="14380" name="TextBox 54"/>
          <p:cNvSpPr txBox="1">
            <a:spLocks noChangeArrowheads="1"/>
          </p:cNvSpPr>
          <p:nvPr/>
        </p:nvSpPr>
        <p:spPr bwMode="auto">
          <a:xfrm>
            <a:off x="3025775" y="3013075"/>
            <a:ext cx="9683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>
                <a:latin typeface="Calibri" pitchFamily="34" charset="0"/>
              </a:rPr>
              <a:t>Grant or Reject</a:t>
            </a:r>
          </a:p>
        </p:txBody>
      </p:sp>
      <p:grpSp>
        <p:nvGrpSpPr>
          <p:cNvPr id="16" name="Group 68"/>
          <p:cNvGrpSpPr>
            <a:grpSpLocks/>
          </p:cNvGrpSpPr>
          <p:nvPr/>
        </p:nvGrpSpPr>
        <p:grpSpPr bwMode="auto">
          <a:xfrm>
            <a:off x="300038" y="4670425"/>
            <a:ext cx="1693862" cy="377825"/>
            <a:chOff x="685800" y="381000"/>
            <a:chExt cx="1752600" cy="381794"/>
          </a:xfrm>
        </p:grpSpPr>
        <p:sp>
          <p:nvSpPr>
            <p:cNvPr id="2" name="Rectangle 69"/>
            <p:cNvSpPr/>
            <p:nvPr/>
          </p:nvSpPr>
          <p:spPr>
            <a:xfrm>
              <a:off x="685800" y="381000"/>
              <a:ext cx="1752600" cy="38179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/>
                <a:t>D3                 Admin details</a:t>
              </a:r>
            </a:p>
          </p:txBody>
        </p:sp>
        <p:cxnSp>
          <p:nvCxnSpPr>
            <p:cNvPr id="3" name="Straight Connector 70"/>
            <p:cNvCxnSpPr/>
            <p:nvPr/>
          </p:nvCxnSpPr>
          <p:spPr>
            <a:xfrm rot="5400000">
              <a:off x="952353" y="571076"/>
              <a:ext cx="381794" cy="16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382" name="Elbow Connector 11"/>
          <p:cNvCxnSpPr>
            <a:cxnSpLocks noChangeShapeType="1"/>
          </p:cNvCxnSpPr>
          <p:nvPr/>
        </p:nvCxnSpPr>
        <p:spPr bwMode="auto">
          <a:xfrm rot="5400000">
            <a:off x="1308894" y="4001294"/>
            <a:ext cx="506412" cy="831850"/>
          </a:xfrm>
          <a:prstGeom prst="bentConnector3">
            <a:avLst>
              <a:gd name="adj1" fmla="val 62847"/>
            </a:avLst>
          </a:prstGeom>
          <a:noFill/>
          <a:ln w="9525" algn="ctr">
            <a:solidFill>
              <a:srgbClr val="000000"/>
            </a:solidFill>
            <a:miter lim="800000"/>
            <a:headEnd/>
            <a:tailEnd type="triangle" w="lg" len="lg"/>
          </a:ln>
        </p:spPr>
      </p:cxnSp>
      <p:cxnSp>
        <p:nvCxnSpPr>
          <p:cNvPr id="14383" name="Elbow Connector 11"/>
          <p:cNvCxnSpPr>
            <a:cxnSpLocks noChangeShapeType="1"/>
            <a:stCxn id="6" idx="3"/>
          </p:cNvCxnSpPr>
          <p:nvPr/>
        </p:nvCxnSpPr>
        <p:spPr bwMode="auto">
          <a:xfrm flipV="1">
            <a:off x="1270000" y="3444875"/>
            <a:ext cx="708025" cy="547688"/>
          </a:xfrm>
          <a:prstGeom prst="bentConnector4">
            <a:avLst>
              <a:gd name="adj1" fmla="val 34634"/>
              <a:gd name="adj2" fmla="val 165042"/>
            </a:avLst>
          </a:prstGeom>
          <a:noFill/>
          <a:ln w="9525" algn="ctr">
            <a:solidFill>
              <a:srgbClr val="000000"/>
            </a:solidFill>
            <a:miter lim="800000"/>
            <a:headEnd/>
            <a:tailEnd type="triangle" w="lg" len="lg"/>
          </a:ln>
        </p:spPr>
      </p:cxnSp>
      <p:sp>
        <p:nvSpPr>
          <p:cNvPr id="6" name="Rectangle 5"/>
          <p:cNvSpPr/>
          <p:nvPr/>
        </p:nvSpPr>
        <p:spPr>
          <a:xfrm>
            <a:off x="300038" y="3841750"/>
            <a:ext cx="957262" cy="301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>
                <a:solidFill>
                  <a:srgbClr val="000000"/>
                </a:solidFill>
                <a:cs typeface="Arial" charset="0"/>
              </a:rPr>
              <a:t>Admin</a:t>
            </a:r>
          </a:p>
        </p:txBody>
      </p:sp>
      <p:sp>
        <p:nvSpPr>
          <p:cNvPr id="11" name="Oval 72"/>
          <p:cNvSpPr/>
          <p:nvPr/>
        </p:nvSpPr>
        <p:spPr>
          <a:xfrm>
            <a:off x="1773238" y="3314700"/>
            <a:ext cx="1398587" cy="9794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Admin</a:t>
            </a:r>
          </a:p>
          <a:p>
            <a:pPr algn="ctr">
              <a:defRPr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Management</a:t>
            </a:r>
          </a:p>
          <a:p>
            <a:pPr algn="ctr">
              <a:defRPr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7</a:t>
            </a:r>
          </a:p>
        </p:txBody>
      </p:sp>
      <p:sp>
        <p:nvSpPr>
          <p:cNvPr id="14386" name="TextBox 73"/>
          <p:cNvSpPr txBox="1">
            <a:spLocks noChangeArrowheads="1"/>
          </p:cNvSpPr>
          <p:nvPr/>
        </p:nvSpPr>
        <p:spPr bwMode="auto">
          <a:xfrm>
            <a:off x="1477963" y="2862263"/>
            <a:ext cx="7524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>
                <a:latin typeface="Calibri" pitchFamily="34" charset="0"/>
              </a:rPr>
              <a:t>Admin Info</a:t>
            </a:r>
          </a:p>
        </p:txBody>
      </p:sp>
      <p:sp>
        <p:nvSpPr>
          <p:cNvPr id="14387" name="TextBox 73"/>
          <p:cNvSpPr txBox="1">
            <a:spLocks noChangeArrowheads="1"/>
          </p:cNvSpPr>
          <p:nvPr/>
        </p:nvSpPr>
        <p:spPr bwMode="auto">
          <a:xfrm>
            <a:off x="1257300" y="4217988"/>
            <a:ext cx="7524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>
                <a:latin typeface="Calibri" pitchFamily="34" charset="0"/>
              </a:rPr>
              <a:t>Admin Info</a:t>
            </a:r>
          </a:p>
        </p:txBody>
      </p:sp>
      <p:cxnSp>
        <p:nvCxnSpPr>
          <p:cNvPr id="14388" name="Elbow Connector 11"/>
          <p:cNvCxnSpPr>
            <a:cxnSpLocks noChangeShapeType="1"/>
          </p:cNvCxnSpPr>
          <p:nvPr/>
        </p:nvCxnSpPr>
        <p:spPr bwMode="auto">
          <a:xfrm rot="-5400000">
            <a:off x="3351213" y="3551237"/>
            <a:ext cx="1631950" cy="1031875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rgbClr val="000000"/>
            </a:solidFill>
            <a:miter lim="800000"/>
            <a:headEnd/>
            <a:tailEnd type="triangle" w="lg" len="lg"/>
          </a:ln>
        </p:spPr>
      </p:cxnSp>
      <p:cxnSp>
        <p:nvCxnSpPr>
          <p:cNvPr id="14389" name="Elbow Connector 11"/>
          <p:cNvCxnSpPr>
            <a:cxnSpLocks noChangeShapeType="1"/>
          </p:cNvCxnSpPr>
          <p:nvPr/>
        </p:nvCxnSpPr>
        <p:spPr bwMode="auto">
          <a:xfrm rot="5400000">
            <a:off x="3598863" y="3814762"/>
            <a:ext cx="1758950" cy="663575"/>
          </a:xfrm>
          <a:prstGeom prst="bentConnector3">
            <a:avLst>
              <a:gd name="adj1" fmla="val 80907"/>
            </a:avLst>
          </a:prstGeom>
          <a:noFill/>
          <a:ln w="9525" algn="ctr">
            <a:solidFill>
              <a:srgbClr val="000000"/>
            </a:solidFill>
            <a:miter lim="800000"/>
            <a:headEnd/>
            <a:tailEnd type="triangle" w="lg" len="lg"/>
          </a:ln>
        </p:spPr>
      </p:cxnSp>
      <p:sp>
        <p:nvSpPr>
          <p:cNvPr id="14390" name="TextBox 40"/>
          <p:cNvSpPr txBox="1">
            <a:spLocks noChangeArrowheads="1"/>
          </p:cNvSpPr>
          <p:nvPr/>
        </p:nvSpPr>
        <p:spPr bwMode="auto">
          <a:xfrm>
            <a:off x="3098800" y="4067175"/>
            <a:ext cx="16097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>
                <a:latin typeface="Calibri" pitchFamily="34" charset="0"/>
              </a:rPr>
              <a:t>Request  for Authentication</a:t>
            </a:r>
          </a:p>
        </p:txBody>
      </p:sp>
      <p:sp>
        <p:nvSpPr>
          <p:cNvPr id="14391" name="TextBox 54"/>
          <p:cNvSpPr txBox="1">
            <a:spLocks noChangeArrowheads="1"/>
          </p:cNvSpPr>
          <p:nvPr/>
        </p:nvSpPr>
        <p:spPr bwMode="auto">
          <a:xfrm rot="5400000">
            <a:off x="4260850" y="3978275"/>
            <a:ext cx="9683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>
                <a:latin typeface="Calibri" pitchFamily="34" charset="0"/>
              </a:rPr>
              <a:t>Grant or Reject</a:t>
            </a:r>
          </a:p>
        </p:txBody>
      </p:sp>
      <p:grpSp>
        <p:nvGrpSpPr>
          <p:cNvPr id="17" name="Group 68"/>
          <p:cNvGrpSpPr>
            <a:grpSpLocks/>
          </p:cNvGrpSpPr>
          <p:nvPr/>
        </p:nvGrpSpPr>
        <p:grpSpPr bwMode="auto">
          <a:xfrm>
            <a:off x="962025" y="6176963"/>
            <a:ext cx="1695450" cy="377825"/>
            <a:chOff x="685800" y="381000"/>
            <a:chExt cx="1752600" cy="381794"/>
          </a:xfrm>
        </p:grpSpPr>
        <p:sp>
          <p:nvSpPr>
            <p:cNvPr id="19" name="Rectangle 69"/>
            <p:cNvSpPr/>
            <p:nvPr/>
          </p:nvSpPr>
          <p:spPr>
            <a:xfrm>
              <a:off x="685800" y="381000"/>
              <a:ext cx="1752600" cy="38179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>
                  <a:solidFill>
                    <a:srgbClr val="000000"/>
                  </a:solidFill>
                  <a:cs typeface="Arial" charset="0"/>
                </a:rPr>
                <a:t>D4          Employee details</a:t>
              </a:r>
            </a:p>
          </p:txBody>
        </p:sp>
        <p:cxnSp>
          <p:nvCxnSpPr>
            <p:cNvPr id="21" name="Straight Connector 70"/>
            <p:cNvCxnSpPr/>
            <p:nvPr/>
          </p:nvCxnSpPr>
          <p:spPr>
            <a:xfrm rot="5400000">
              <a:off x="951924" y="571077"/>
              <a:ext cx="381794" cy="16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393" name="Elbow Connector 11"/>
          <p:cNvCxnSpPr>
            <a:cxnSpLocks noChangeShapeType="1"/>
          </p:cNvCxnSpPr>
          <p:nvPr/>
        </p:nvCxnSpPr>
        <p:spPr bwMode="auto">
          <a:xfrm rot="5400000">
            <a:off x="2267744" y="5287169"/>
            <a:ext cx="431800" cy="1347788"/>
          </a:xfrm>
          <a:prstGeom prst="bentConnector3">
            <a:avLst>
              <a:gd name="adj1" fmla="val 65093"/>
            </a:avLst>
          </a:prstGeom>
          <a:noFill/>
          <a:ln w="9525" algn="ctr">
            <a:solidFill>
              <a:srgbClr val="000000"/>
            </a:solidFill>
            <a:miter lim="800000"/>
            <a:headEnd/>
            <a:tailEnd type="triangle" w="lg" len="lg"/>
          </a:ln>
        </p:spPr>
      </p:cxnSp>
      <p:cxnSp>
        <p:nvCxnSpPr>
          <p:cNvPr id="14394" name="Elbow Connector 11"/>
          <p:cNvCxnSpPr>
            <a:cxnSpLocks noChangeShapeType="1"/>
          </p:cNvCxnSpPr>
          <p:nvPr/>
        </p:nvCxnSpPr>
        <p:spPr bwMode="auto">
          <a:xfrm flipV="1">
            <a:off x="1563688" y="5026025"/>
            <a:ext cx="1593850" cy="547688"/>
          </a:xfrm>
          <a:prstGeom prst="bentConnector4">
            <a:avLst>
              <a:gd name="adj1" fmla="val 43162"/>
              <a:gd name="adj2" fmla="val 165042"/>
            </a:avLst>
          </a:prstGeom>
          <a:noFill/>
          <a:ln w="9525" algn="ctr">
            <a:solidFill>
              <a:srgbClr val="000000"/>
            </a:solidFill>
            <a:miter lim="800000"/>
            <a:headEnd/>
            <a:tailEnd type="triangle" w="lg" len="lg"/>
          </a:ln>
        </p:spPr>
      </p:cxnSp>
      <p:sp>
        <p:nvSpPr>
          <p:cNvPr id="27" name="Oval 72"/>
          <p:cNvSpPr/>
          <p:nvPr/>
        </p:nvSpPr>
        <p:spPr>
          <a:xfrm>
            <a:off x="2951163" y="4895850"/>
            <a:ext cx="1400175" cy="9794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Employee</a:t>
            </a:r>
          </a:p>
          <a:p>
            <a:pPr algn="ctr">
              <a:defRPr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Management</a:t>
            </a:r>
          </a:p>
          <a:p>
            <a:pPr algn="ctr">
              <a:defRPr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14396" name="TextBox 73"/>
          <p:cNvSpPr txBox="1">
            <a:spLocks noChangeArrowheads="1"/>
          </p:cNvSpPr>
          <p:nvPr/>
        </p:nvSpPr>
        <p:spPr bwMode="auto">
          <a:xfrm>
            <a:off x="1698625" y="5800725"/>
            <a:ext cx="9255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>
                <a:latin typeface="Calibri" pitchFamily="34" charset="0"/>
              </a:rPr>
              <a:t>Employee Info</a:t>
            </a:r>
          </a:p>
        </p:txBody>
      </p:sp>
      <p:cxnSp>
        <p:nvCxnSpPr>
          <p:cNvPr id="14397" name="Elbow Connector 11"/>
          <p:cNvCxnSpPr>
            <a:cxnSpLocks noChangeShapeType="1"/>
          </p:cNvCxnSpPr>
          <p:nvPr/>
        </p:nvCxnSpPr>
        <p:spPr bwMode="auto">
          <a:xfrm flipV="1">
            <a:off x="4364038" y="3238500"/>
            <a:ext cx="576262" cy="2147888"/>
          </a:xfrm>
          <a:prstGeom prst="bentConnector2">
            <a:avLst/>
          </a:prstGeom>
          <a:noFill/>
          <a:ln w="9525" algn="ctr">
            <a:solidFill>
              <a:srgbClr val="000000"/>
            </a:solidFill>
            <a:miter lim="800000"/>
            <a:headEnd type="triangle" w="lg" len="lg"/>
            <a:tailEnd type="none" w="lg" len="lg"/>
          </a:ln>
        </p:spPr>
      </p:cxnSp>
      <p:grpSp>
        <p:nvGrpSpPr>
          <p:cNvPr id="18" name="Group 103"/>
          <p:cNvGrpSpPr>
            <a:grpSpLocks/>
          </p:cNvGrpSpPr>
          <p:nvPr/>
        </p:nvGrpSpPr>
        <p:grpSpPr bwMode="auto">
          <a:xfrm>
            <a:off x="6486525" y="5875338"/>
            <a:ext cx="1695450" cy="376237"/>
            <a:chOff x="4512" y="3696"/>
            <a:chExt cx="1104" cy="240"/>
          </a:xfrm>
        </p:grpSpPr>
        <p:sp>
          <p:nvSpPr>
            <p:cNvPr id="30" name="Rectangle 69"/>
            <p:cNvSpPr/>
            <p:nvPr/>
          </p:nvSpPr>
          <p:spPr>
            <a:xfrm>
              <a:off x="4512" y="3696"/>
              <a:ext cx="1104" cy="240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>
                  <a:solidFill>
                    <a:srgbClr val="000000"/>
                  </a:solidFill>
                  <a:cs typeface="Arial" charset="0"/>
                </a:rPr>
                <a:t>D5  alarm notification details</a:t>
              </a:r>
            </a:p>
          </p:txBody>
        </p:sp>
        <p:cxnSp>
          <p:nvCxnSpPr>
            <p:cNvPr id="31" name="Straight Connector 70"/>
            <p:cNvCxnSpPr/>
            <p:nvPr/>
          </p:nvCxnSpPr>
          <p:spPr>
            <a:xfrm rot="5400000">
              <a:off x="4583" y="3815"/>
              <a:ext cx="240" cy="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Group 68"/>
          <p:cNvGrpSpPr>
            <a:grpSpLocks/>
          </p:cNvGrpSpPr>
          <p:nvPr/>
        </p:nvGrpSpPr>
        <p:grpSpPr bwMode="auto">
          <a:xfrm>
            <a:off x="7223125" y="901700"/>
            <a:ext cx="1387475" cy="393700"/>
            <a:chOff x="685800" y="381000"/>
            <a:chExt cx="1752600" cy="381794"/>
          </a:xfrm>
        </p:grpSpPr>
        <p:sp>
          <p:nvSpPr>
            <p:cNvPr id="32" name="Rectangle 69"/>
            <p:cNvSpPr/>
            <p:nvPr/>
          </p:nvSpPr>
          <p:spPr>
            <a:xfrm>
              <a:off x="685800" y="381000"/>
              <a:ext cx="1752600" cy="380255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>
                  <a:solidFill>
                    <a:srgbClr val="000000"/>
                  </a:solidFill>
                  <a:cs typeface="Arial" charset="0"/>
                </a:rPr>
                <a:t>D6    set preference</a:t>
              </a:r>
            </a:p>
          </p:txBody>
        </p:sp>
        <p:cxnSp>
          <p:nvCxnSpPr>
            <p:cNvPr id="33" name="Straight Connector 70"/>
            <p:cNvCxnSpPr/>
            <p:nvPr/>
          </p:nvCxnSpPr>
          <p:spPr>
            <a:xfrm rot="5400000">
              <a:off x="952873" y="572667"/>
              <a:ext cx="38025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400" name="Elbow Connector 11"/>
          <p:cNvCxnSpPr>
            <a:cxnSpLocks noChangeShapeType="1"/>
          </p:cNvCxnSpPr>
          <p:nvPr/>
        </p:nvCxnSpPr>
        <p:spPr bwMode="auto">
          <a:xfrm>
            <a:off x="7604125" y="3729038"/>
            <a:ext cx="577850" cy="2335212"/>
          </a:xfrm>
          <a:prstGeom prst="bentConnector3">
            <a:avLst>
              <a:gd name="adj1" fmla="val 138296"/>
            </a:avLst>
          </a:prstGeom>
          <a:noFill/>
          <a:ln w="9525" algn="ctr">
            <a:solidFill>
              <a:srgbClr val="000000"/>
            </a:solidFill>
            <a:miter lim="800000"/>
            <a:headEnd/>
            <a:tailEnd type="triangle" w="lg" len="lg"/>
          </a:ln>
        </p:spPr>
      </p:cxnSp>
      <p:sp>
        <p:nvSpPr>
          <p:cNvPr id="35" name="Oval 72"/>
          <p:cNvSpPr/>
          <p:nvPr/>
        </p:nvSpPr>
        <p:spPr>
          <a:xfrm>
            <a:off x="6450013" y="3238500"/>
            <a:ext cx="1398587" cy="9794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Notification organizer</a:t>
            </a:r>
          </a:p>
          <a:p>
            <a:pPr algn="ctr">
              <a:defRPr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5</a:t>
            </a:r>
          </a:p>
        </p:txBody>
      </p:sp>
      <p:sp>
        <p:nvSpPr>
          <p:cNvPr id="14402" name="TextBox 50"/>
          <p:cNvSpPr txBox="1">
            <a:spLocks noChangeArrowheads="1"/>
          </p:cNvSpPr>
          <p:nvPr/>
        </p:nvSpPr>
        <p:spPr bwMode="auto">
          <a:xfrm rot="-5400000">
            <a:off x="7793038" y="4438650"/>
            <a:ext cx="10223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>
                <a:latin typeface="Calibri" pitchFamily="34" charset="0"/>
              </a:rPr>
              <a:t>Notification Info</a:t>
            </a:r>
          </a:p>
        </p:txBody>
      </p:sp>
      <p:sp>
        <p:nvSpPr>
          <p:cNvPr id="14403" name="TextBox 51"/>
          <p:cNvSpPr txBox="1">
            <a:spLocks noChangeArrowheads="1"/>
          </p:cNvSpPr>
          <p:nvPr/>
        </p:nvSpPr>
        <p:spPr bwMode="auto">
          <a:xfrm>
            <a:off x="4719638" y="5784850"/>
            <a:ext cx="984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>
                <a:latin typeface="Calibri" pitchFamily="34" charset="0"/>
              </a:rPr>
              <a:t>Set Notification</a:t>
            </a:r>
          </a:p>
        </p:txBody>
      </p:sp>
      <p:cxnSp>
        <p:nvCxnSpPr>
          <p:cNvPr id="14404" name="Elbow Connector 11"/>
          <p:cNvCxnSpPr>
            <a:cxnSpLocks noChangeShapeType="1"/>
            <a:stCxn id="35" idx="2"/>
          </p:cNvCxnSpPr>
          <p:nvPr/>
        </p:nvCxnSpPr>
        <p:spPr bwMode="auto">
          <a:xfrm rot="10800000">
            <a:off x="5229225" y="3086100"/>
            <a:ext cx="1208088" cy="642938"/>
          </a:xfrm>
          <a:prstGeom prst="bentConnector3">
            <a:avLst>
              <a:gd name="adj1" fmla="val 49407"/>
            </a:avLst>
          </a:prstGeom>
          <a:noFill/>
          <a:ln w="9525" algn="ctr">
            <a:solidFill>
              <a:srgbClr val="000000"/>
            </a:solidFill>
            <a:miter lim="800000"/>
            <a:headEnd/>
            <a:tailEnd type="triangle" w="lg" len="lg"/>
          </a:ln>
        </p:spPr>
      </p:cxnSp>
      <p:grpSp>
        <p:nvGrpSpPr>
          <p:cNvPr id="24" name="Group 68"/>
          <p:cNvGrpSpPr>
            <a:grpSpLocks/>
          </p:cNvGrpSpPr>
          <p:nvPr/>
        </p:nvGrpSpPr>
        <p:grpSpPr bwMode="auto">
          <a:xfrm>
            <a:off x="3171825" y="6327775"/>
            <a:ext cx="1695450" cy="377825"/>
            <a:chOff x="685800" y="381000"/>
            <a:chExt cx="1752600" cy="381794"/>
          </a:xfrm>
        </p:grpSpPr>
        <p:sp>
          <p:nvSpPr>
            <p:cNvPr id="38" name="Rectangle 69"/>
            <p:cNvSpPr/>
            <p:nvPr/>
          </p:nvSpPr>
          <p:spPr>
            <a:xfrm>
              <a:off x="685800" y="381000"/>
              <a:ext cx="1752600" cy="38179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>
                  <a:solidFill>
                    <a:srgbClr val="000000"/>
                  </a:solidFill>
                  <a:cs typeface="Arial" charset="0"/>
                </a:rPr>
                <a:t>D6                 set preference</a:t>
              </a:r>
            </a:p>
          </p:txBody>
        </p:sp>
        <p:cxnSp>
          <p:nvCxnSpPr>
            <p:cNvPr id="39" name="Straight Connector 70"/>
            <p:cNvCxnSpPr/>
            <p:nvPr/>
          </p:nvCxnSpPr>
          <p:spPr>
            <a:xfrm rot="5400000">
              <a:off x="951924" y="571077"/>
              <a:ext cx="381794" cy="16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406" name="Elbow Connector 11"/>
          <p:cNvCxnSpPr>
            <a:cxnSpLocks noChangeShapeType="1"/>
          </p:cNvCxnSpPr>
          <p:nvPr/>
        </p:nvCxnSpPr>
        <p:spPr bwMode="auto">
          <a:xfrm rot="16200000" flipH="1">
            <a:off x="3615531" y="5923757"/>
            <a:ext cx="439737" cy="368300"/>
          </a:xfrm>
          <a:prstGeom prst="bentConnector3">
            <a:avLst>
              <a:gd name="adj1" fmla="val 48569"/>
            </a:avLst>
          </a:prstGeom>
          <a:noFill/>
          <a:ln w="9525" algn="ctr">
            <a:solidFill>
              <a:srgbClr val="000000"/>
            </a:solidFill>
            <a:miter lim="800000"/>
            <a:headEnd/>
            <a:tailEnd type="triangle" w="lg" len="lg"/>
          </a:ln>
        </p:spPr>
      </p:cxnSp>
      <p:sp>
        <p:nvSpPr>
          <p:cNvPr id="14407" name="TextBox 52"/>
          <p:cNvSpPr txBox="1">
            <a:spLocks noChangeArrowheads="1"/>
          </p:cNvSpPr>
          <p:nvPr/>
        </p:nvSpPr>
        <p:spPr bwMode="auto">
          <a:xfrm>
            <a:off x="3762375" y="5859463"/>
            <a:ext cx="946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>
                <a:latin typeface="Calibri" pitchFamily="34" charset="0"/>
              </a:rPr>
              <a:t>Set preference</a:t>
            </a:r>
          </a:p>
        </p:txBody>
      </p:sp>
      <p:grpSp>
        <p:nvGrpSpPr>
          <p:cNvPr id="25" name="Group 68"/>
          <p:cNvGrpSpPr>
            <a:grpSpLocks/>
          </p:cNvGrpSpPr>
          <p:nvPr/>
        </p:nvGrpSpPr>
        <p:grpSpPr bwMode="auto">
          <a:xfrm>
            <a:off x="152400" y="3236913"/>
            <a:ext cx="1177925" cy="303212"/>
            <a:chOff x="685800" y="381000"/>
            <a:chExt cx="1752600" cy="381794"/>
          </a:xfrm>
        </p:grpSpPr>
        <p:sp>
          <p:nvSpPr>
            <p:cNvPr id="70" name="Rectangle 69"/>
            <p:cNvSpPr/>
            <p:nvPr/>
          </p:nvSpPr>
          <p:spPr>
            <a:xfrm>
              <a:off x="685800" y="381000"/>
              <a:ext cx="1752600" cy="38179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>
                  <a:solidFill>
                    <a:srgbClr val="000000"/>
                  </a:solidFill>
                  <a:cs typeface="Arial" charset="0"/>
                </a:rPr>
                <a:t>D6   set preference</a:t>
              </a:r>
            </a:p>
          </p:txBody>
        </p:sp>
        <p:cxnSp>
          <p:nvCxnSpPr>
            <p:cNvPr id="71" name="Straight Connector 70"/>
            <p:cNvCxnSpPr/>
            <p:nvPr/>
          </p:nvCxnSpPr>
          <p:spPr>
            <a:xfrm rot="5400000">
              <a:off x="951950" y="570716"/>
              <a:ext cx="381794" cy="23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409" name="Elbow Connector 11"/>
          <p:cNvCxnSpPr>
            <a:cxnSpLocks noChangeShapeType="1"/>
          </p:cNvCxnSpPr>
          <p:nvPr/>
        </p:nvCxnSpPr>
        <p:spPr bwMode="auto">
          <a:xfrm rot="5400000">
            <a:off x="1069975" y="2328863"/>
            <a:ext cx="579438" cy="1236662"/>
          </a:xfrm>
          <a:prstGeom prst="bentConnector3">
            <a:avLst>
              <a:gd name="adj1" fmla="val 21347"/>
            </a:avLst>
          </a:prstGeom>
          <a:noFill/>
          <a:ln w="9525" algn="ctr">
            <a:solidFill>
              <a:srgbClr val="000000"/>
            </a:solidFill>
            <a:miter lim="800000"/>
            <a:headEnd/>
            <a:tailEnd type="triangle" w="lg" len="lg"/>
          </a:ln>
        </p:spPr>
      </p:cxnSp>
      <p:sp>
        <p:nvSpPr>
          <p:cNvPr id="14410" name="TextBox 52"/>
          <p:cNvSpPr txBox="1">
            <a:spLocks noChangeArrowheads="1"/>
          </p:cNvSpPr>
          <p:nvPr/>
        </p:nvSpPr>
        <p:spPr bwMode="auto">
          <a:xfrm>
            <a:off x="858838" y="2544763"/>
            <a:ext cx="946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>
                <a:latin typeface="Calibri" pitchFamily="34" charset="0"/>
              </a:rPr>
              <a:t>Set preference</a:t>
            </a:r>
          </a:p>
        </p:txBody>
      </p:sp>
      <p:sp>
        <p:nvSpPr>
          <p:cNvPr id="43" name="Oval 72"/>
          <p:cNvSpPr/>
          <p:nvPr/>
        </p:nvSpPr>
        <p:spPr>
          <a:xfrm>
            <a:off x="6781800" y="1808163"/>
            <a:ext cx="1400175" cy="9794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Preference Controller</a:t>
            </a:r>
          </a:p>
          <a:p>
            <a:pPr algn="ctr">
              <a:defRPr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4</a:t>
            </a:r>
          </a:p>
        </p:txBody>
      </p:sp>
      <p:sp>
        <p:nvSpPr>
          <p:cNvPr id="14412" name="TextBox 52"/>
          <p:cNvSpPr txBox="1">
            <a:spLocks noChangeArrowheads="1"/>
          </p:cNvSpPr>
          <p:nvPr/>
        </p:nvSpPr>
        <p:spPr bwMode="auto">
          <a:xfrm>
            <a:off x="6529388" y="1506538"/>
            <a:ext cx="9794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>
                <a:latin typeface="Calibri" pitchFamily="34" charset="0"/>
              </a:rPr>
              <a:t>Preference info</a:t>
            </a:r>
          </a:p>
        </p:txBody>
      </p:sp>
      <p:sp>
        <p:nvSpPr>
          <p:cNvPr id="14413" name="TextBox 52"/>
          <p:cNvSpPr txBox="1">
            <a:spLocks noChangeArrowheads="1"/>
          </p:cNvSpPr>
          <p:nvPr/>
        </p:nvSpPr>
        <p:spPr bwMode="auto">
          <a:xfrm rot="5400000">
            <a:off x="8532019" y="1797844"/>
            <a:ext cx="9794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>
                <a:latin typeface="Calibri" pitchFamily="34" charset="0"/>
              </a:rPr>
              <a:t>Preference info</a:t>
            </a:r>
          </a:p>
        </p:txBody>
      </p:sp>
      <p:cxnSp>
        <p:nvCxnSpPr>
          <p:cNvPr id="14414" name="Elbow Connector 11"/>
          <p:cNvCxnSpPr>
            <a:cxnSpLocks noChangeShapeType="1"/>
          </p:cNvCxnSpPr>
          <p:nvPr/>
        </p:nvCxnSpPr>
        <p:spPr bwMode="auto">
          <a:xfrm rot="16200000" flipV="1">
            <a:off x="6412707" y="1731169"/>
            <a:ext cx="125412" cy="2012950"/>
          </a:xfrm>
          <a:prstGeom prst="bentConnector4">
            <a:avLst>
              <a:gd name="adj1" fmla="val -170000"/>
              <a:gd name="adj2" fmla="val 67685"/>
            </a:avLst>
          </a:prstGeom>
          <a:noFill/>
          <a:ln w="9525" algn="ctr">
            <a:solidFill>
              <a:srgbClr val="000000"/>
            </a:solidFill>
            <a:miter lim="800000"/>
            <a:headEnd/>
            <a:tailEnd type="triangle" w="lg" len="lg"/>
          </a:ln>
        </p:spPr>
      </p:cxnSp>
      <p:cxnSp>
        <p:nvCxnSpPr>
          <p:cNvPr id="14415" name="Elbow Connector 11"/>
          <p:cNvCxnSpPr>
            <a:cxnSpLocks noChangeShapeType="1"/>
          </p:cNvCxnSpPr>
          <p:nvPr/>
        </p:nvCxnSpPr>
        <p:spPr bwMode="auto">
          <a:xfrm flipV="1">
            <a:off x="5381625" y="2298700"/>
            <a:ext cx="1387475" cy="188913"/>
          </a:xfrm>
          <a:prstGeom prst="bentConnector3">
            <a:avLst>
              <a:gd name="adj1" fmla="val 50444"/>
            </a:avLst>
          </a:prstGeom>
          <a:noFill/>
          <a:ln w="9525" algn="ctr">
            <a:solidFill>
              <a:srgbClr val="000000"/>
            </a:solidFill>
            <a:miter lim="800000"/>
            <a:headEnd/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4"/>
          <p:cNvGrpSpPr/>
          <p:nvPr/>
        </p:nvGrpSpPr>
        <p:grpSpPr>
          <a:xfrm>
            <a:off x="6324600" y="4191000"/>
            <a:ext cx="1905000" cy="1219200"/>
            <a:chOff x="3962400" y="3505200"/>
            <a:chExt cx="1905000" cy="1219200"/>
          </a:xfrm>
        </p:grpSpPr>
        <p:sp>
          <p:nvSpPr>
            <p:cNvPr id="2" name="Oval 1"/>
            <p:cNvSpPr/>
            <p:nvPr/>
          </p:nvSpPr>
          <p:spPr>
            <a:xfrm>
              <a:off x="3962400" y="3505200"/>
              <a:ext cx="1828800" cy="1219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4038600" y="3962400"/>
              <a:ext cx="182880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/>
                <a:t>Security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/>
                <a:t>Management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/>
                <a:t>System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24400" y="3581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828800" y="685800"/>
            <a:ext cx="1066800" cy="381000"/>
            <a:chOff x="4495800" y="914400"/>
            <a:chExt cx="1066800" cy="381000"/>
          </a:xfrm>
        </p:grpSpPr>
        <p:sp>
          <p:nvSpPr>
            <p:cNvPr id="7" name="TextBox 6"/>
            <p:cNvSpPr txBox="1"/>
            <p:nvPr/>
          </p:nvSpPr>
          <p:spPr>
            <a:xfrm>
              <a:off x="4648200" y="914400"/>
              <a:ext cx="6799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Visitor</a:t>
              </a:r>
              <a:endParaRPr lang="en-US" sz="1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495800" y="914400"/>
              <a:ext cx="1066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276600" y="3581400"/>
            <a:ext cx="1735050" cy="457200"/>
            <a:chOff x="304800" y="1676400"/>
            <a:chExt cx="1735050" cy="457200"/>
          </a:xfrm>
        </p:grpSpPr>
        <p:sp>
          <p:nvSpPr>
            <p:cNvPr id="11" name="Rectangle 10"/>
            <p:cNvSpPr/>
            <p:nvPr/>
          </p:nvSpPr>
          <p:spPr>
            <a:xfrm>
              <a:off x="304800" y="1676400"/>
              <a:ext cx="16764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2000" y="1752600"/>
              <a:ext cx="12778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Visitor Details</a:t>
              </a:r>
              <a:endParaRPr lang="en-US" sz="14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 rot="5400000">
              <a:off x="457994" y="1904206"/>
              <a:ext cx="45640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04800" y="1752600"/>
              <a:ext cx="41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D2</a:t>
              </a:r>
              <a:endParaRPr lang="en-US" sz="1400" dirty="0"/>
            </a:p>
          </p:txBody>
        </p:sp>
      </p:grpSp>
      <p:grpSp>
        <p:nvGrpSpPr>
          <p:cNvPr id="15" name="Group 16"/>
          <p:cNvGrpSpPr/>
          <p:nvPr/>
        </p:nvGrpSpPr>
        <p:grpSpPr>
          <a:xfrm>
            <a:off x="1828800" y="4572000"/>
            <a:ext cx="990600" cy="838200"/>
            <a:chOff x="1219200" y="5029200"/>
            <a:chExt cx="990600" cy="838200"/>
          </a:xfrm>
        </p:grpSpPr>
        <p:sp>
          <p:nvSpPr>
            <p:cNvPr id="9" name="Oval 31"/>
            <p:cNvSpPr>
              <a:spLocks noChangeArrowheads="1"/>
            </p:cNvSpPr>
            <p:nvPr/>
          </p:nvSpPr>
          <p:spPr bwMode="auto">
            <a:xfrm>
              <a:off x="1219200" y="5029200"/>
              <a:ext cx="990600" cy="838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Add visitor</a:t>
              </a:r>
              <a:endParaRPr lang="en-US" sz="1400" dirty="0" smtClean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47800" y="51054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2.3</a:t>
              </a:r>
              <a:endParaRPr lang="en-US" dirty="0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3962400" y="1981200"/>
            <a:ext cx="990600" cy="838200"/>
            <a:chOff x="1219200" y="5029200"/>
            <a:chExt cx="990600" cy="838200"/>
          </a:xfrm>
        </p:grpSpPr>
        <p:sp>
          <p:nvSpPr>
            <p:cNvPr id="19" name="Oval 31"/>
            <p:cNvSpPr>
              <a:spLocks noChangeArrowheads="1"/>
            </p:cNvSpPr>
            <p:nvPr/>
          </p:nvSpPr>
          <p:spPr bwMode="auto">
            <a:xfrm>
              <a:off x="1219200" y="5029200"/>
              <a:ext cx="990600" cy="838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Request</a:t>
              </a:r>
            </a:p>
            <a:p>
              <a:pPr algn="ctr"/>
              <a:r>
                <a:rPr lang="en-US" sz="1400" dirty="0" smtClean="0"/>
                <a:t>process</a:t>
              </a:r>
              <a:endParaRPr lang="en-US" sz="1400" dirty="0" smtClean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47800" y="5029200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2.1</a:t>
              </a:r>
              <a:endParaRPr lang="en-US" dirty="0"/>
            </a:p>
          </p:txBody>
        </p:sp>
      </p:grpSp>
      <p:grpSp>
        <p:nvGrpSpPr>
          <p:cNvPr id="18" name="Group 20"/>
          <p:cNvGrpSpPr/>
          <p:nvPr/>
        </p:nvGrpSpPr>
        <p:grpSpPr>
          <a:xfrm>
            <a:off x="6553200" y="1981200"/>
            <a:ext cx="990600" cy="838200"/>
            <a:chOff x="1219200" y="5029200"/>
            <a:chExt cx="990600" cy="838200"/>
          </a:xfrm>
        </p:grpSpPr>
        <p:sp>
          <p:nvSpPr>
            <p:cNvPr id="22" name="Oval 31"/>
            <p:cNvSpPr>
              <a:spLocks noChangeArrowheads="1"/>
            </p:cNvSpPr>
            <p:nvPr/>
          </p:nvSpPr>
          <p:spPr bwMode="auto">
            <a:xfrm>
              <a:off x="1219200" y="5029200"/>
              <a:ext cx="990600" cy="838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Verification </a:t>
              </a:r>
              <a:endParaRPr lang="en-US" sz="1400" dirty="0" smtClean="0"/>
            </a:p>
            <a:p>
              <a:pPr algn="ctr"/>
              <a:r>
                <a:rPr lang="en-US" sz="1400" dirty="0" smtClean="0"/>
                <a:t>process</a:t>
              </a:r>
              <a:endParaRPr lang="en-US" sz="1400" dirty="0" smtClean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447800" y="50292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2.2</a:t>
              </a:r>
              <a:endParaRPr 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895600" y="83820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Ask </a:t>
            </a:r>
            <a:r>
              <a:rPr lang="en-US" sz="1400" dirty="0" smtClean="0"/>
              <a:t>for </a:t>
            </a:r>
            <a:r>
              <a:rPr lang="en-US" sz="1400" dirty="0" smtClean="0"/>
              <a:t>visit </a:t>
            </a:r>
            <a:endParaRPr lang="en-US" dirty="0"/>
          </a:p>
        </p:txBody>
      </p:sp>
      <p:cxnSp>
        <p:nvCxnSpPr>
          <p:cNvPr id="33" name="Shape 32"/>
          <p:cNvCxnSpPr>
            <a:stCxn id="8" idx="3"/>
            <a:endCxn id="19" idx="0"/>
          </p:cNvCxnSpPr>
          <p:nvPr/>
        </p:nvCxnSpPr>
        <p:spPr>
          <a:xfrm>
            <a:off x="2895600" y="876300"/>
            <a:ext cx="1562100" cy="11049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9" idx="7"/>
            <a:endCxn id="22" idx="1"/>
          </p:cNvCxnSpPr>
          <p:nvPr/>
        </p:nvCxnSpPr>
        <p:spPr>
          <a:xfrm rot="5400000" flipH="1" flipV="1">
            <a:off x="5753100" y="1158781"/>
            <a:ext cx="1588" cy="1890340"/>
          </a:xfrm>
          <a:prstGeom prst="bentConnector3">
            <a:avLst>
              <a:gd name="adj1" fmla="val 2212537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953000" y="1447800"/>
            <a:ext cx="1631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Resource info check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391400" y="2971800"/>
            <a:ext cx="12971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 </a:t>
            </a:r>
          </a:p>
          <a:p>
            <a:r>
              <a:rPr lang="en-US" sz="1400" dirty="0" smtClean="0"/>
              <a:t>authentication </a:t>
            </a:r>
          </a:p>
          <a:p>
            <a:r>
              <a:rPr lang="en-US" sz="1400" dirty="0" smtClean="0"/>
              <a:t>info</a:t>
            </a:r>
            <a:endParaRPr lang="en-US" sz="1400" dirty="0"/>
          </a:p>
        </p:txBody>
      </p:sp>
      <p:cxnSp>
        <p:nvCxnSpPr>
          <p:cNvPr id="45" name="Straight Arrow Connector 44"/>
          <p:cNvCxnSpPr>
            <a:endCxn id="22" idx="5"/>
          </p:cNvCxnSpPr>
          <p:nvPr/>
        </p:nvCxnSpPr>
        <p:spPr>
          <a:xfrm rot="5400000" flipH="1" flipV="1">
            <a:off x="6647096" y="3440160"/>
            <a:ext cx="1495145" cy="81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2" idx="3"/>
          </p:cNvCxnSpPr>
          <p:nvPr/>
        </p:nvCxnSpPr>
        <p:spPr>
          <a:xfrm rot="16200000" flipH="1">
            <a:off x="5916660" y="3478259"/>
            <a:ext cx="1570553" cy="73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019800" y="3048000"/>
            <a:ext cx="6815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User </a:t>
            </a:r>
          </a:p>
          <a:p>
            <a:r>
              <a:rPr lang="en-US" sz="1400" dirty="0" smtClean="0"/>
              <a:t>Status </a:t>
            </a:r>
          </a:p>
          <a:p>
            <a:r>
              <a:rPr lang="en-US" sz="1400" dirty="0" smtClean="0"/>
              <a:t>Info</a:t>
            </a:r>
            <a:endParaRPr lang="en-US" sz="1400" dirty="0"/>
          </a:p>
        </p:txBody>
      </p:sp>
      <p:cxnSp>
        <p:nvCxnSpPr>
          <p:cNvPr id="55" name="Straight Arrow Connector 54"/>
          <p:cNvCxnSpPr/>
          <p:nvPr/>
        </p:nvCxnSpPr>
        <p:spPr>
          <a:xfrm rot="5400000">
            <a:off x="533400" y="2819400"/>
            <a:ext cx="3505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 rot="16200000">
            <a:off x="1645441" y="2271306"/>
            <a:ext cx="1588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Add </a:t>
            </a:r>
            <a:r>
              <a:rPr lang="en-US" sz="1400" dirty="0" smtClean="0"/>
              <a:t>visitor details</a:t>
            </a:r>
            <a:endParaRPr lang="en-US" sz="1400" dirty="0"/>
          </a:p>
        </p:txBody>
      </p:sp>
      <p:cxnSp>
        <p:nvCxnSpPr>
          <p:cNvPr id="78" name="Shape 77"/>
          <p:cNvCxnSpPr>
            <a:stCxn id="9" idx="6"/>
            <a:endCxn id="11" idx="2"/>
          </p:cNvCxnSpPr>
          <p:nvPr/>
        </p:nvCxnSpPr>
        <p:spPr>
          <a:xfrm flipV="1">
            <a:off x="2819400" y="4038600"/>
            <a:ext cx="1295400" cy="9525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895600" y="5029200"/>
            <a:ext cx="1585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</a:t>
            </a:r>
            <a:r>
              <a:rPr lang="en-US" sz="1400" dirty="0" smtClean="0"/>
              <a:t>Visitor details</a:t>
            </a:r>
            <a:endParaRPr lang="en-US" sz="1400" dirty="0"/>
          </a:p>
        </p:txBody>
      </p:sp>
      <p:sp>
        <p:nvSpPr>
          <p:cNvPr id="82" name="TextBox 81"/>
          <p:cNvSpPr txBox="1"/>
          <p:nvPr/>
        </p:nvSpPr>
        <p:spPr>
          <a:xfrm rot="16200000">
            <a:off x="934797" y="2481973"/>
            <a:ext cx="1638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Adding </a:t>
            </a:r>
            <a:r>
              <a:rPr lang="en-US" sz="1400" dirty="0" smtClean="0"/>
              <a:t>new visitor</a:t>
            </a:r>
            <a:endParaRPr lang="en-US" sz="1400" dirty="0" smtClean="0"/>
          </a:p>
        </p:txBody>
      </p:sp>
      <p:cxnSp>
        <p:nvCxnSpPr>
          <p:cNvPr id="84" name="Elbow Connector 83"/>
          <p:cNvCxnSpPr>
            <a:stCxn id="9" idx="2"/>
            <a:endCxn id="8" idx="1"/>
          </p:cNvCxnSpPr>
          <p:nvPr/>
        </p:nvCxnSpPr>
        <p:spPr>
          <a:xfrm rot="10800000">
            <a:off x="1828800" y="876300"/>
            <a:ext cx="1588" cy="4114800"/>
          </a:xfrm>
          <a:prstGeom prst="bentConnector3">
            <a:avLst>
              <a:gd name="adj1" fmla="val 143954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hape 85"/>
          <p:cNvCxnSpPr>
            <a:stCxn id="19" idx="2"/>
          </p:cNvCxnSpPr>
          <p:nvPr/>
        </p:nvCxnSpPr>
        <p:spPr>
          <a:xfrm rot="10800000">
            <a:off x="2743200" y="1066800"/>
            <a:ext cx="1219200" cy="13335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743200" y="2057400"/>
            <a:ext cx="1235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Request result</a:t>
            </a:r>
            <a:endParaRPr lang="en-US" dirty="0"/>
          </a:p>
        </p:txBody>
      </p:sp>
      <p:cxnSp>
        <p:nvCxnSpPr>
          <p:cNvPr id="92" name="Elbow Connector 91"/>
          <p:cNvCxnSpPr/>
          <p:nvPr/>
        </p:nvCxnSpPr>
        <p:spPr>
          <a:xfrm rot="16200000" flipV="1">
            <a:off x="4095750" y="3181351"/>
            <a:ext cx="762000" cy="38100"/>
          </a:xfrm>
          <a:prstGeom prst="bentConnector3">
            <a:avLst>
              <a:gd name="adj1" fmla="val 255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200400" y="3048000"/>
            <a:ext cx="1277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Visitor Details</a:t>
            </a:r>
            <a:endParaRPr lang="en-US" sz="1400" dirty="0" smtClean="0"/>
          </a:p>
        </p:txBody>
      </p:sp>
      <p:cxnSp>
        <p:nvCxnSpPr>
          <p:cNvPr id="188" name="Elbow Connector 187"/>
          <p:cNvCxnSpPr>
            <a:stCxn id="11" idx="3"/>
          </p:cNvCxnSpPr>
          <p:nvPr/>
        </p:nvCxnSpPr>
        <p:spPr>
          <a:xfrm>
            <a:off x="4953000" y="3810000"/>
            <a:ext cx="1371600" cy="1143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5638800" y="4114800"/>
            <a:ext cx="667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</a:t>
            </a:r>
          </a:p>
          <a:p>
            <a:r>
              <a:rPr lang="en-US" sz="1400" dirty="0" smtClean="0"/>
              <a:t>details</a:t>
            </a:r>
            <a:endParaRPr lang="en-US" sz="1400" dirty="0"/>
          </a:p>
        </p:txBody>
      </p:sp>
      <p:cxnSp>
        <p:nvCxnSpPr>
          <p:cNvPr id="71" name="Elbow Connector 70"/>
          <p:cNvCxnSpPr>
            <a:stCxn id="22" idx="2"/>
            <a:endCxn id="19" idx="6"/>
          </p:cNvCxnSpPr>
          <p:nvPr/>
        </p:nvCxnSpPr>
        <p:spPr>
          <a:xfrm rot="10800000">
            <a:off x="4953000" y="2400300"/>
            <a:ext cx="16002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181600" y="2438400"/>
            <a:ext cx="1254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 response</a:t>
            </a:r>
            <a:endParaRPr lang="en-US" dirty="0"/>
          </a:p>
        </p:txBody>
      </p:sp>
      <p:grpSp>
        <p:nvGrpSpPr>
          <p:cNvPr id="24" name="Group 72"/>
          <p:cNvGrpSpPr/>
          <p:nvPr/>
        </p:nvGrpSpPr>
        <p:grpSpPr>
          <a:xfrm>
            <a:off x="6781800" y="6172200"/>
            <a:ext cx="1792708" cy="457200"/>
            <a:chOff x="304800" y="1676400"/>
            <a:chExt cx="1792708" cy="457200"/>
          </a:xfrm>
        </p:grpSpPr>
        <p:sp>
          <p:nvSpPr>
            <p:cNvPr id="74" name="Rectangle 73"/>
            <p:cNvSpPr/>
            <p:nvPr/>
          </p:nvSpPr>
          <p:spPr>
            <a:xfrm>
              <a:off x="304800" y="1676400"/>
              <a:ext cx="16764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09600" y="1752600"/>
              <a:ext cx="14879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 Member Details</a:t>
              </a:r>
              <a:endParaRPr lang="en-US" sz="1400" dirty="0"/>
            </a:p>
          </p:txBody>
        </p:sp>
        <p:cxnSp>
          <p:nvCxnSpPr>
            <p:cNvPr id="77" name="Straight Connector 76"/>
            <p:cNvCxnSpPr/>
            <p:nvPr/>
          </p:nvCxnSpPr>
          <p:spPr>
            <a:xfrm rot="5400000">
              <a:off x="457994" y="1904206"/>
              <a:ext cx="45640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304800" y="1752600"/>
              <a:ext cx="41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D1</a:t>
              </a:r>
              <a:endParaRPr lang="en-US" sz="1400" dirty="0"/>
            </a:p>
          </p:txBody>
        </p:sp>
      </p:grpSp>
      <p:cxnSp>
        <p:nvCxnSpPr>
          <p:cNvPr id="83" name="Straight Arrow Connector 82"/>
          <p:cNvCxnSpPr>
            <a:stCxn id="74" idx="0"/>
          </p:cNvCxnSpPr>
          <p:nvPr/>
        </p:nvCxnSpPr>
        <p:spPr>
          <a:xfrm rot="5400000" flipH="1" flipV="1">
            <a:off x="7200900" y="5753100"/>
            <a:ext cx="838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620000" y="5486400"/>
            <a:ext cx="667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</a:t>
            </a:r>
          </a:p>
          <a:p>
            <a:r>
              <a:rPr lang="en-US" sz="1400" dirty="0" smtClean="0"/>
              <a:t>details</a:t>
            </a:r>
            <a:endParaRPr lang="en-US" sz="1400" dirty="0"/>
          </a:p>
        </p:txBody>
      </p:sp>
      <p:grpSp>
        <p:nvGrpSpPr>
          <p:cNvPr id="64" name="Group 63"/>
          <p:cNvGrpSpPr/>
          <p:nvPr/>
        </p:nvGrpSpPr>
        <p:grpSpPr>
          <a:xfrm>
            <a:off x="3810000" y="6019800"/>
            <a:ext cx="1066800" cy="381000"/>
            <a:chOff x="4495800" y="914400"/>
            <a:chExt cx="1066800" cy="381000"/>
          </a:xfrm>
        </p:grpSpPr>
        <p:sp>
          <p:nvSpPr>
            <p:cNvPr id="65" name="TextBox 64"/>
            <p:cNvSpPr txBox="1"/>
            <p:nvPr/>
          </p:nvSpPr>
          <p:spPr>
            <a:xfrm>
              <a:off x="4648200" y="914400"/>
              <a:ext cx="8402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Member</a:t>
              </a:r>
              <a:endParaRPr lang="en-US" sz="140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495800" y="914400"/>
              <a:ext cx="1066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8" name="Elbow Connector 67"/>
          <p:cNvCxnSpPr>
            <a:stCxn id="66" idx="0"/>
            <a:endCxn id="2" idx="3"/>
          </p:cNvCxnSpPr>
          <p:nvPr/>
        </p:nvCxnSpPr>
        <p:spPr>
          <a:xfrm rot="5400000" flipH="1" flipV="1">
            <a:off x="5073837" y="4501215"/>
            <a:ext cx="788148" cy="2249022"/>
          </a:xfrm>
          <a:prstGeom prst="bentConnector3">
            <a:avLst>
              <a:gd name="adj1" fmla="val 8314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419600" y="5334000"/>
            <a:ext cx="2034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Response for approval </a:t>
            </a:r>
            <a:endParaRPr lang="en-US" dirty="0"/>
          </a:p>
        </p:txBody>
      </p:sp>
      <p:cxnSp>
        <p:nvCxnSpPr>
          <p:cNvPr id="88" name="Shape 87"/>
          <p:cNvCxnSpPr>
            <a:stCxn id="2" idx="4"/>
          </p:cNvCxnSpPr>
          <p:nvPr/>
        </p:nvCxnSpPr>
        <p:spPr>
          <a:xfrm rot="5400000">
            <a:off x="5753100" y="4533900"/>
            <a:ext cx="609600" cy="23622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800600" y="5715000"/>
            <a:ext cx="1904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approval request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Oval 2"/>
          <p:cNvSpPr>
            <a:spLocks noChangeArrowheads="1"/>
          </p:cNvSpPr>
          <p:nvPr/>
        </p:nvSpPr>
        <p:spPr bwMode="auto">
          <a:xfrm>
            <a:off x="2362200" y="18288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/>
              <a:t>Employee </a:t>
            </a:r>
          </a:p>
          <a:p>
            <a:pPr algn="ctr"/>
            <a:r>
              <a:rPr lang="en-US" sz="1200" b="1"/>
              <a:t>Login</a:t>
            </a:r>
          </a:p>
          <a:p>
            <a:pPr algn="ctr"/>
            <a:r>
              <a:rPr lang="en-US" sz="1200" b="1"/>
              <a:t>6.1</a:t>
            </a:r>
          </a:p>
        </p:txBody>
      </p:sp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762000" y="1371600"/>
            <a:ext cx="838200" cy="304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latin typeface="Bookman Old Style" pitchFamily="18" charset="0"/>
              </a:rPr>
              <a:t>Employee</a:t>
            </a:r>
          </a:p>
        </p:txBody>
      </p:sp>
      <p:cxnSp>
        <p:nvCxnSpPr>
          <p:cNvPr id="15363" name="AutoShape 4"/>
          <p:cNvCxnSpPr>
            <a:cxnSpLocks noChangeShapeType="1"/>
            <a:stCxn id="15362" idx="0"/>
            <a:endCxn id="15361" idx="0"/>
          </p:cNvCxnSpPr>
          <p:nvPr/>
        </p:nvCxnSpPr>
        <p:spPr bwMode="auto">
          <a:xfrm rot="5400000" flipV="1">
            <a:off x="1745456" y="792957"/>
            <a:ext cx="471487" cy="1600200"/>
          </a:xfrm>
          <a:prstGeom prst="bentConnector3">
            <a:avLst>
              <a:gd name="adj1" fmla="val -4545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5364" name="AutoShape 5"/>
          <p:cNvCxnSpPr>
            <a:cxnSpLocks noChangeShapeType="1"/>
            <a:stCxn id="15361" idx="2"/>
            <a:endCxn id="15362" idx="3"/>
          </p:cNvCxnSpPr>
          <p:nvPr/>
        </p:nvCxnSpPr>
        <p:spPr bwMode="auto">
          <a:xfrm rot="10800000">
            <a:off x="1614488" y="1524000"/>
            <a:ext cx="747712" cy="723900"/>
          </a:xfrm>
          <a:prstGeom prst="bentConnector3">
            <a:avLst>
              <a:gd name="adj1" fmla="val 5095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5365" name="Text Box 6"/>
          <p:cNvSpPr txBox="1">
            <a:spLocks noChangeArrowheads="1"/>
          </p:cNvSpPr>
          <p:nvPr/>
        </p:nvSpPr>
        <p:spPr bwMode="auto">
          <a:xfrm>
            <a:off x="1676400" y="914400"/>
            <a:ext cx="7937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Login Data</a:t>
            </a:r>
          </a:p>
        </p:txBody>
      </p:sp>
      <p:sp>
        <p:nvSpPr>
          <p:cNvPr id="15366" name="Text Box 7"/>
          <p:cNvSpPr txBox="1">
            <a:spLocks noChangeArrowheads="1"/>
          </p:cNvSpPr>
          <p:nvPr/>
        </p:nvSpPr>
        <p:spPr bwMode="auto">
          <a:xfrm>
            <a:off x="1905000" y="1660525"/>
            <a:ext cx="542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Login</a:t>
            </a:r>
          </a:p>
          <a:p>
            <a:r>
              <a:rPr lang="en-US" sz="1000"/>
              <a:t>Result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200400" y="3124200"/>
            <a:ext cx="1752600" cy="381000"/>
            <a:chOff x="336" y="384"/>
            <a:chExt cx="873" cy="240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336" y="384"/>
              <a:ext cx="816" cy="240"/>
              <a:chOff x="336" y="384"/>
              <a:chExt cx="816" cy="240"/>
            </a:xfrm>
          </p:grpSpPr>
          <p:sp>
            <p:nvSpPr>
              <p:cNvPr id="15393" name="Rectangle 10"/>
              <p:cNvSpPr>
                <a:spLocks noChangeArrowheads="1"/>
              </p:cNvSpPr>
              <p:nvPr/>
            </p:nvSpPr>
            <p:spPr bwMode="auto">
              <a:xfrm>
                <a:off x="336" y="384"/>
                <a:ext cx="81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4" name="Line 11"/>
              <p:cNvSpPr>
                <a:spLocks noChangeShapeType="1"/>
              </p:cNvSpPr>
              <p:nvPr/>
            </p:nvSpPr>
            <p:spPr bwMode="auto">
              <a:xfrm>
                <a:off x="528" y="38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392" name="Text Box 12"/>
            <p:cNvSpPr txBox="1">
              <a:spLocks noChangeArrowheads="1"/>
            </p:cNvSpPr>
            <p:nvPr/>
          </p:nvSpPr>
          <p:spPr bwMode="auto">
            <a:xfrm>
              <a:off x="336" y="422"/>
              <a:ext cx="87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/>
                <a:t>D4     Employee details</a:t>
              </a:r>
            </a:p>
          </p:txBody>
        </p:sp>
      </p:grpSp>
      <p:cxnSp>
        <p:nvCxnSpPr>
          <p:cNvPr id="15368" name="AutoShape 13"/>
          <p:cNvCxnSpPr>
            <a:cxnSpLocks noChangeShapeType="1"/>
            <a:stCxn id="15392" idx="1"/>
            <a:endCxn id="15361" idx="4"/>
          </p:cNvCxnSpPr>
          <p:nvPr/>
        </p:nvCxnSpPr>
        <p:spPr bwMode="auto">
          <a:xfrm rot="10800000">
            <a:off x="2781300" y="2667000"/>
            <a:ext cx="419100" cy="63976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5369" name="Text Box 14"/>
          <p:cNvSpPr txBox="1">
            <a:spLocks noChangeArrowheads="1"/>
          </p:cNvSpPr>
          <p:nvPr/>
        </p:nvSpPr>
        <p:spPr bwMode="auto">
          <a:xfrm>
            <a:off x="2743200" y="2667000"/>
            <a:ext cx="781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Employee </a:t>
            </a:r>
          </a:p>
          <a:p>
            <a:r>
              <a:rPr lang="en-US" sz="1000"/>
              <a:t>Detail</a:t>
            </a:r>
          </a:p>
        </p:txBody>
      </p:sp>
      <p:sp>
        <p:nvSpPr>
          <p:cNvPr id="15370" name="Oval 15"/>
          <p:cNvSpPr>
            <a:spLocks noChangeArrowheads="1"/>
          </p:cNvSpPr>
          <p:nvPr/>
        </p:nvSpPr>
        <p:spPr bwMode="auto">
          <a:xfrm>
            <a:off x="5181600" y="1676400"/>
            <a:ext cx="9906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/>
              <a:t>verification</a:t>
            </a:r>
          </a:p>
          <a:p>
            <a:pPr algn="ctr"/>
            <a:r>
              <a:rPr lang="en-US" sz="1200" b="1"/>
              <a:t>6.2</a:t>
            </a:r>
          </a:p>
        </p:txBody>
      </p:sp>
      <p:sp>
        <p:nvSpPr>
          <p:cNvPr id="15371" name="Oval 16"/>
          <p:cNvSpPr>
            <a:spLocks noChangeArrowheads="1"/>
          </p:cNvSpPr>
          <p:nvPr/>
        </p:nvSpPr>
        <p:spPr bwMode="auto">
          <a:xfrm>
            <a:off x="4876800" y="304800"/>
            <a:ext cx="1219200" cy="1143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Bookman Old Style" pitchFamily="18" charset="0"/>
              </a:rPr>
              <a:t>Security </a:t>
            </a:r>
          </a:p>
          <a:p>
            <a:pPr algn="ctr"/>
            <a:r>
              <a:rPr lang="en-US" sz="1400" b="1">
                <a:latin typeface="Bookman Old Style" pitchFamily="18" charset="0"/>
              </a:rPr>
              <a:t>Management </a:t>
            </a:r>
          </a:p>
          <a:p>
            <a:pPr algn="ctr"/>
            <a:r>
              <a:rPr lang="en-US" sz="1400" b="1">
                <a:latin typeface="Bookman Old Style" pitchFamily="18" charset="0"/>
              </a:rPr>
              <a:t>System</a:t>
            </a:r>
          </a:p>
          <a:p>
            <a:pPr algn="ctr"/>
            <a:r>
              <a:rPr lang="en-US" sz="1400" b="1">
                <a:latin typeface="Bookman Old Style" pitchFamily="18" charset="0"/>
              </a:rPr>
              <a:t>1</a:t>
            </a:r>
          </a:p>
        </p:txBody>
      </p:sp>
      <p:cxnSp>
        <p:nvCxnSpPr>
          <p:cNvPr id="15372" name="AutoShape 17"/>
          <p:cNvCxnSpPr>
            <a:cxnSpLocks noChangeShapeType="1"/>
            <a:stCxn id="15361" idx="6"/>
            <a:endCxn id="15370" idx="3"/>
          </p:cNvCxnSpPr>
          <p:nvPr/>
        </p:nvCxnSpPr>
        <p:spPr bwMode="auto">
          <a:xfrm>
            <a:off x="3200400" y="2247900"/>
            <a:ext cx="2125663" cy="144463"/>
          </a:xfrm>
          <a:prstGeom prst="bentConnector4">
            <a:avLst>
              <a:gd name="adj1" fmla="val 46602"/>
              <a:gd name="adj2" fmla="val 34285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5373" name="Text Box 18"/>
          <p:cNvSpPr txBox="1">
            <a:spLocks noChangeArrowheads="1"/>
          </p:cNvSpPr>
          <p:nvPr/>
        </p:nvSpPr>
        <p:spPr bwMode="auto">
          <a:xfrm>
            <a:off x="3124200" y="2057400"/>
            <a:ext cx="1327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Employee Login info</a:t>
            </a:r>
          </a:p>
        </p:txBody>
      </p:sp>
      <p:cxnSp>
        <p:nvCxnSpPr>
          <p:cNvPr id="15374" name="AutoShape 19"/>
          <p:cNvCxnSpPr>
            <a:cxnSpLocks noChangeShapeType="1"/>
            <a:stCxn id="15370" idx="2"/>
            <a:endCxn id="15371" idx="2"/>
          </p:cNvCxnSpPr>
          <p:nvPr/>
        </p:nvCxnSpPr>
        <p:spPr bwMode="auto">
          <a:xfrm rot="10800000">
            <a:off x="4862513" y="876300"/>
            <a:ext cx="319087" cy="1219200"/>
          </a:xfrm>
          <a:prstGeom prst="bentConnector3">
            <a:avLst>
              <a:gd name="adj1" fmla="val 16716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5375" name="Text Box 20"/>
          <p:cNvSpPr txBox="1">
            <a:spLocks noChangeArrowheads="1"/>
          </p:cNvSpPr>
          <p:nvPr/>
        </p:nvSpPr>
        <p:spPr bwMode="auto">
          <a:xfrm rot="-5400000">
            <a:off x="6184106" y="1283494"/>
            <a:ext cx="98266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Employee </a:t>
            </a:r>
          </a:p>
          <a:p>
            <a:r>
              <a:rPr lang="en-US" sz="1000"/>
              <a:t>Authentication</a:t>
            </a:r>
          </a:p>
          <a:p>
            <a:r>
              <a:rPr lang="en-US" sz="1000"/>
              <a:t>  info</a:t>
            </a:r>
          </a:p>
        </p:txBody>
      </p:sp>
      <p:cxnSp>
        <p:nvCxnSpPr>
          <p:cNvPr id="15376" name="AutoShape 21"/>
          <p:cNvCxnSpPr>
            <a:cxnSpLocks noChangeShapeType="1"/>
            <a:stCxn id="15371" idx="6"/>
            <a:endCxn id="15370" idx="6"/>
          </p:cNvCxnSpPr>
          <p:nvPr/>
        </p:nvCxnSpPr>
        <p:spPr bwMode="auto">
          <a:xfrm>
            <a:off x="6110288" y="876300"/>
            <a:ext cx="61912" cy="1219200"/>
          </a:xfrm>
          <a:prstGeom prst="bentConnector3">
            <a:avLst>
              <a:gd name="adj1" fmla="val 46923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5377" name="Text Box 22"/>
          <p:cNvSpPr txBox="1">
            <a:spLocks noChangeArrowheads="1"/>
          </p:cNvSpPr>
          <p:nvPr/>
        </p:nvSpPr>
        <p:spPr bwMode="auto">
          <a:xfrm rot="-5400000">
            <a:off x="3975100" y="1357313"/>
            <a:ext cx="1285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/>
              <a:t>Employee Status Info</a:t>
            </a:r>
          </a:p>
        </p:txBody>
      </p: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7315200" y="1676400"/>
            <a:ext cx="1425575" cy="381000"/>
            <a:chOff x="336" y="384"/>
            <a:chExt cx="820" cy="240"/>
          </a:xfrm>
        </p:grpSpPr>
        <p:grpSp>
          <p:nvGrpSpPr>
            <p:cNvPr id="5" name="Group 24"/>
            <p:cNvGrpSpPr>
              <a:grpSpLocks/>
            </p:cNvGrpSpPr>
            <p:nvPr/>
          </p:nvGrpSpPr>
          <p:grpSpPr bwMode="auto">
            <a:xfrm>
              <a:off x="336" y="384"/>
              <a:ext cx="816" cy="240"/>
              <a:chOff x="336" y="384"/>
              <a:chExt cx="816" cy="240"/>
            </a:xfrm>
          </p:grpSpPr>
          <p:sp>
            <p:nvSpPr>
              <p:cNvPr id="15389" name="Rectangle 25"/>
              <p:cNvSpPr>
                <a:spLocks noChangeArrowheads="1"/>
              </p:cNvSpPr>
              <p:nvPr/>
            </p:nvSpPr>
            <p:spPr bwMode="auto">
              <a:xfrm>
                <a:off x="336" y="384"/>
                <a:ext cx="81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0" name="Line 26"/>
              <p:cNvSpPr>
                <a:spLocks noChangeShapeType="1"/>
              </p:cNvSpPr>
              <p:nvPr/>
            </p:nvSpPr>
            <p:spPr bwMode="auto">
              <a:xfrm>
                <a:off x="528" y="38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388" name="Text Box 27"/>
            <p:cNvSpPr txBox="1">
              <a:spLocks noChangeArrowheads="1"/>
            </p:cNvSpPr>
            <p:nvPr/>
          </p:nvSpPr>
          <p:spPr bwMode="auto">
            <a:xfrm>
              <a:off x="336" y="422"/>
              <a:ext cx="82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D7    emp login Status</a:t>
              </a:r>
            </a:p>
          </p:txBody>
        </p:sp>
      </p:grpSp>
      <p:cxnSp>
        <p:nvCxnSpPr>
          <p:cNvPr id="15379" name="AutoShape 28"/>
          <p:cNvCxnSpPr>
            <a:cxnSpLocks noChangeShapeType="1"/>
            <a:stCxn id="15370" idx="4"/>
            <a:endCxn id="15389" idx="2"/>
          </p:cNvCxnSpPr>
          <p:nvPr/>
        </p:nvCxnSpPr>
        <p:spPr bwMode="auto">
          <a:xfrm rot="5400000" flipH="1" flipV="1">
            <a:off x="6622257" y="1112043"/>
            <a:ext cx="457200" cy="2347913"/>
          </a:xfrm>
          <a:prstGeom prst="bentConnector3">
            <a:avLst>
              <a:gd name="adj1" fmla="val -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5380" name="Oval 29"/>
          <p:cNvSpPr>
            <a:spLocks noChangeArrowheads="1"/>
          </p:cNvSpPr>
          <p:nvPr/>
        </p:nvSpPr>
        <p:spPr bwMode="auto">
          <a:xfrm>
            <a:off x="457200" y="25908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/>
              <a:t>Create</a:t>
            </a:r>
          </a:p>
          <a:p>
            <a:pPr algn="ctr"/>
            <a:r>
              <a:rPr lang="en-US" sz="1200" b="1"/>
              <a:t>Employee </a:t>
            </a:r>
          </a:p>
          <a:p>
            <a:pPr algn="ctr"/>
            <a:r>
              <a:rPr lang="en-US" sz="1200" b="1"/>
              <a:t>6.3</a:t>
            </a:r>
          </a:p>
        </p:txBody>
      </p:sp>
      <p:cxnSp>
        <p:nvCxnSpPr>
          <p:cNvPr id="15381" name="AutoShape 30"/>
          <p:cNvCxnSpPr>
            <a:cxnSpLocks noChangeShapeType="1"/>
            <a:stCxn id="15380" idx="2"/>
            <a:endCxn id="15362" idx="1"/>
          </p:cNvCxnSpPr>
          <p:nvPr/>
        </p:nvCxnSpPr>
        <p:spPr bwMode="auto">
          <a:xfrm rot="10800000" flipH="1">
            <a:off x="457200" y="1524000"/>
            <a:ext cx="290513" cy="1485900"/>
          </a:xfrm>
          <a:prstGeom prst="bentConnector3">
            <a:avLst>
              <a:gd name="adj1" fmla="val -7869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5382" name="AutoShape 31"/>
          <p:cNvCxnSpPr>
            <a:cxnSpLocks noChangeShapeType="1"/>
            <a:stCxn id="15362" idx="2"/>
            <a:endCxn id="15380" idx="0"/>
          </p:cNvCxnSpPr>
          <p:nvPr/>
        </p:nvCxnSpPr>
        <p:spPr bwMode="auto">
          <a:xfrm rot="5400000">
            <a:off x="578644" y="1988344"/>
            <a:ext cx="900112" cy="304800"/>
          </a:xfrm>
          <a:prstGeom prst="bentConnector3">
            <a:avLst>
              <a:gd name="adj1" fmla="val 4920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5383" name="Text Box 32"/>
          <p:cNvSpPr txBox="1">
            <a:spLocks noChangeArrowheads="1"/>
          </p:cNvSpPr>
          <p:nvPr/>
        </p:nvSpPr>
        <p:spPr bwMode="auto">
          <a:xfrm rot="5400000">
            <a:off x="988219" y="1907381"/>
            <a:ext cx="858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Registration</a:t>
            </a:r>
          </a:p>
          <a:p>
            <a:r>
              <a:rPr lang="en-US" sz="1000"/>
              <a:t>  detail</a:t>
            </a:r>
          </a:p>
        </p:txBody>
      </p:sp>
      <p:sp>
        <p:nvSpPr>
          <p:cNvPr id="15384" name="Text Box 33"/>
          <p:cNvSpPr txBox="1">
            <a:spLocks noChangeArrowheads="1"/>
          </p:cNvSpPr>
          <p:nvPr/>
        </p:nvSpPr>
        <p:spPr bwMode="auto">
          <a:xfrm rot="-5400000">
            <a:off x="-308769" y="2197894"/>
            <a:ext cx="12874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Registration  Result</a:t>
            </a:r>
          </a:p>
        </p:txBody>
      </p:sp>
      <p:cxnSp>
        <p:nvCxnSpPr>
          <p:cNvPr id="15385" name="AutoShape 34"/>
          <p:cNvCxnSpPr>
            <a:cxnSpLocks noChangeShapeType="1"/>
            <a:stCxn id="15380" idx="6"/>
            <a:endCxn id="15393" idx="2"/>
          </p:cNvCxnSpPr>
          <p:nvPr/>
        </p:nvCxnSpPr>
        <p:spPr bwMode="auto">
          <a:xfrm>
            <a:off x="1295400" y="3009900"/>
            <a:ext cx="2724150" cy="495300"/>
          </a:xfrm>
          <a:prstGeom prst="bentConnector4">
            <a:avLst>
              <a:gd name="adj1" fmla="val 34963"/>
              <a:gd name="adj2" fmla="val 14615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5386" name="Text Box 35"/>
          <p:cNvSpPr txBox="1">
            <a:spLocks noChangeArrowheads="1"/>
          </p:cNvSpPr>
          <p:nvPr/>
        </p:nvSpPr>
        <p:spPr bwMode="auto">
          <a:xfrm rot="-5400000">
            <a:off x="1654175" y="3125788"/>
            <a:ext cx="746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Employee</a:t>
            </a:r>
          </a:p>
          <a:p>
            <a:r>
              <a:rPr lang="en-US" sz="1000"/>
              <a:t> details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4"/>
          <p:cNvGrpSpPr/>
          <p:nvPr/>
        </p:nvGrpSpPr>
        <p:grpSpPr>
          <a:xfrm>
            <a:off x="6324600" y="4191000"/>
            <a:ext cx="1905000" cy="1219200"/>
            <a:chOff x="3962400" y="3505200"/>
            <a:chExt cx="1905000" cy="1219200"/>
          </a:xfrm>
        </p:grpSpPr>
        <p:sp>
          <p:nvSpPr>
            <p:cNvPr id="2" name="Oval 1"/>
            <p:cNvSpPr/>
            <p:nvPr/>
          </p:nvSpPr>
          <p:spPr>
            <a:xfrm>
              <a:off x="3962400" y="3505200"/>
              <a:ext cx="1828800" cy="1219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4038600" y="3962400"/>
              <a:ext cx="182880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/>
                <a:t>Security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/>
                <a:t>Management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/>
                <a:t>System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24400" y="3581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828800" y="685800"/>
            <a:ext cx="1066800" cy="381000"/>
            <a:chOff x="4495800" y="914400"/>
            <a:chExt cx="1066800" cy="381000"/>
          </a:xfrm>
        </p:grpSpPr>
        <p:sp>
          <p:nvSpPr>
            <p:cNvPr id="7" name="TextBox 6"/>
            <p:cNvSpPr txBox="1"/>
            <p:nvPr/>
          </p:nvSpPr>
          <p:spPr>
            <a:xfrm>
              <a:off x="4648200" y="914400"/>
              <a:ext cx="8402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Member</a:t>
              </a:r>
              <a:endParaRPr lang="en-US" sz="1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495800" y="914400"/>
              <a:ext cx="1066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276600" y="3581400"/>
            <a:ext cx="1792708" cy="457200"/>
            <a:chOff x="304800" y="1676400"/>
            <a:chExt cx="1792708" cy="457200"/>
          </a:xfrm>
        </p:grpSpPr>
        <p:sp>
          <p:nvSpPr>
            <p:cNvPr id="11" name="Rectangle 10"/>
            <p:cNvSpPr/>
            <p:nvPr/>
          </p:nvSpPr>
          <p:spPr>
            <a:xfrm>
              <a:off x="304800" y="1676400"/>
              <a:ext cx="16764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9600" y="1752600"/>
              <a:ext cx="14879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 Member Details</a:t>
              </a:r>
              <a:endParaRPr lang="en-US" sz="14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 rot="5400000">
              <a:off x="457994" y="1904206"/>
              <a:ext cx="45640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04800" y="1752600"/>
              <a:ext cx="41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D1</a:t>
              </a:r>
              <a:endParaRPr lang="en-US" sz="1400" dirty="0"/>
            </a:p>
          </p:txBody>
        </p:sp>
      </p:grpSp>
      <p:grpSp>
        <p:nvGrpSpPr>
          <p:cNvPr id="15" name="Group 16"/>
          <p:cNvGrpSpPr/>
          <p:nvPr/>
        </p:nvGrpSpPr>
        <p:grpSpPr>
          <a:xfrm>
            <a:off x="1828800" y="4572000"/>
            <a:ext cx="990600" cy="838200"/>
            <a:chOff x="1219200" y="5029200"/>
            <a:chExt cx="990600" cy="838200"/>
          </a:xfrm>
        </p:grpSpPr>
        <p:sp>
          <p:nvSpPr>
            <p:cNvPr id="9" name="Oval 31"/>
            <p:cNvSpPr>
              <a:spLocks noChangeArrowheads="1"/>
            </p:cNvSpPr>
            <p:nvPr/>
          </p:nvSpPr>
          <p:spPr bwMode="auto">
            <a:xfrm>
              <a:off x="1219200" y="5029200"/>
              <a:ext cx="990600" cy="838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Add </a:t>
              </a:r>
            </a:p>
            <a:p>
              <a:pPr algn="ctr"/>
              <a:r>
                <a:rPr lang="en-US" sz="1400" dirty="0" smtClean="0"/>
                <a:t>Member </a:t>
              </a:r>
              <a:endParaRPr lang="en-US" sz="1400" dirty="0" smtClean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47800" y="5029200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r>
                <a:rPr lang="en-US" dirty="0" smtClean="0"/>
                <a:t>.3</a:t>
              </a:r>
              <a:endParaRPr lang="en-US" dirty="0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3962400" y="1981200"/>
            <a:ext cx="990600" cy="838200"/>
            <a:chOff x="1219200" y="5029200"/>
            <a:chExt cx="990600" cy="838200"/>
          </a:xfrm>
        </p:grpSpPr>
        <p:sp>
          <p:nvSpPr>
            <p:cNvPr id="19" name="Oval 31"/>
            <p:cNvSpPr>
              <a:spLocks noChangeArrowheads="1"/>
            </p:cNvSpPr>
            <p:nvPr/>
          </p:nvSpPr>
          <p:spPr bwMode="auto">
            <a:xfrm>
              <a:off x="1219200" y="5029200"/>
              <a:ext cx="990600" cy="838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Approval</a:t>
              </a:r>
            </a:p>
            <a:p>
              <a:pPr algn="ctr"/>
              <a:r>
                <a:rPr lang="en-US" sz="1400" dirty="0" smtClean="0"/>
                <a:t>process</a:t>
              </a:r>
              <a:endParaRPr lang="en-US" sz="1400" dirty="0" smtClean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47800" y="5029200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r>
                <a:rPr lang="en-US" dirty="0" smtClean="0"/>
                <a:t>.1</a:t>
              </a:r>
              <a:endParaRPr lang="en-US" dirty="0"/>
            </a:p>
          </p:txBody>
        </p:sp>
      </p:grpSp>
      <p:grpSp>
        <p:nvGrpSpPr>
          <p:cNvPr id="18" name="Group 20"/>
          <p:cNvGrpSpPr/>
          <p:nvPr/>
        </p:nvGrpSpPr>
        <p:grpSpPr>
          <a:xfrm>
            <a:off x="6553200" y="1981200"/>
            <a:ext cx="990600" cy="838200"/>
            <a:chOff x="1219200" y="5029200"/>
            <a:chExt cx="990600" cy="838200"/>
          </a:xfrm>
        </p:grpSpPr>
        <p:sp>
          <p:nvSpPr>
            <p:cNvPr id="22" name="Oval 31"/>
            <p:cNvSpPr>
              <a:spLocks noChangeArrowheads="1"/>
            </p:cNvSpPr>
            <p:nvPr/>
          </p:nvSpPr>
          <p:spPr bwMode="auto">
            <a:xfrm>
              <a:off x="1219200" y="5029200"/>
              <a:ext cx="990600" cy="838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Verification</a:t>
              </a:r>
              <a:endParaRPr lang="en-US" sz="1400" dirty="0" smtClean="0"/>
            </a:p>
            <a:p>
              <a:pPr algn="ctr"/>
              <a:r>
                <a:rPr lang="en-US" sz="1400" dirty="0" smtClean="0"/>
                <a:t>process</a:t>
              </a:r>
              <a:endParaRPr lang="en-US" sz="1400" dirty="0" smtClean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447800" y="5029200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r>
                <a:rPr lang="en-US" dirty="0" smtClean="0"/>
                <a:t>.2</a:t>
              </a:r>
              <a:endParaRPr 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895600" y="533400"/>
            <a:ext cx="2055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 </a:t>
            </a:r>
            <a:r>
              <a:rPr lang="en-US" sz="1400" dirty="0" smtClean="0"/>
              <a:t>response </a:t>
            </a:r>
            <a:r>
              <a:rPr lang="en-US" sz="1400" dirty="0" smtClean="0"/>
              <a:t>for visit </a:t>
            </a:r>
            <a:endParaRPr lang="en-US" dirty="0"/>
          </a:p>
        </p:txBody>
      </p:sp>
      <p:cxnSp>
        <p:nvCxnSpPr>
          <p:cNvPr id="33" name="Shape 32"/>
          <p:cNvCxnSpPr>
            <a:stCxn id="8" idx="3"/>
            <a:endCxn id="19" idx="0"/>
          </p:cNvCxnSpPr>
          <p:nvPr/>
        </p:nvCxnSpPr>
        <p:spPr>
          <a:xfrm>
            <a:off x="2895600" y="876300"/>
            <a:ext cx="1562100" cy="11049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9" idx="7"/>
            <a:endCxn id="22" idx="1"/>
          </p:cNvCxnSpPr>
          <p:nvPr/>
        </p:nvCxnSpPr>
        <p:spPr>
          <a:xfrm rot="5400000" flipH="1" flipV="1">
            <a:off x="5753100" y="1158781"/>
            <a:ext cx="1588" cy="1890340"/>
          </a:xfrm>
          <a:prstGeom prst="bentConnector3">
            <a:avLst>
              <a:gd name="adj1" fmla="val 2212537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953000" y="1447800"/>
            <a:ext cx="1631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Resource info check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391400" y="2971800"/>
            <a:ext cx="12971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 </a:t>
            </a:r>
          </a:p>
          <a:p>
            <a:r>
              <a:rPr lang="en-US" sz="1400" dirty="0" smtClean="0"/>
              <a:t>authentication </a:t>
            </a:r>
          </a:p>
          <a:p>
            <a:r>
              <a:rPr lang="en-US" sz="1400" dirty="0" smtClean="0"/>
              <a:t>info</a:t>
            </a:r>
            <a:endParaRPr lang="en-US" sz="1400" dirty="0"/>
          </a:p>
        </p:txBody>
      </p:sp>
      <p:cxnSp>
        <p:nvCxnSpPr>
          <p:cNvPr id="45" name="Straight Arrow Connector 44"/>
          <p:cNvCxnSpPr>
            <a:endCxn id="22" idx="5"/>
          </p:cNvCxnSpPr>
          <p:nvPr/>
        </p:nvCxnSpPr>
        <p:spPr>
          <a:xfrm rot="5400000" flipH="1" flipV="1">
            <a:off x="6647096" y="3440160"/>
            <a:ext cx="1495145" cy="81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2" idx="3"/>
          </p:cNvCxnSpPr>
          <p:nvPr/>
        </p:nvCxnSpPr>
        <p:spPr>
          <a:xfrm rot="16200000" flipH="1">
            <a:off x="5916660" y="3478259"/>
            <a:ext cx="1570553" cy="73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867400" y="3048000"/>
            <a:ext cx="970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Member </a:t>
            </a:r>
          </a:p>
          <a:p>
            <a:r>
              <a:rPr lang="en-US" sz="1400" dirty="0" smtClean="0"/>
              <a:t>response </a:t>
            </a:r>
            <a:endParaRPr lang="en-US" sz="1400" dirty="0" smtClean="0"/>
          </a:p>
        </p:txBody>
      </p:sp>
      <p:cxnSp>
        <p:nvCxnSpPr>
          <p:cNvPr id="55" name="Straight Arrow Connector 54"/>
          <p:cNvCxnSpPr/>
          <p:nvPr/>
        </p:nvCxnSpPr>
        <p:spPr>
          <a:xfrm rot="5400000">
            <a:off x="533400" y="2819400"/>
            <a:ext cx="3505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 rot="16200000">
            <a:off x="1551666" y="2271306"/>
            <a:ext cx="1776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Add </a:t>
            </a:r>
            <a:r>
              <a:rPr lang="en-US" sz="1400" dirty="0" smtClean="0"/>
              <a:t>Member details</a:t>
            </a:r>
            <a:endParaRPr lang="en-US" sz="1400" dirty="0"/>
          </a:p>
        </p:txBody>
      </p:sp>
      <p:cxnSp>
        <p:nvCxnSpPr>
          <p:cNvPr id="78" name="Shape 77"/>
          <p:cNvCxnSpPr>
            <a:stCxn id="9" idx="6"/>
            <a:endCxn id="11" idx="2"/>
          </p:cNvCxnSpPr>
          <p:nvPr/>
        </p:nvCxnSpPr>
        <p:spPr>
          <a:xfrm flipV="1">
            <a:off x="2819400" y="4038600"/>
            <a:ext cx="1295400" cy="9525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743200" y="5029200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</a:t>
            </a:r>
            <a:r>
              <a:rPr lang="en-US" sz="1400" dirty="0" smtClean="0"/>
              <a:t>Member details</a:t>
            </a:r>
            <a:endParaRPr lang="en-US" sz="1400" dirty="0"/>
          </a:p>
        </p:txBody>
      </p:sp>
      <p:sp>
        <p:nvSpPr>
          <p:cNvPr id="82" name="TextBox 81"/>
          <p:cNvSpPr txBox="1"/>
          <p:nvPr/>
        </p:nvSpPr>
        <p:spPr>
          <a:xfrm rot="16200000">
            <a:off x="841022" y="2481973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Adding </a:t>
            </a:r>
            <a:r>
              <a:rPr lang="en-US" sz="1400" dirty="0" smtClean="0"/>
              <a:t>new Member</a:t>
            </a:r>
            <a:endParaRPr lang="en-US" sz="1400" dirty="0" smtClean="0"/>
          </a:p>
        </p:txBody>
      </p:sp>
      <p:cxnSp>
        <p:nvCxnSpPr>
          <p:cNvPr id="84" name="Elbow Connector 83"/>
          <p:cNvCxnSpPr>
            <a:stCxn id="9" idx="2"/>
            <a:endCxn id="8" idx="1"/>
          </p:cNvCxnSpPr>
          <p:nvPr/>
        </p:nvCxnSpPr>
        <p:spPr>
          <a:xfrm rot="10800000">
            <a:off x="1828800" y="876300"/>
            <a:ext cx="1588" cy="4114800"/>
          </a:xfrm>
          <a:prstGeom prst="bentConnector3">
            <a:avLst>
              <a:gd name="adj1" fmla="val 143954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hape 85"/>
          <p:cNvCxnSpPr>
            <a:stCxn id="19" idx="2"/>
          </p:cNvCxnSpPr>
          <p:nvPr/>
        </p:nvCxnSpPr>
        <p:spPr>
          <a:xfrm rot="10800000">
            <a:off x="2743200" y="1066800"/>
            <a:ext cx="1219200" cy="13335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743200" y="2057400"/>
            <a:ext cx="1235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Request result</a:t>
            </a:r>
            <a:endParaRPr lang="en-US" dirty="0"/>
          </a:p>
        </p:txBody>
      </p:sp>
      <p:cxnSp>
        <p:nvCxnSpPr>
          <p:cNvPr id="92" name="Elbow Connector 91"/>
          <p:cNvCxnSpPr/>
          <p:nvPr/>
        </p:nvCxnSpPr>
        <p:spPr>
          <a:xfrm rot="16200000" flipV="1">
            <a:off x="4095750" y="3181351"/>
            <a:ext cx="762000" cy="38100"/>
          </a:xfrm>
          <a:prstGeom prst="bentConnector3">
            <a:avLst>
              <a:gd name="adj1" fmla="val 255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657600" y="2971800"/>
            <a:ext cx="889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Member </a:t>
            </a:r>
          </a:p>
          <a:p>
            <a:r>
              <a:rPr lang="en-US" sz="1400" dirty="0" smtClean="0"/>
              <a:t>Details</a:t>
            </a:r>
            <a:endParaRPr lang="en-US" sz="1400" dirty="0" smtClean="0"/>
          </a:p>
        </p:txBody>
      </p:sp>
      <p:cxnSp>
        <p:nvCxnSpPr>
          <p:cNvPr id="188" name="Elbow Connector 187"/>
          <p:cNvCxnSpPr>
            <a:stCxn id="11" idx="3"/>
          </p:cNvCxnSpPr>
          <p:nvPr/>
        </p:nvCxnSpPr>
        <p:spPr>
          <a:xfrm>
            <a:off x="4953000" y="3810000"/>
            <a:ext cx="1371600" cy="1143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5638800" y="4114800"/>
            <a:ext cx="667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</a:t>
            </a:r>
          </a:p>
          <a:p>
            <a:r>
              <a:rPr lang="en-US" sz="1400" dirty="0" smtClean="0"/>
              <a:t>details</a:t>
            </a:r>
            <a:endParaRPr lang="en-US" sz="1400" dirty="0"/>
          </a:p>
        </p:txBody>
      </p:sp>
      <p:cxnSp>
        <p:nvCxnSpPr>
          <p:cNvPr id="71" name="Elbow Connector 70"/>
          <p:cNvCxnSpPr>
            <a:stCxn id="22" idx="2"/>
            <a:endCxn id="19" idx="6"/>
          </p:cNvCxnSpPr>
          <p:nvPr/>
        </p:nvCxnSpPr>
        <p:spPr>
          <a:xfrm rot="10800000">
            <a:off x="4953000" y="2400300"/>
            <a:ext cx="16002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105400" y="2438400"/>
            <a:ext cx="1527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Ask for response</a:t>
            </a:r>
            <a:endParaRPr lang="en-US" dirty="0"/>
          </a:p>
        </p:txBody>
      </p:sp>
      <p:grpSp>
        <p:nvGrpSpPr>
          <p:cNvPr id="21" name="Group 72"/>
          <p:cNvGrpSpPr/>
          <p:nvPr/>
        </p:nvGrpSpPr>
        <p:grpSpPr>
          <a:xfrm>
            <a:off x="6781800" y="6172200"/>
            <a:ext cx="1676400" cy="457200"/>
            <a:chOff x="304800" y="1676400"/>
            <a:chExt cx="1676400" cy="457200"/>
          </a:xfrm>
        </p:grpSpPr>
        <p:sp>
          <p:nvSpPr>
            <p:cNvPr id="74" name="Rectangle 73"/>
            <p:cNvSpPr/>
            <p:nvPr/>
          </p:nvSpPr>
          <p:spPr>
            <a:xfrm>
              <a:off x="304800" y="1676400"/>
              <a:ext cx="16764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09600" y="1752600"/>
              <a:ext cx="13275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 Visitor Details</a:t>
              </a:r>
              <a:endParaRPr lang="en-US" sz="1400" dirty="0"/>
            </a:p>
          </p:txBody>
        </p:sp>
        <p:cxnSp>
          <p:nvCxnSpPr>
            <p:cNvPr id="77" name="Straight Connector 76"/>
            <p:cNvCxnSpPr/>
            <p:nvPr/>
          </p:nvCxnSpPr>
          <p:spPr>
            <a:xfrm rot="5400000">
              <a:off x="457994" y="1904206"/>
              <a:ext cx="45640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304800" y="1752600"/>
              <a:ext cx="41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D2</a:t>
              </a:r>
              <a:endParaRPr lang="en-US" sz="1400" dirty="0"/>
            </a:p>
          </p:txBody>
        </p:sp>
      </p:grpSp>
      <p:cxnSp>
        <p:nvCxnSpPr>
          <p:cNvPr id="83" name="Straight Arrow Connector 82"/>
          <p:cNvCxnSpPr>
            <a:stCxn id="74" idx="0"/>
          </p:cNvCxnSpPr>
          <p:nvPr/>
        </p:nvCxnSpPr>
        <p:spPr>
          <a:xfrm rot="5400000" flipH="1" flipV="1">
            <a:off x="7200900" y="5753100"/>
            <a:ext cx="838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620000" y="5486400"/>
            <a:ext cx="667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</a:t>
            </a:r>
          </a:p>
          <a:p>
            <a:r>
              <a:rPr lang="en-US" sz="1400" dirty="0" smtClean="0"/>
              <a:t>details</a:t>
            </a:r>
            <a:endParaRPr lang="en-US" sz="1400" dirty="0"/>
          </a:p>
        </p:txBody>
      </p:sp>
      <p:grpSp>
        <p:nvGrpSpPr>
          <p:cNvPr id="24" name="Group 63"/>
          <p:cNvGrpSpPr/>
          <p:nvPr/>
        </p:nvGrpSpPr>
        <p:grpSpPr>
          <a:xfrm>
            <a:off x="4724400" y="6019800"/>
            <a:ext cx="1066800" cy="381000"/>
            <a:chOff x="4495800" y="914400"/>
            <a:chExt cx="1066800" cy="381000"/>
          </a:xfrm>
        </p:grpSpPr>
        <p:sp>
          <p:nvSpPr>
            <p:cNvPr id="65" name="TextBox 64"/>
            <p:cNvSpPr txBox="1"/>
            <p:nvPr/>
          </p:nvSpPr>
          <p:spPr>
            <a:xfrm>
              <a:off x="4724400" y="914400"/>
              <a:ext cx="6799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Visitor</a:t>
              </a:r>
              <a:endParaRPr lang="en-US" sz="140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495800" y="914400"/>
              <a:ext cx="1066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8" name="Elbow Connector 67"/>
          <p:cNvCxnSpPr>
            <a:stCxn id="66" idx="0"/>
            <a:endCxn id="2" idx="3"/>
          </p:cNvCxnSpPr>
          <p:nvPr/>
        </p:nvCxnSpPr>
        <p:spPr>
          <a:xfrm rot="5400000" flipH="1" flipV="1">
            <a:off x="5531037" y="4958415"/>
            <a:ext cx="788148" cy="133462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105400" y="5334000"/>
            <a:ext cx="1617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Ask for approval </a:t>
            </a:r>
            <a:endParaRPr lang="en-US" dirty="0"/>
          </a:p>
        </p:txBody>
      </p:sp>
      <p:cxnSp>
        <p:nvCxnSpPr>
          <p:cNvPr id="88" name="Shape 87"/>
          <p:cNvCxnSpPr>
            <a:stCxn id="2" idx="4"/>
          </p:cNvCxnSpPr>
          <p:nvPr/>
        </p:nvCxnSpPr>
        <p:spPr>
          <a:xfrm rot="5400000">
            <a:off x="6210300" y="4991100"/>
            <a:ext cx="609600" cy="14478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5257800" y="5715000"/>
            <a:ext cx="2103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             Get response </a:t>
            </a:r>
            <a:endParaRPr lang="en-US" dirty="0"/>
          </a:p>
        </p:txBody>
      </p:sp>
      <p:grpSp>
        <p:nvGrpSpPr>
          <p:cNvPr id="59" name="Group 99"/>
          <p:cNvGrpSpPr/>
          <p:nvPr/>
        </p:nvGrpSpPr>
        <p:grpSpPr>
          <a:xfrm>
            <a:off x="838200" y="5334000"/>
            <a:ext cx="1066800" cy="914400"/>
            <a:chOff x="1219200" y="5105400"/>
            <a:chExt cx="1066800" cy="914400"/>
          </a:xfrm>
        </p:grpSpPr>
        <p:sp>
          <p:nvSpPr>
            <p:cNvPr id="60" name="Oval 31"/>
            <p:cNvSpPr>
              <a:spLocks noChangeArrowheads="1"/>
            </p:cNvSpPr>
            <p:nvPr/>
          </p:nvSpPr>
          <p:spPr bwMode="auto">
            <a:xfrm>
              <a:off x="1219200" y="5105400"/>
              <a:ext cx="1066800" cy="914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Delete</a:t>
              </a:r>
            </a:p>
            <a:p>
              <a:pPr algn="ctr"/>
              <a:r>
                <a:rPr lang="en-US" sz="1400" dirty="0" smtClean="0"/>
                <a:t>Member</a:t>
              </a:r>
              <a:endParaRPr lang="en-US" sz="1400" dirty="0" smtClean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524000" y="5105400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r>
                <a:rPr lang="en-US" dirty="0" smtClean="0"/>
                <a:t>.4</a:t>
              </a:r>
              <a:endParaRPr lang="en-US" dirty="0"/>
            </a:p>
          </p:txBody>
        </p:sp>
      </p:grpSp>
      <p:cxnSp>
        <p:nvCxnSpPr>
          <p:cNvPr id="62" name="Elbow Connector 61"/>
          <p:cNvCxnSpPr>
            <a:endCxn id="60" idx="1"/>
          </p:cNvCxnSpPr>
          <p:nvPr/>
        </p:nvCxnSpPr>
        <p:spPr>
          <a:xfrm rot="16200000" flipH="1" flipV="1">
            <a:off x="-712741" y="2392969"/>
            <a:ext cx="4782111" cy="1367771"/>
          </a:xfrm>
          <a:prstGeom prst="bentConnector3">
            <a:avLst>
              <a:gd name="adj1" fmla="val -478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hape 62"/>
          <p:cNvCxnSpPr/>
          <p:nvPr/>
        </p:nvCxnSpPr>
        <p:spPr>
          <a:xfrm flipV="1">
            <a:off x="2438400" y="4038600"/>
            <a:ext cx="2209800" cy="17526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60" idx="6"/>
          </p:cNvCxnSpPr>
          <p:nvPr/>
        </p:nvCxnSpPr>
        <p:spPr>
          <a:xfrm rot="10800000">
            <a:off x="1905000" y="5791200"/>
            <a:ext cx="533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590800" y="5791200"/>
            <a:ext cx="2055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Archive member details</a:t>
            </a:r>
            <a:endParaRPr lang="en-US" sz="1400" dirty="0"/>
          </a:p>
        </p:txBody>
      </p:sp>
      <p:cxnSp>
        <p:nvCxnSpPr>
          <p:cNvPr id="70" name="Shape 118"/>
          <p:cNvCxnSpPr/>
          <p:nvPr/>
        </p:nvCxnSpPr>
        <p:spPr>
          <a:xfrm rot="5400000" flipH="1" flipV="1">
            <a:off x="-876300" y="2171700"/>
            <a:ext cx="5029200" cy="2057400"/>
          </a:xfrm>
          <a:prstGeom prst="bentConnector3">
            <a:avLst>
              <a:gd name="adj1" fmla="val 10814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endCxn id="60" idx="2"/>
          </p:cNvCxnSpPr>
          <p:nvPr/>
        </p:nvCxnSpPr>
        <p:spPr>
          <a:xfrm>
            <a:off x="609600" y="5638800"/>
            <a:ext cx="228600" cy="152400"/>
          </a:xfrm>
          <a:prstGeom prst="bentConnector3">
            <a:avLst>
              <a:gd name="adj1" fmla="val -194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 rot="16200000">
            <a:off x="233080" y="2499906"/>
            <a:ext cx="1975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Delete </a:t>
            </a:r>
            <a:r>
              <a:rPr lang="en-US" sz="1400" dirty="0" smtClean="0"/>
              <a:t>Member details</a:t>
            </a:r>
            <a:endParaRPr lang="en-US" sz="1400" dirty="0"/>
          </a:p>
        </p:txBody>
      </p:sp>
      <p:sp>
        <p:nvSpPr>
          <p:cNvPr id="110" name="TextBox 109"/>
          <p:cNvSpPr txBox="1"/>
          <p:nvPr/>
        </p:nvSpPr>
        <p:spPr>
          <a:xfrm rot="16200000">
            <a:off x="-293843" y="2558171"/>
            <a:ext cx="2114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Deleting Member details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648200" y="2362200"/>
            <a:ext cx="990600" cy="9906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Request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Process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2</a:t>
            </a:r>
            <a:r>
              <a:rPr lang="en-US" sz="1600" b="1" dirty="0" smtClean="0">
                <a:solidFill>
                  <a:schemeClr val="tx1"/>
                </a:solidFill>
              </a:rPr>
              <a:t>.1.1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1524000" y="4419600"/>
            <a:ext cx="1066800" cy="9906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Update 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smtClean="0">
                <a:solidFill>
                  <a:schemeClr val="tx1"/>
                </a:solidFill>
              </a:rPr>
              <a:t>visitor </a:t>
            </a:r>
            <a:r>
              <a:rPr lang="en-US" sz="800" dirty="0" smtClean="0">
                <a:solidFill>
                  <a:schemeClr val="tx1"/>
                </a:solidFill>
              </a:rPr>
              <a:t>details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2</a:t>
            </a:r>
            <a:r>
              <a:rPr lang="en-US" sz="1600" b="1" dirty="0" smtClean="0">
                <a:solidFill>
                  <a:schemeClr val="tx1"/>
                </a:solidFill>
              </a:rPr>
              <a:t>.1.3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733800" y="4419600"/>
            <a:ext cx="990600" cy="9906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Allow Access </a:t>
            </a:r>
            <a:r>
              <a:rPr lang="en-US" sz="800" dirty="0" smtClean="0">
                <a:solidFill>
                  <a:schemeClr val="tx1"/>
                </a:solidFill>
              </a:rPr>
              <a:t>member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2</a:t>
            </a:r>
            <a:r>
              <a:rPr lang="en-US" sz="1600" b="1" dirty="0" smtClean="0">
                <a:solidFill>
                  <a:schemeClr val="tx1"/>
                </a:solidFill>
              </a:rPr>
              <a:t>.1.2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endCxn id="2" idx="1"/>
          </p:cNvCxnSpPr>
          <p:nvPr/>
        </p:nvCxnSpPr>
        <p:spPr>
          <a:xfrm rot="16200000" flipH="1">
            <a:off x="4076700" y="1790700"/>
            <a:ext cx="907070" cy="526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3578673">
            <a:off x="4141630" y="1851938"/>
            <a:ext cx="8835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800" kern="0" dirty="0" smtClean="0">
                <a:solidFill>
                  <a:srgbClr val="262626"/>
                </a:solidFill>
              </a:rPr>
              <a:t>Visitor Request</a:t>
            </a:r>
            <a:endParaRPr lang="en-US" sz="800" kern="0" dirty="0">
              <a:solidFill>
                <a:srgbClr val="262626"/>
              </a:solidFill>
            </a:endParaRPr>
          </a:p>
        </p:txBody>
      </p:sp>
      <p:cxnSp>
        <p:nvCxnSpPr>
          <p:cNvPr id="14" name="Straight Arrow Connector 13"/>
          <p:cNvCxnSpPr>
            <a:stCxn id="4" idx="2"/>
            <a:endCxn id="3" idx="6"/>
          </p:cNvCxnSpPr>
          <p:nvPr/>
        </p:nvCxnSpPr>
        <p:spPr>
          <a:xfrm flipH="1">
            <a:off x="2590800" y="49149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4" idx="7"/>
          </p:cNvCxnSpPr>
          <p:nvPr/>
        </p:nvCxnSpPr>
        <p:spPr>
          <a:xfrm flipH="1">
            <a:off x="4579330" y="3349642"/>
            <a:ext cx="487970" cy="1215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19400" y="4661356"/>
            <a:ext cx="8258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800" kern="0" dirty="0" smtClean="0">
                <a:solidFill>
                  <a:srgbClr val="262626"/>
                </a:solidFill>
              </a:rPr>
              <a:t>Request details</a:t>
            </a:r>
            <a:endParaRPr lang="en-US" sz="800" kern="0" dirty="0">
              <a:solidFill>
                <a:srgbClr val="262626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7477327">
            <a:off x="4253454" y="3738832"/>
            <a:ext cx="15633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800" kern="0" dirty="0" smtClean="0">
                <a:solidFill>
                  <a:srgbClr val="262626"/>
                </a:solidFill>
              </a:rPr>
              <a:t>Authentication  </a:t>
            </a:r>
            <a:r>
              <a:rPr lang="en-US" sz="800" kern="0" dirty="0" smtClean="0">
                <a:solidFill>
                  <a:srgbClr val="262626"/>
                </a:solidFill>
              </a:rPr>
              <a:t>Request</a:t>
            </a:r>
            <a:endParaRPr lang="en-US" sz="800" kern="0" dirty="0">
              <a:solidFill>
                <a:srgbClr val="262626"/>
              </a:solidFill>
            </a:endParaRPr>
          </a:p>
        </p:txBody>
      </p:sp>
      <p:cxnSp>
        <p:nvCxnSpPr>
          <p:cNvPr id="19" name="Straight Arrow Connector 18"/>
          <p:cNvCxnSpPr>
            <a:stCxn id="3" idx="1"/>
          </p:cNvCxnSpPr>
          <p:nvPr/>
        </p:nvCxnSpPr>
        <p:spPr>
          <a:xfrm rot="16200000" flipV="1">
            <a:off x="1415279" y="4299719"/>
            <a:ext cx="373673" cy="1562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15"/>
          <p:cNvGrpSpPr/>
          <p:nvPr/>
        </p:nvGrpSpPr>
        <p:grpSpPr>
          <a:xfrm>
            <a:off x="838200" y="3962400"/>
            <a:ext cx="1905000" cy="228600"/>
            <a:chOff x="275492" y="2361935"/>
            <a:chExt cx="1371600" cy="228603"/>
          </a:xfrm>
        </p:grpSpPr>
        <p:sp>
          <p:nvSpPr>
            <p:cNvPr id="21" name="Rectangle 20"/>
            <p:cNvSpPr/>
            <p:nvPr/>
          </p:nvSpPr>
          <p:spPr>
            <a:xfrm>
              <a:off x="275492" y="2361935"/>
              <a:ext cx="1371600" cy="228600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4D4D4D"/>
              </a:solidFill>
              <a:prstDash val="solid"/>
            </a:ln>
            <a:effectLst/>
          </p:spPr>
          <p:txBody>
            <a:bodyPr rtlCol="0" anchor="ctr"/>
            <a:lstStyle/>
            <a:p>
              <a:pPr lvl="0"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Ubuntu Condensed"/>
                  <a:ea typeface="+mn-ea"/>
                  <a:cs typeface="+mn-cs"/>
                </a:rPr>
                <a:t>   D3                             </a:t>
              </a: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Ubuntu Condensed"/>
                  <a:ea typeface="+mn-ea"/>
                  <a:cs typeface="+mn-cs"/>
                </a:rPr>
                <a:t>visitor </a:t>
              </a:r>
              <a:r>
                <a:rPr lang="en-US" sz="800" dirty="0" smtClean="0"/>
                <a:t>details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Ubuntu Condensed"/>
                <a:ea typeface="+mn-ea"/>
                <a:cs typeface="+mn-cs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 rot="5400000">
              <a:off x="465198" y="2475444"/>
              <a:ext cx="228601" cy="1588"/>
            </a:xfrm>
            <a:prstGeom prst="line">
              <a:avLst/>
            </a:prstGeom>
            <a:noFill/>
            <a:ln w="9525" cap="flat" cmpd="sng" algn="ctr">
              <a:solidFill>
                <a:srgbClr val="373737">
                  <a:shade val="95000"/>
                  <a:satMod val="105000"/>
                </a:srgbClr>
              </a:solidFill>
              <a:prstDash val="solid"/>
            </a:ln>
            <a:effectLst/>
          </p:spPr>
        </p:cxnSp>
      </p:grpSp>
      <p:cxnSp>
        <p:nvCxnSpPr>
          <p:cNvPr id="26" name="Straight Arrow Connector 25"/>
          <p:cNvCxnSpPr/>
          <p:nvPr/>
        </p:nvCxnSpPr>
        <p:spPr>
          <a:xfrm rot="10800000" flipV="1">
            <a:off x="3352799" y="5372099"/>
            <a:ext cx="609600" cy="876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18268963">
            <a:off x="2969437" y="5581847"/>
            <a:ext cx="1066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800" kern="0" dirty="0" smtClean="0">
                <a:solidFill>
                  <a:srgbClr val="262626"/>
                </a:solidFill>
              </a:rPr>
              <a:t>Access to member </a:t>
            </a:r>
            <a:endParaRPr lang="en-US" sz="800" kern="0" dirty="0">
              <a:solidFill>
                <a:srgbClr val="262626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81800" y="4648200"/>
            <a:ext cx="1066800" cy="381000"/>
            <a:chOff x="4495800" y="914400"/>
            <a:chExt cx="1066800" cy="381000"/>
          </a:xfrm>
        </p:grpSpPr>
        <p:sp>
          <p:nvSpPr>
            <p:cNvPr id="25" name="TextBox 24"/>
            <p:cNvSpPr txBox="1"/>
            <p:nvPr/>
          </p:nvSpPr>
          <p:spPr>
            <a:xfrm>
              <a:off x="4648200" y="914400"/>
              <a:ext cx="7425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Admin </a:t>
              </a:r>
              <a:endParaRPr lang="en-US" sz="14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495800" y="914400"/>
              <a:ext cx="1066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 rot="10800000">
            <a:off x="4724400" y="4724400"/>
            <a:ext cx="2057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" idx="6"/>
          </p:cNvCxnSpPr>
          <p:nvPr/>
        </p:nvCxnSpPr>
        <p:spPr>
          <a:xfrm>
            <a:off x="4724400" y="4914900"/>
            <a:ext cx="20574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257800" y="4508956"/>
            <a:ext cx="8963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800" kern="0" dirty="0" smtClean="0">
                <a:solidFill>
                  <a:srgbClr val="262626"/>
                </a:solidFill>
              </a:rPr>
              <a:t>Approval status</a:t>
            </a:r>
            <a:endParaRPr lang="en-US" sz="800" kern="0" dirty="0">
              <a:solidFill>
                <a:srgbClr val="262626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34000" y="5029200"/>
            <a:ext cx="11833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800" kern="0" dirty="0" smtClean="0">
                <a:solidFill>
                  <a:srgbClr val="262626"/>
                </a:solidFill>
              </a:rPr>
              <a:t>Request for Approval </a:t>
            </a:r>
            <a:endParaRPr lang="en-US" sz="800" kern="0" dirty="0">
              <a:solidFill>
                <a:srgbClr val="262626"/>
              </a:solidFill>
            </a:endParaRPr>
          </a:p>
        </p:txBody>
      </p:sp>
      <p:cxnSp>
        <p:nvCxnSpPr>
          <p:cNvPr id="41" name="Elbow Connector 40"/>
          <p:cNvCxnSpPr>
            <a:stCxn id="21" idx="0"/>
            <a:endCxn id="4" idx="0"/>
          </p:cNvCxnSpPr>
          <p:nvPr/>
        </p:nvCxnSpPr>
        <p:spPr>
          <a:xfrm rot="16200000" flipH="1">
            <a:off x="2781300" y="2971800"/>
            <a:ext cx="457200" cy="2438400"/>
          </a:xfrm>
          <a:prstGeom prst="bentConnector3">
            <a:avLst>
              <a:gd name="adj1" fmla="val -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95600" y="3505200"/>
            <a:ext cx="9188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800" kern="0" dirty="0" smtClean="0">
                <a:solidFill>
                  <a:srgbClr val="262626"/>
                </a:solidFill>
              </a:rPr>
              <a:t>Approval details</a:t>
            </a:r>
            <a:endParaRPr lang="en-US" sz="800" kern="0" dirty="0">
              <a:solidFill>
                <a:srgbClr val="262626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rot="5400000" flipH="1" flipV="1">
            <a:off x="4054194" y="3642006"/>
            <a:ext cx="1188012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 rot="17477327">
            <a:off x="3793504" y="3631515"/>
            <a:ext cx="15633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800" kern="0" dirty="0" smtClean="0">
                <a:solidFill>
                  <a:srgbClr val="262626"/>
                </a:solidFill>
              </a:rPr>
              <a:t>Grant or recall </a:t>
            </a:r>
            <a:r>
              <a:rPr lang="en-US" sz="800" kern="0" dirty="0" smtClean="0">
                <a:solidFill>
                  <a:srgbClr val="262626"/>
                </a:solidFill>
              </a:rPr>
              <a:t>Request</a:t>
            </a:r>
            <a:endParaRPr lang="en-US" sz="800" kern="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8815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366</Words>
  <Application>Microsoft Office PowerPoint</Application>
  <PresentationFormat>On-screen Show (4:3)</PresentationFormat>
  <Paragraphs>224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SCMIET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Joysankar Sengupta</dc:creator>
  <cp:lastModifiedBy>Joysankar Sengupta</cp:lastModifiedBy>
  <cp:revision>12</cp:revision>
  <dcterms:created xsi:type="dcterms:W3CDTF">2012-12-28T18:02:19Z</dcterms:created>
  <dcterms:modified xsi:type="dcterms:W3CDTF">2012-12-29T11:40:29Z</dcterms:modified>
</cp:coreProperties>
</file>