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0" y="381000"/>
            <a:ext cx="18288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3657600" y="2743200"/>
            <a:ext cx="2133600" cy="1143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858000" y="1600200"/>
            <a:ext cx="18288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810000" y="5486400"/>
            <a:ext cx="18288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858000" y="4343400"/>
            <a:ext cx="18288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57200" y="1600200"/>
            <a:ext cx="18288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85800" y="4419600"/>
            <a:ext cx="18288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Elbow Connector 11"/>
          <p:cNvCxnSpPr>
            <a:stCxn id="4" idx="3"/>
            <a:endCxn id="5" idx="7"/>
          </p:cNvCxnSpPr>
          <p:nvPr/>
        </p:nvCxnSpPr>
        <p:spPr>
          <a:xfrm flipH="1">
            <a:off x="5478741" y="762000"/>
            <a:ext cx="7659" cy="2148588"/>
          </a:xfrm>
          <a:prstGeom prst="bentConnector4">
            <a:avLst>
              <a:gd name="adj1" fmla="val -2984724"/>
              <a:gd name="adj2" fmla="val 5497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1"/>
          <p:cNvCxnSpPr>
            <a:stCxn id="7" idx="3"/>
          </p:cNvCxnSpPr>
          <p:nvPr/>
        </p:nvCxnSpPr>
        <p:spPr>
          <a:xfrm flipH="1" flipV="1">
            <a:off x="5486400" y="3733800"/>
            <a:ext cx="152400" cy="2133600"/>
          </a:xfrm>
          <a:prstGeom prst="bentConnector4">
            <a:avLst>
              <a:gd name="adj1" fmla="val -150000"/>
              <a:gd name="adj2" fmla="val 5892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1"/>
          <p:cNvCxnSpPr>
            <a:stCxn id="5" idx="3"/>
            <a:endCxn id="7" idx="1"/>
          </p:cNvCxnSpPr>
          <p:nvPr/>
        </p:nvCxnSpPr>
        <p:spPr>
          <a:xfrm rot="5400000">
            <a:off x="2815736" y="4713077"/>
            <a:ext cx="2148588" cy="160059"/>
          </a:xfrm>
          <a:prstGeom prst="bentConnector4">
            <a:avLst>
              <a:gd name="adj1" fmla="val 37238"/>
              <a:gd name="adj2" fmla="val 24282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1"/>
          <p:cNvCxnSpPr>
            <a:stCxn id="8" idx="0"/>
          </p:cNvCxnSpPr>
          <p:nvPr/>
        </p:nvCxnSpPr>
        <p:spPr>
          <a:xfrm rot="16200000" flipV="1">
            <a:off x="6324600" y="2895600"/>
            <a:ext cx="838200" cy="20574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11"/>
          <p:cNvCxnSpPr>
            <a:stCxn id="9" idx="3"/>
          </p:cNvCxnSpPr>
          <p:nvPr/>
        </p:nvCxnSpPr>
        <p:spPr>
          <a:xfrm>
            <a:off x="2286000" y="1981200"/>
            <a:ext cx="1447800" cy="1028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11"/>
          <p:cNvCxnSpPr>
            <a:endCxn id="4" idx="1"/>
          </p:cNvCxnSpPr>
          <p:nvPr/>
        </p:nvCxnSpPr>
        <p:spPr>
          <a:xfrm rot="16200000" flipV="1">
            <a:off x="2628900" y="1790700"/>
            <a:ext cx="2209800" cy="152400"/>
          </a:xfrm>
          <a:prstGeom prst="bentConnector4">
            <a:avLst>
              <a:gd name="adj1" fmla="val 41379"/>
              <a:gd name="adj2" fmla="val 2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11"/>
          <p:cNvCxnSpPr/>
          <p:nvPr/>
        </p:nvCxnSpPr>
        <p:spPr>
          <a:xfrm rot="10800000" flipV="1">
            <a:off x="2514600" y="3657600"/>
            <a:ext cx="1371600" cy="1143000"/>
          </a:xfrm>
          <a:prstGeom prst="bentConnector3">
            <a:avLst>
              <a:gd name="adj1" fmla="val 8487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11"/>
          <p:cNvCxnSpPr/>
          <p:nvPr/>
        </p:nvCxnSpPr>
        <p:spPr>
          <a:xfrm flipV="1">
            <a:off x="914400" y="3505200"/>
            <a:ext cx="2743200" cy="914400"/>
          </a:xfrm>
          <a:prstGeom prst="bentConnector3">
            <a:avLst>
              <a:gd name="adj1" fmla="val 3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11"/>
          <p:cNvCxnSpPr>
            <a:endCxn id="8" idx="1"/>
          </p:cNvCxnSpPr>
          <p:nvPr/>
        </p:nvCxnSpPr>
        <p:spPr>
          <a:xfrm>
            <a:off x="5562600" y="3657600"/>
            <a:ext cx="1295400" cy="10668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5791200" y="2362200"/>
            <a:ext cx="1981200" cy="914400"/>
            <a:chOff x="5791200" y="2362200"/>
            <a:chExt cx="1981200" cy="914400"/>
          </a:xfrm>
        </p:grpSpPr>
        <p:cxnSp>
          <p:nvCxnSpPr>
            <p:cNvPr id="67" name="Straight Arrow Connector 66"/>
            <p:cNvCxnSpPr>
              <a:endCxn id="6" idx="2"/>
            </p:cNvCxnSpPr>
            <p:nvPr/>
          </p:nvCxnSpPr>
          <p:spPr>
            <a:xfrm flipV="1">
              <a:off x="7772400" y="2362200"/>
              <a:ext cx="0" cy="914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791200" y="3276600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1143000" y="2362200"/>
            <a:ext cx="2514600" cy="914400"/>
            <a:chOff x="7772400" y="2362200"/>
            <a:chExt cx="2514600" cy="914400"/>
          </a:xfrm>
        </p:grpSpPr>
        <p:cxnSp>
          <p:nvCxnSpPr>
            <p:cNvPr id="81" name="Straight Arrow Connector 80"/>
            <p:cNvCxnSpPr/>
            <p:nvPr/>
          </p:nvCxnSpPr>
          <p:spPr>
            <a:xfrm flipV="1">
              <a:off x="7772400" y="2362200"/>
              <a:ext cx="0" cy="914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7772400" y="3276600"/>
              <a:ext cx="2514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7239000" y="1752600"/>
            <a:ext cx="1133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sync </a:t>
            </a:r>
            <a:endParaRPr lang="en-IN" dirty="0" smtClean="0"/>
          </a:p>
        </p:txBody>
      </p:sp>
      <p:sp>
        <p:nvSpPr>
          <p:cNvPr id="88" name="TextBox 87"/>
          <p:cNvSpPr txBox="1"/>
          <p:nvPr/>
        </p:nvSpPr>
        <p:spPr>
          <a:xfrm>
            <a:off x="7772400" y="2514600"/>
            <a:ext cx="790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</a:t>
            </a:r>
            <a:r>
              <a:rPr lang="en-US" dirty="0" smtClean="0"/>
              <a:t>all</a:t>
            </a:r>
          </a:p>
          <a:p>
            <a:r>
              <a:rPr lang="en-US" dirty="0" smtClean="0"/>
              <a:t>info</a:t>
            </a:r>
            <a:endParaRPr lang="en-IN" dirty="0"/>
          </a:p>
        </p:txBody>
      </p:sp>
      <p:sp>
        <p:nvSpPr>
          <p:cNvPr id="89" name="TextBox 88"/>
          <p:cNvSpPr txBox="1"/>
          <p:nvPr/>
        </p:nvSpPr>
        <p:spPr>
          <a:xfrm>
            <a:off x="4114800" y="533400"/>
            <a:ext cx="91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</a:t>
            </a:r>
            <a:endParaRPr lang="en-IN" dirty="0" smtClean="0"/>
          </a:p>
        </p:txBody>
      </p:sp>
      <p:sp>
        <p:nvSpPr>
          <p:cNvPr id="90" name="TextBox 89"/>
          <p:cNvSpPr txBox="1"/>
          <p:nvPr/>
        </p:nvSpPr>
        <p:spPr>
          <a:xfrm>
            <a:off x="1066800" y="175260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Shop</a:t>
            </a:r>
            <a:endParaRPr lang="en-IN" dirty="0" smtClean="0"/>
          </a:p>
        </p:txBody>
      </p:sp>
      <p:sp>
        <p:nvSpPr>
          <p:cNvPr id="91" name="TextBox 90"/>
          <p:cNvSpPr txBox="1"/>
          <p:nvPr/>
        </p:nvSpPr>
        <p:spPr>
          <a:xfrm>
            <a:off x="1219200" y="457200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</a:t>
            </a:r>
            <a:endParaRPr lang="en-IN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3947171" y="2886670"/>
            <a:ext cx="16241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Shopping Mall </a:t>
            </a:r>
          </a:p>
          <a:p>
            <a:pPr algn="ctr"/>
            <a:r>
              <a:rPr lang="en-US" b="1" dirty="0" smtClean="0"/>
              <a:t>Management </a:t>
            </a:r>
          </a:p>
          <a:p>
            <a:pPr algn="ctr"/>
            <a:r>
              <a:rPr lang="en-US" b="1" dirty="0" smtClean="0"/>
              <a:t>System</a:t>
            </a:r>
            <a:endParaRPr lang="en-IN" b="1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4191000" y="563880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IN" dirty="0" smtClean="0"/>
          </a:p>
        </p:txBody>
      </p:sp>
      <p:sp>
        <p:nvSpPr>
          <p:cNvPr id="94" name="TextBox 93"/>
          <p:cNvSpPr txBox="1"/>
          <p:nvPr/>
        </p:nvSpPr>
        <p:spPr>
          <a:xfrm>
            <a:off x="7010400" y="4495800"/>
            <a:ext cx="15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Review/Rating</a:t>
            </a:r>
            <a:endParaRPr lang="en-IN" dirty="0" smtClean="0"/>
          </a:p>
        </p:txBody>
      </p:sp>
      <p:sp>
        <p:nvSpPr>
          <p:cNvPr id="95" name="TextBox 94"/>
          <p:cNvSpPr txBox="1"/>
          <p:nvPr/>
        </p:nvSpPr>
        <p:spPr>
          <a:xfrm>
            <a:off x="2133600" y="914400"/>
            <a:ext cx="133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 Info</a:t>
            </a:r>
            <a:endParaRPr lang="en-IN" dirty="0" smtClean="0"/>
          </a:p>
        </p:txBody>
      </p:sp>
      <p:sp>
        <p:nvSpPr>
          <p:cNvPr id="96" name="TextBox 95"/>
          <p:cNvSpPr txBox="1"/>
          <p:nvPr/>
        </p:nvSpPr>
        <p:spPr>
          <a:xfrm>
            <a:off x="5726047" y="801469"/>
            <a:ext cx="1589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 details</a:t>
            </a:r>
          </a:p>
          <a:p>
            <a:r>
              <a:rPr lang="en-US" dirty="0" smtClean="0"/>
              <a:t>availability</a:t>
            </a:r>
            <a:endParaRPr lang="en-IN" dirty="0" smtClean="0"/>
          </a:p>
        </p:txBody>
      </p:sp>
      <p:sp>
        <p:nvSpPr>
          <p:cNvPr id="97" name="TextBox 96"/>
          <p:cNvSpPr txBox="1"/>
          <p:nvPr/>
        </p:nvSpPr>
        <p:spPr>
          <a:xfrm>
            <a:off x="2226172" y="2057400"/>
            <a:ext cx="821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Shop </a:t>
            </a:r>
          </a:p>
          <a:p>
            <a:r>
              <a:rPr lang="en-US" dirty="0" smtClean="0"/>
              <a:t>Details</a:t>
            </a:r>
            <a:endParaRPr lang="en-IN" dirty="0" smtClean="0"/>
          </a:p>
        </p:txBody>
      </p:sp>
      <p:sp>
        <p:nvSpPr>
          <p:cNvPr id="98" name="TextBox 97"/>
          <p:cNvSpPr txBox="1"/>
          <p:nvPr/>
        </p:nvSpPr>
        <p:spPr>
          <a:xfrm>
            <a:off x="1143000" y="2667000"/>
            <a:ext cx="1459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</a:t>
            </a:r>
          </a:p>
          <a:p>
            <a:r>
              <a:rPr lang="en-US" dirty="0" smtClean="0"/>
              <a:t>Requirement </a:t>
            </a:r>
            <a:endParaRPr lang="en-IN" dirty="0" smtClean="0"/>
          </a:p>
        </p:txBody>
      </p:sp>
      <p:sp>
        <p:nvSpPr>
          <p:cNvPr id="99" name="TextBox 98"/>
          <p:cNvSpPr txBox="1"/>
          <p:nvPr/>
        </p:nvSpPr>
        <p:spPr>
          <a:xfrm>
            <a:off x="228600" y="3581400"/>
            <a:ext cx="1578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Grant Or </a:t>
            </a:r>
          </a:p>
          <a:p>
            <a:r>
              <a:rPr lang="en-US" dirty="0" smtClean="0"/>
              <a:t>R</a:t>
            </a:r>
            <a:r>
              <a:rPr lang="en-US" dirty="0" smtClean="0"/>
              <a:t>eject Request</a:t>
            </a:r>
            <a:endParaRPr lang="en-IN" dirty="0" smtClean="0"/>
          </a:p>
        </p:txBody>
      </p:sp>
      <p:sp>
        <p:nvSpPr>
          <p:cNvPr id="100" name="TextBox 99"/>
          <p:cNvSpPr txBox="1"/>
          <p:nvPr/>
        </p:nvSpPr>
        <p:spPr>
          <a:xfrm>
            <a:off x="2743200" y="373380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Ask for </a:t>
            </a:r>
          </a:p>
          <a:p>
            <a:r>
              <a:rPr lang="en-US" dirty="0" err="1" smtClean="0"/>
              <a:t>Authen</a:t>
            </a:r>
            <a:r>
              <a:rPr lang="en-US" dirty="0" smtClean="0"/>
              <a:t>-</a:t>
            </a:r>
          </a:p>
          <a:p>
            <a:r>
              <a:rPr lang="en-US" dirty="0" err="1" smtClean="0"/>
              <a:t>tication</a:t>
            </a:r>
            <a:endParaRPr lang="en-IN" dirty="0" smtClean="0"/>
          </a:p>
        </p:txBody>
      </p:sp>
      <p:sp>
        <p:nvSpPr>
          <p:cNvPr id="101" name="TextBox 100"/>
          <p:cNvSpPr txBox="1"/>
          <p:nvPr/>
        </p:nvSpPr>
        <p:spPr>
          <a:xfrm>
            <a:off x="3578843" y="4724400"/>
            <a:ext cx="993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Info </a:t>
            </a:r>
          </a:p>
          <a:p>
            <a:r>
              <a:rPr lang="en-US" dirty="0" smtClean="0"/>
              <a:t>Product</a:t>
            </a:r>
            <a:endParaRPr lang="en-IN" dirty="0" smtClean="0"/>
          </a:p>
        </p:txBody>
      </p:sp>
      <p:sp>
        <p:nvSpPr>
          <p:cNvPr id="102" name="TextBox 101"/>
          <p:cNvSpPr txBox="1"/>
          <p:nvPr/>
        </p:nvSpPr>
        <p:spPr>
          <a:xfrm>
            <a:off x="4648200" y="4267200"/>
            <a:ext cx="1074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 </a:t>
            </a:r>
          </a:p>
          <a:p>
            <a:r>
              <a:rPr lang="en-US" dirty="0" smtClean="0"/>
              <a:t>Feedback</a:t>
            </a:r>
            <a:endParaRPr lang="en-IN" dirty="0" smtClean="0"/>
          </a:p>
        </p:txBody>
      </p:sp>
      <p:sp>
        <p:nvSpPr>
          <p:cNvPr id="103" name="TextBox 102"/>
          <p:cNvSpPr txBox="1"/>
          <p:nvPr/>
        </p:nvSpPr>
        <p:spPr>
          <a:xfrm>
            <a:off x="6172200" y="3733800"/>
            <a:ext cx="1493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Acknowledge </a:t>
            </a:r>
          </a:p>
          <a:p>
            <a:r>
              <a:rPr lang="en-US" dirty="0" smtClean="0"/>
              <a:t>Feedback</a:t>
            </a:r>
            <a:endParaRPr lang="en-IN" dirty="0" smtClean="0"/>
          </a:p>
        </p:txBody>
      </p:sp>
      <p:sp>
        <p:nvSpPr>
          <p:cNvPr id="104" name="TextBox 103"/>
          <p:cNvSpPr txBox="1"/>
          <p:nvPr/>
        </p:nvSpPr>
        <p:spPr>
          <a:xfrm>
            <a:off x="7772400" y="3505200"/>
            <a:ext cx="135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 review/</a:t>
            </a:r>
          </a:p>
          <a:p>
            <a:r>
              <a:rPr lang="en-US" dirty="0" smtClean="0"/>
              <a:t>rating</a:t>
            </a:r>
            <a:endParaRPr lang="en-I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val 66"/>
          <p:cNvSpPr/>
          <p:nvPr/>
        </p:nvSpPr>
        <p:spPr>
          <a:xfrm>
            <a:off x="3563888" y="2852936"/>
            <a:ext cx="2088232" cy="12961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TextBox 73"/>
          <p:cNvSpPr txBox="1"/>
          <p:nvPr/>
        </p:nvSpPr>
        <p:spPr>
          <a:xfrm>
            <a:off x="4182985" y="3276600"/>
            <a:ext cx="806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SMMS</a:t>
            </a:r>
          </a:p>
          <a:p>
            <a:pPr algn="ctr"/>
            <a:r>
              <a:rPr lang="en-US" b="1" dirty="0" smtClean="0"/>
              <a:t>1</a:t>
            </a:r>
            <a:endParaRPr lang="en-IN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886200" y="4953000"/>
            <a:ext cx="14437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Admin</a:t>
            </a:r>
            <a:endParaRPr lang="en-US" dirty="0" smtClean="0"/>
          </a:p>
          <a:p>
            <a:pPr algn="ctr"/>
            <a:r>
              <a:rPr lang="en-US" dirty="0" smtClean="0"/>
              <a:t>Management</a:t>
            </a:r>
          </a:p>
          <a:p>
            <a:pPr algn="ctr"/>
            <a:r>
              <a:rPr lang="en-US" dirty="0" smtClean="0"/>
              <a:t>4</a:t>
            </a:r>
            <a:endParaRPr lang="en-IN" dirty="0"/>
          </a:p>
        </p:txBody>
      </p:sp>
      <p:sp>
        <p:nvSpPr>
          <p:cNvPr id="45" name="Oval 44"/>
          <p:cNvSpPr/>
          <p:nvPr/>
        </p:nvSpPr>
        <p:spPr>
          <a:xfrm>
            <a:off x="395536" y="4653136"/>
            <a:ext cx="1728192" cy="11521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TextBox 77"/>
          <p:cNvSpPr txBox="1"/>
          <p:nvPr/>
        </p:nvSpPr>
        <p:spPr>
          <a:xfrm>
            <a:off x="533400" y="4800600"/>
            <a:ext cx="14437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Shop</a:t>
            </a:r>
            <a:endParaRPr lang="en-US" dirty="0" smtClean="0"/>
          </a:p>
          <a:p>
            <a:pPr algn="ctr"/>
            <a:r>
              <a:rPr lang="en-US" dirty="0" smtClean="0"/>
              <a:t>Management</a:t>
            </a:r>
          </a:p>
          <a:p>
            <a:pPr algn="ctr"/>
            <a:r>
              <a:rPr lang="en-US" dirty="0" smtClean="0"/>
              <a:t>5</a:t>
            </a:r>
            <a:endParaRPr lang="en-IN" dirty="0"/>
          </a:p>
        </p:txBody>
      </p:sp>
      <p:sp>
        <p:nvSpPr>
          <p:cNvPr id="46" name="Oval 45"/>
          <p:cNvSpPr/>
          <p:nvPr/>
        </p:nvSpPr>
        <p:spPr>
          <a:xfrm>
            <a:off x="3707904" y="4869160"/>
            <a:ext cx="1728192" cy="11521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TextBox 76"/>
          <p:cNvSpPr txBox="1"/>
          <p:nvPr/>
        </p:nvSpPr>
        <p:spPr>
          <a:xfrm>
            <a:off x="7010400" y="4267200"/>
            <a:ext cx="14437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Customer</a:t>
            </a:r>
            <a:endParaRPr lang="en-US" dirty="0" smtClean="0"/>
          </a:p>
          <a:p>
            <a:pPr algn="ctr"/>
            <a:r>
              <a:rPr lang="en-US" dirty="0" smtClean="0"/>
              <a:t>Management</a:t>
            </a:r>
          </a:p>
          <a:p>
            <a:pPr algn="ctr"/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47" name="Oval 46"/>
          <p:cNvSpPr/>
          <p:nvPr/>
        </p:nvSpPr>
        <p:spPr>
          <a:xfrm>
            <a:off x="467544" y="1484784"/>
            <a:ext cx="1728192" cy="11521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/>
          <p:cNvSpPr txBox="1"/>
          <p:nvPr/>
        </p:nvSpPr>
        <p:spPr>
          <a:xfrm>
            <a:off x="3581400" y="609600"/>
            <a:ext cx="14437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Product</a:t>
            </a:r>
            <a:endParaRPr lang="en-US" dirty="0" smtClean="0"/>
          </a:p>
          <a:p>
            <a:pPr algn="ctr"/>
            <a:r>
              <a:rPr lang="en-US" dirty="0" smtClean="0"/>
              <a:t>Management</a:t>
            </a:r>
          </a:p>
          <a:p>
            <a:pPr algn="ctr"/>
            <a:r>
              <a:rPr lang="en-US" dirty="0" smtClean="0"/>
              <a:t>6</a:t>
            </a:r>
            <a:endParaRPr lang="en-IN" dirty="0"/>
          </a:p>
        </p:txBody>
      </p:sp>
      <p:sp>
        <p:nvSpPr>
          <p:cNvPr id="48" name="Oval 47"/>
          <p:cNvSpPr/>
          <p:nvPr/>
        </p:nvSpPr>
        <p:spPr>
          <a:xfrm>
            <a:off x="6804248" y="4221088"/>
            <a:ext cx="1728192" cy="11521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6" name="TextBox 75"/>
          <p:cNvSpPr txBox="1"/>
          <p:nvPr/>
        </p:nvSpPr>
        <p:spPr>
          <a:xfrm>
            <a:off x="762000" y="1676400"/>
            <a:ext cx="12128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Web </a:t>
            </a:r>
            <a:r>
              <a:rPr lang="en-US" dirty="0" smtClean="0"/>
              <a:t>Client</a:t>
            </a:r>
            <a:endParaRPr lang="en-US" dirty="0" smtClean="0"/>
          </a:p>
          <a:p>
            <a:pPr algn="ctr"/>
            <a:r>
              <a:rPr lang="en-IN" dirty="0" smtClean="0"/>
              <a:t>Controller</a:t>
            </a:r>
          </a:p>
          <a:p>
            <a:pPr algn="ctr"/>
            <a:r>
              <a:rPr lang="en-US" dirty="0" smtClean="0"/>
              <a:t>7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9" name="Oval 48"/>
          <p:cNvSpPr/>
          <p:nvPr/>
        </p:nvSpPr>
        <p:spPr>
          <a:xfrm>
            <a:off x="6444208" y="1412776"/>
            <a:ext cx="1728192" cy="11521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0" name="TextBox 79"/>
          <p:cNvSpPr txBox="1"/>
          <p:nvPr/>
        </p:nvSpPr>
        <p:spPr>
          <a:xfrm>
            <a:off x="6629400" y="1524000"/>
            <a:ext cx="14505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Feedback</a:t>
            </a:r>
            <a:endParaRPr lang="en-US" dirty="0" smtClean="0"/>
          </a:p>
          <a:p>
            <a:pPr algn="ctr"/>
            <a:r>
              <a:rPr lang="en-US" dirty="0" smtClean="0"/>
              <a:t>Management</a:t>
            </a:r>
          </a:p>
          <a:p>
            <a:pPr algn="ctr"/>
            <a:r>
              <a:rPr lang="en-US" dirty="0" smtClean="0"/>
              <a:t>2 </a:t>
            </a:r>
            <a:endParaRPr lang="en-IN" dirty="0"/>
          </a:p>
        </p:txBody>
      </p:sp>
      <p:sp>
        <p:nvSpPr>
          <p:cNvPr id="44" name="Oval 43"/>
          <p:cNvSpPr/>
          <p:nvPr/>
        </p:nvSpPr>
        <p:spPr>
          <a:xfrm>
            <a:off x="3491880" y="476672"/>
            <a:ext cx="1728192" cy="11521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" name="Group 89"/>
          <p:cNvGrpSpPr/>
          <p:nvPr/>
        </p:nvGrpSpPr>
        <p:grpSpPr>
          <a:xfrm>
            <a:off x="762000" y="381000"/>
            <a:ext cx="2304256" cy="504056"/>
            <a:chOff x="6228184" y="188640"/>
            <a:chExt cx="2304256" cy="504056"/>
          </a:xfrm>
        </p:grpSpPr>
        <p:sp>
          <p:nvSpPr>
            <p:cNvPr id="70" name="Rectangle 69"/>
            <p:cNvSpPr/>
            <p:nvPr/>
          </p:nvSpPr>
          <p:spPr>
            <a:xfrm>
              <a:off x="6228184" y="188640"/>
              <a:ext cx="230425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7956376" y="18864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6372200" y="251356"/>
              <a:ext cx="1589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Product details</a:t>
              </a:r>
              <a:endParaRPr lang="en-IN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8028384" y="26064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D6</a:t>
              </a:r>
              <a:endParaRPr lang="en-IN" dirty="0"/>
            </a:p>
          </p:txBody>
        </p:sp>
      </p:grpSp>
      <p:sp>
        <p:nvSpPr>
          <p:cNvPr id="100" name="Rectangle 99"/>
          <p:cNvSpPr/>
          <p:nvPr/>
        </p:nvSpPr>
        <p:spPr>
          <a:xfrm>
            <a:off x="6516216" y="764704"/>
            <a:ext cx="230425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8316416" y="764704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444208" y="83671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Product Rating</a:t>
            </a:r>
            <a:endParaRPr lang="en-IN" dirty="0"/>
          </a:p>
        </p:txBody>
      </p:sp>
      <p:sp>
        <p:nvSpPr>
          <p:cNvPr id="104" name="TextBox 103"/>
          <p:cNvSpPr txBox="1"/>
          <p:nvPr/>
        </p:nvSpPr>
        <p:spPr>
          <a:xfrm>
            <a:off x="8316416" y="83671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D7</a:t>
            </a:r>
            <a:endParaRPr lang="en-IN" dirty="0"/>
          </a:p>
        </p:txBody>
      </p:sp>
      <p:grpSp>
        <p:nvGrpSpPr>
          <p:cNvPr id="13" name="Group 105"/>
          <p:cNvGrpSpPr/>
          <p:nvPr/>
        </p:nvGrpSpPr>
        <p:grpSpPr>
          <a:xfrm>
            <a:off x="6629400" y="2971800"/>
            <a:ext cx="2380456" cy="504056"/>
            <a:chOff x="6151984" y="188640"/>
            <a:chExt cx="2380456" cy="504056"/>
          </a:xfrm>
        </p:grpSpPr>
        <p:sp>
          <p:nvSpPr>
            <p:cNvPr id="108" name="Rectangle 107"/>
            <p:cNvSpPr/>
            <p:nvPr/>
          </p:nvSpPr>
          <p:spPr>
            <a:xfrm>
              <a:off x="6228184" y="188640"/>
              <a:ext cx="230425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7956376" y="18864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6151984" y="264840"/>
              <a:ext cx="1962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Customer Review</a:t>
              </a:r>
              <a:endParaRPr lang="en-IN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8028384" y="26064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D2</a:t>
              </a:r>
              <a:endParaRPr lang="en-IN" dirty="0"/>
            </a:p>
          </p:txBody>
        </p:sp>
      </p:grpSp>
      <p:grpSp>
        <p:nvGrpSpPr>
          <p:cNvPr id="14" name="Group 112"/>
          <p:cNvGrpSpPr/>
          <p:nvPr/>
        </p:nvGrpSpPr>
        <p:grpSpPr>
          <a:xfrm>
            <a:off x="6534944" y="5867400"/>
            <a:ext cx="2304256" cy="504056"/>
            <a:chOff x="6228184" y="188640"/>
            <a:chExt cx="2304256" cy="504056"/>
          </a:xfrm>
        </p:grpSpPr>
        <p:sp>
          <p:nvSpPr>
            <p:cNvPr id="114" name="Rectangle 113"/>
            <p:cNvSpPr/>
            <p:nvPr/>
          </p:nvSpPr>
          <p:spPr>
            <a:xfrm>
              <a:off x="6228184" y="188640"/>
              <a:ext cx="230425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7956376" y="18864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6372200" y="251356"/>
              <a:ext cx="1512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Customer Info</a:t>
              </a:r>
              <a:endParaRPr lang="en-IN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028384" y="26064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D3</a:t>
              </a:r>
              <a:endParaRPr lang="en-IN" dirty="0"/>
            </a:p>
          </p:txBody>
        </p:sp>
      </p:grpSp>
      <p:grpSp>
        <p:nvGrpSpPr>
          <p:cNvPr id="15" name="Group 119"/>
          <p:cNvGrpSpPr/>
          <p:nvPr/>
        </p:nvGrpSpPr>
        <p:grpSpPr>
          <a:xfrm>
            <a:off x="395537" y="3861048"/>
            <a:ext cx="2143293" cy="432048"/>
            <a:chOff x="6228184" y="188640"/>
            <a:chExt cx="2304256" cy="504056"/>
          </a:xfrm>
        </p:grpSpPr>
        <p:sp>
          <p:nvSpPr>
            <p:cNvPr id="121" name="Rectangle 120"/>
            <p:cNvSpPr/>
            <p:nvPr/>
          </p:nvSpPr>
          <p:spPr>
            <a:xfrm>
              <a:off x="6228184" y="188640"/>
              <a:ext cx="230425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7956376" y="18864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6613865" y="251357"/>
              <a:ext cx="11552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Shop Info</a:t>
              </a:r>
              <a:endParaRPr lang="en-IN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028384" y="260648"/>
              <a:ext cx="4777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D5</a:t>
              </a:r>
              <a:endParaRPr lang="en-IN" dirty="0"/>
            </a:p>
          </p:txBody>
        </p:sp>
      </p:grpSp>
      <p:grpSp>
        <p:nvGrpSpPr>
          <p:cNvPr id="16" name="Group 125"/>
          <p:cNvGrpSpPr/>
          <p:nvPr/>
        </p:nvGrpSpPr>
        <p:grpSpPr>
          <a:xfrm>
            <a:off x="76200" y="3140968"/>
            <a:ext cx="2590800" cy="504056"/>
            <a:chOff x="6196880" y="188640"/>
            <a:chExt cx="2590800" cy="504056"/>
          </a:xfrm>
        </p:grpSpPr>
        <p:sp>
          <p:nvSpPr>
            <p:cNvPr id="127" name="Rectangle 126"/>
            <p:cNvSpPr/>
            <p:nvPr/>
          </p:nvSpPr>
          <p:spPr>
            <a:xfrm>
              <a:off x="6228184" y="188640"/>
              <a:ext cx="230425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7956376" y="18864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6196880" y="251356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Web </a:t>
              </a:r>
              <a:r>
                <a:rPr lang="en-US" dirty="0" smtClean="0"/>
                <a:t>client details</a:t>
              </a:r>
              <a:endParaRPr lang="en-IN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8028384" y="26064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D8</a:t>
              </a:r>
              <a:endParaRPr lang="en-IN" dirty="0"/>
            </a:p>
          </p:txBody>
        </p:sp>
      </p:grpSp>
      <p:cxnSp>
        <p:nvCxnSpPr>
          <p:cNvPr id="176" name="Elbow Connector 139"/>
          <p:cNvCxnSpPr/>
          <p:nvPr/>
        </p:nvCxnSpPr>
        <p:spPr>
          <a:xfrm rot="16200000" flipH="1">
            <a:off x="7810500" y="2476500"/>
            <a:ext cx="685800" cy="3048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139"/>
          <p:cNvCxnSpPr>
            <a:endCxn id="49" idx="6"/>
          </p:cNvCxnSpPr>
          <p:nvPr/>
        </p:nvCxnSpPr>
        <p:spPr>
          <a:xfrm rot="5400000">
            <a:off x="8044780" y="1423020"/>
            <a:ext cx="693440" cy="4382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39"/>
          <p:cNvCxnSpPr>
            <a:stCxn id="70" idx="2"/>
            <a:endCxn id="44" idx="2"/>
          </p:cNvCxnSpPr>
          <p:nvPr/>
        </p:nvCxnSpPr>
        <p:spPr>
          <a:xfrm rot="16200000" flipH="1">
            <a:off x="2619164" y="180020"/>
            <a:ext cx="167680" cy="157775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139"/>
          <p:cNvCxnSpPr/>
          <p:nvPr/>
        </p:nvCxnSpPr>
        <p:spPr>
          <a:xfrm rot="5400000">
            <a:off x="-180528" y="2492896"/>
            <a:ext cx="1152128" cy="144016"/>
          </a:xfrm>
          <a:prstGeom prst="bentConnector3">
            <a:avLst>
              <a:gd name="adj1" fmla="val -43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139"/>
          <p:cNvCxnSpPr/>
          <p:nvPr/>
        </p:nvCxnSpPr>
        <p:spPr>
          <a:xfrm rot="10800000">
            <a:off x="2195736" y="2060848"/>
            <a:ext cx="1440160" cy="1224136"/>
          </a:xfrm>
          <a:prstGeom prst="bentConnector3">
            <a:avLst>
              <a:gd name="adj1" fmla="val 4537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139"/>
          <p:cNvCxnSpPr>
            <a:endCxn id="67" idx="5"/>
          </p:cNvCxnSpPr>
          <p:nvPr/>
        </p:nvCxnSpPr>
        <p:spPr>
          <a:xfrm rot="10800000">
            <a:off x="5346306" y="3959264"/>
            <a:ext cx="1511695" cy="106993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flipV="1">
            <a:off x="4427984" y="4149080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>
            <a:off x="4644008" y="4149080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>
            <a:off x="4343400" y="1600200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Elbow Connector 139"/>
          <p:cNvCxnSpPr/>
          <p:nvPr/>
        </p:nvCxnSpPr>
        <p:spPr>
          <a:xfrm rot="10800000" flipV="1">
            <a:off x="2123728" y="4077072"/>
            <a:ext cx="1944216" cy="1296144"/>
          </a:xfrm>
          <a:prstGeom prst="bentConnector3">
            <a:avLst>
              <a:gd name="adj1" fmla="val 2756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Elbow Connector 139"/>
          <p:cNvCxnSpPr>
            <a:stCxn id="45" idx="6"/>
            <a:endCxn id="67" idx="2"/>
          </p:cNvCxnSpPr>
          <p:nvPr/>
        </p:nvCxnSpPr>
        <p:spPr>
          <a:xfrm flipV="1">
            <a:off x="2123728" y="3501008"/>
            <a:ext cx="1440160" cy="1728192"/>
          </a:xfrm>
          <a:prstGeom prst="bentConnector3">
            <a:avLst>
              <a:gd name="adj1" fmla="val 3611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Elbow Connector 139"/>
          <p:cNvCxnSpPr/>
          <p:nvPr/>
        </p:nvCxnSpPr>
        <p:spPr>
          <a:xfrm>
            <a:off x="2051720" y="1772816"/>
            <a:ext cx="1800200" cy="1260140"/>
          </a:xfrm>
          <a:prstGeom prst="bentConnector3">
            <a:avLst>
              <a:gd name="adj1" fmla="val 8380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/>
          <p:nvPr/>
        </p:nvCxnSpPr>
        <p:spPr>
          <a:xfrm flipV="1">
            <a:off x="1907704" y="2492896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139"/>
          <p:cNvCxnSpPr>
            <a:endCxn id="67" idx="6"/>
          </p:cNvCxnSpPr>
          <p:nvPr/>
        </p:nvCxnSpPr>
        <p:spPr>
          <a:xfrm rot="10800000">
            <a:off x="5652120" y="3501008"/>
            <a:ext cx="1282080" cy="9947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Elbow Connector 139"/>
          <p:cNvCxnSpPr/>
          <p:nvPr/>
        </p:nvCxnSpPr>
        <p:spPr>
          <a:xfrm flipV="1">
            <a:off x="5486400" y="2362200"/>
            <a:ext cx="1143000" cy="762000"/>
          </a:xfrm>
          <a:prstGeom prst="bentConnector3">
            <a:avLst>
              <a:gd name="adj1" fmla="val 6098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Elbow Connector 139"/>
          <p:cNvCxnSpPr>
            <a:stCxn id="49" idx="2"/>
            <a:endCxn id="67" idx="7"/>
          </p:cNvCxnSpPr>
          <p:nvPr/>
        </p:nvCxnSpPr>
        <p:spPr>
          <a:xfrm rot="10800000" flipV="1">
            <a:off x="5346306" y="1988840"/>
            <a:ext cx="1097903" cy="105391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5220072" y="775737"/>
            <a:ext cx="1103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Provide details</a:t>
            </a:r>
            <a:endParaRPr lang="en-IN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2209800" y="838200"/>
            <a:ext cx="987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Product </a:t>
            </a:r>
            <a:r>
              <a:rPr lang="en-US" sz="1200" dirty="0" smtClean="0"/>
              <a:t> Info</a:t>
            </a:r>
            <a:endParaRPr lang="en-IN" sz="1200" dirty="0"/>
          </a:p>
        </p:txBody>
      </p:sp>
      <p:sp>
        <p:nvSpPr>
          <p:cNvPr id="139" name="TextBox 138"/>
          <p:cNvSpPr txBox="1"/>
          <p:nvPr/>
        </p:nvSpPr>
        <p:spPr>
          <a:xfrm>
            <a:off x="3733800" y="4267200"/>
            <a:ext cx="689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Authen</a:t>
            </a:r>
            <a:r>
              <a:rPr lang="en-US" sz="1200" dirty="0" smtClean="0"/>
              <a:t>-</a:t>
            </a:r>
          </a:p>
          <a:p>
            <a:r>
              <a:rPr lang="en-US" sz="1200" dirty="0" err="1" smtClean="0"/>
              <a:t>tication</a:t>
            </a:r>
            <a:endParaRPr lang="en-IN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4644008" y="4221088"/>
            <a:ext cx="609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Stuff </a:t>
            </a:r>
          </a:p>
          <a:p>
            <a:r>
              <a:rPr lang="en-US" sz="1200" dirty="0" smtClean="0"/>
              <a:t>Details</a:t>
            </a:r>
            <a:endParaRPr lang="en-IN" sz="1200" dirty="0"/>
          </a:p>
        </p:txBody>
      </p:sp>
      <p:cxnSp>
        <p:nvCxnSpPr>
          <p:cNvPr id="144" name="Straight Arrow Connector 143"/>
          <p:cNvCxnSpPr>
            <a:stCxn id="45" idx="0"/>
          </p:cNvCxnSpPr>
          <p:nvPr/>
        </p:nvCxnSpPr>
        <p:spPr>
          <a:xfrm flipV="1">
            <a:off x="1259632" y="4293097"/>
            <a:ext cx="0" cy="3600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6551374" y="5486400"/>
            <a:ext cx="1068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Customer Info</a:t>
            </a:r>
            <a:endParaRPr lang="en-IN" sz="1200" dirty="0"/>
          </a:p>
        </p:txBody>
      </p:sp>
      <p:sp>
        <p:nvSpPr>
          <p:cNvPr id="160" name="TextBox 159"/>
          <p:cNvSpPr txBox="1"/>
          <p:nvPr/>
        </p:nvSpPr>
        <p:spPr>
          <a:xfrm>
            <a:off x="1259632" y="4293096"/>
            <a:ext cx="943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Shop details</a:t>
            </a:r>
            <a:endParaRPr lang="en-US" sz="1200" dirty="0" smtClean="0"/>
          </a:p>
        </p:txBody>
      </p:sp>
      <p:sp>
        <p:nvSpPr>
          <p:cNvPr id="161" name="TextBox 160"/>
          <p:cNvSpPr txBox="1"/>
          <p:nvPr/>
        </p:nvSpPr>
        <p:spPr>
          <a:xfrm>
            <a:off x="2627784" y="3501008"/>
            <a:ext cx="609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Shop </a:t>
            </a:r>
          </a:p>
          <a:p>
            <a:r>
              <a:rPr lang="en-US" sz="1200" dirty="0" smtClean="0"/>
              <a:t>Details</a:t>
            </a:r>
            <a:endParaRPr lang="en-US" sz="1200" dirty="0" smtClean="0"/>
          </a:p>
        </p:txBody>
      </p:sp>
      <p:sp>
        <p:nvSpPr>
          <p:cNvPr id="162" name="TextBox 161"/>
          <p:cNvSpPr txBox="1"/>
          <p:nvPr/>
        </p:nvSpPr>
        <p:spPr>
          <a:xfrm>
            <a:off x="2819400" y="4724400"/>
            <a:ext cx="674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Product</a:t>
            </a:r>
          </a:p>
          <a:p>
            <a:r>
              <a:rPr lang="en-US" sz="1200" dirty="0" smtClean="0"/>
              <a:t>Details</a:t>
            </a:r>
            <a:endParaRPr lang="en-US" sz="1200" dirty="0" smtClean="0"/>
          </a:p>
        </p:txBody>
      </p:sp>
      <p:sp>
        <p:nvSpPr>
          <p:cNvPr id="164" name="TextBox 163"/>
          <p:cNvSpPr txBox="1"/>
          <p:nvPr/>
        </p:nvSpPr>
        <p:spPr>
          <a:xfrm>
            <a:off x="5334000" y="2057400"/>
            <a:ext cx="862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Product </a:t>
            </a:r>
          </a:p>
          <a:p>
            <a:r>
              <a:rPr lang="en-US" sz="1200" dirty="0" smtClean="0"/>
              <a:t>Availability</a:t>
            </a:r>
          </a:p>
          <a:p>
            <a:r>
              <a:rPr lang="en-US" sz="1200" dirty="0" smtClean="0"/>
              <a:t>feedback</a:t>
            </a:r>
            <a:endParaRPr lang="en-IN" sz="1200" dirty="0"/>
          </a:p>
        </p:txBody>
      </p:sp>
      <p:sp>
        <p:nvSpPr>
          <p:cNvPr id="165" name="TextBox 164"/>
          <p:cNvSpPr txBox="1"/>
          <p:nvPr/>
        </p:nvSpPr>
        <p:spPr>
          <a:xfrm>
            <a:off x="5638800" y="3124200"/>
            <a:ext cx="1086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Review/Rating</a:t>
            </a:r>
            <a:endParaRPr lang="en-IN" sz="1200" dirty="0"/>
          </a:p>
        </p:txBody>
      </p:sp>
      <p:sp>
        <p:nvSpPr>
          <p:cNvPr id="185" name="TextBox 184"/>
          <p:cNvSpPr txBox="1"/>
          <p:nvPr/>
        </p:nvSpPr>
        <p:spPr>
          <a:xfrm>
            <a:off x="6324600" y="3733800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Customer </a:t>
            </a:r>
          </a:p>
          <a:p>
            <a:r>
              <a:rPr lang="en-US" sz="1200" dirty="0" smtClean="0"/>
              <a:t>details</a:t>
            </a:r>
            <a:endParaRPr lang="en-IN" sz="1200" dirty="0"/>
          </a:p>
        </p:txBody>
      </p:sp>
      <p:sp>
        <p:nvSpPr>
          <p:cNvPr id="186" name="TextBox 185"/>
          <p:cNvSpPr txBox="1"/>
          <p:nvPr/>
        </p:nvSpPr>
        <p:spPr>
          <a:xfrm>
            <a:off x="5334000" y="3886200"/>
            <a:ext cx="775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Product/</a:t>
            </a:r>
          </a:p>
          <a:p>
            <a:r>
              <a:rPr lang="en-US" sz="1200" dirty="0" smtClean="0"/>
              <a:t>Shop </a:t>
            </a:r>
            <a:r>
              <a:rPr lang="en-US" sz="1200" dirty="0" smtClean="0"/>
              <a:t>Info</a:t>
            </a:r>
            <a:endParaRPr lang="en-IN" sz="1200" dirty="0"/>
          </a:p>
        </p:txBody>
      </p:sp>
      <p:sp>
        <p:nvSpPr>
          <p:cNvPr id="196" name="TextBox 195"/>
          <p:cNvSpPr txBox="1"/>
          <p:nvPr/>
        </p:nvSpPr>
        <p:spPr>
          <a:xfrm>
            <a:off x="4343400" y="1752600"/>
            <a:ext cx="709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Product </a:t>
            </a:r>
          </a:p>
          <a:p>
            <a:r>
              <a:rPr lang="en-US" sz="1200" dirty="0" smtClean="0"/>
              <a:t>Info</a:t>
            </a:r>
            <a:endParaRPr lang="en-IN" sz="1200" dirty="0"/>
          </a:p>
        </p:txBody>
      </p:sp>
      <p:sp>
        <p:nvSpPr>
          <p:cNvPr id="199" name="TextBox 198"/>
          <p:cNvSpPr txBox="1"/>
          <p:nvPr/>
        </p:nvSpPr>
        <p:spPr>
          <a:xfrm>
            <a:off x="8305800" y="1981200"/>
            <a:ext cx="614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Rating </a:t>
            </a:r>
          </a:p>
          <a:p>
            <a:r>
              <a:rPr lang="en-IN" sz="1200" dirty="0" smtClean="0"/>
              <a:t>Info</a:t>
            </a:r>
            <a:endParaRPr lang="en-IN" sz="1200" dirty="0"/>
          </a:p>
        </p:txBody>
      </p:sp>
      <p:sp>
        <p:nvSpPr>
          <p:cNvPr id="201" name="TextBox 200"/>
          <p:cNvSpPr txBox="1"/>
          <p:nvPr/>
        </p:nvSpPr>
        <p:spPr>
          <a:xfrm>
            <a:off x="2133600" y="1295400"/>
            <a:ext cx="1386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Provide </a:t>
            </a:r>
            <a:r>
              <a:rPr lang="en-US" sz="1200" dirty="0" smtClean="0"/>
              <a:t>All </a:t>
            </a:r>
          </a:p>
          <a:p>
            <a:r>
              <a:rPr lang="en-US" sz="1200" dirty="0" smtClean="0"/>
              <a:t>Shopping Mall data</a:t>
            </a:r>
            <a:endParaRPr lang="en-IN" sz="1200" dirty="0"/>
          </a:p>
        </p:txBody>
      </p:sp>
      <p:sp>
        <p:nvSpPr>
          <p:cNvPr id="203" name="TextBox 202"/>
          <p:cNvSpPr txBox="1"/>
          <p:nvPr/>
        </p:nvSpPr>
        <p:spPr>
          <a:xfrm>
            <a:off x="2209800" y="2064603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Get all </a:t>
            </a:r>
          </a:p>
          <a:p>
            <a:r>
              <a:rPr lang="en-US" sz="1200" dirty="0" smtClean="0"/>
              <a:t>Shopping </a:t>
            </a:r>
          </a:p>
          <a:p>
            <a:r>
              <a:rPr lang="en-US" sz="1200" dirty="0" smtClean="0"/>
              <a:t>Mall data</a:t>
            </a:r>
            <a:endParaRPr lang="en-IN" sz="1200" dirty="0" smtClean="0"/>
          </a:p>
          <a:p>
            <a:endParaRPr lang="en-IN" sz="1200" dirty="0"/>
          </a:p>
        </p:txBody>
      </p:sp>
      <p:sp>
        <p:nvSpPr>
          <p:cNvPr id="212" name="TextBox 211"/>
          <p:cNvSpPr txBox="1"/>
          <p:nvPr/>
        </p:nvSpPr>
        <p:spPr>
          <a:xfrm>
            <a:off x="251520" y="2667000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Shopping mall</a:t>
            </a:r>
          </a:p>
          <a:p>
            <a:r>
              <a:rPr lang="en-US" sz="1200" dirty="0" smtClean="0"/>
              <a:t>details</a:t>
            </a:r>
            <a:endParaRPr lang="en-IN" sz="1200" dirty="0"/>
          </a:p>
        </p:txBody>
      </p:sp>
      <p:sp>
        <p:nvSpPr>
          <p:cNvPr id="213" name="TextBox 212"/>
          <p:cNvSpPr txBox="1"/>
          <p:nvPr/>
        </p:nvSpPr>
        <p:spPr>
          <a:xfrm>
            <a:off x="1828800" y="2667000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Shopping mall</a:t>
            </a:r>
          </a:p>
          <a:p>
            <a:r>
              <a:rPr lang="en-US" sz="1200" dirty="0" smtClean="0"/>
              <a:t>details</a:t>
            </a:r>
            <a:endParaRPr lang="en-IN" sz="1200" dirty="0"/>
          </a:p>
        </p:txBody>
      </p:sp>
      <p:sp>
        <p:nvSpPr>
          <p:cNvPr id="214" name="TextBox 213"/>
          <p:cNvSpPr txBox="1"/>
          <p:nvPr/>
        </p:nvSpPr>
        <p:spPr>
          <a:xfrm>
            <a:off x="8258208" y="3962400"/>
            <a:ext cx="885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Review </a:t>
            </a:r>
            <a:endParaRPr lang="en-US" sz="1200" dirty="0" smtClean="0"/>
          </a:p>
          <a:p>
            <a:r>
              <a:rPr lang="en-US" sz="1200" dirty="0" smtClean="0"/>
              <a:t>info</a:t>
            </a:r>
            <a:endParaRPr lang="en-IN" sz="1200" dirty="0"/>
          </a:p>
        </p:txBody>
      </p:sp>
      <p:sp>
        <p:nvSpPr>
          <p:cNvPr id="134" name="TextBox 133"/>
          <p:cNvSpPr txBox="1"/>
          <p:nvPr/>
        </p:nvSpPr>
        <p:spPr>
          <a:xfrm>
            <a:off x="8307553" y="2438400"/>
            <a:ext cx="836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Feedback/</a:t>
            </a:r>
          </a:p>
          <a:p>
            <a:r>
              <a:rPr lang="en-US" sz="1200" dirty="0" smtClean="0"/>
              <a:t>review</a:t>
            </a:r>
            <a:endParaRPr lang="en-IN" sz="1200" dirty="0"/>
          </a:p>
        </p:txBody>
      </p:sp>
      <p:cxnSp>
        <p:nvCxnSpPr>
          <p:cNvPr id="135" name="Elbow Connector 139"/>
          <p:cNvCxnSpPr>
            <a:stCxn id="108" idx="2"/>
            <a:endCxn id="48" idx="7"/>
          </p:cNvCxnSpPr>
          <p:nvPr/>
        </p:nvCxnSpPr>
        <p:spPr>
          <a:xfrm rot="16200000" flipH="1">
            <a:off x="7611562" y="3722022"/>
            <a:ext cx="913957" cy="4216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>
            <a:off x="5638800" y="335280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6157064" y="2590800"/>
            <a:ext cx="777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Feedback</a:t>
            </a:r>
            <a:endParaRPr lang="en-IN" sz="1200" dirty="0"/>
          </a:p>
        </p:txBody>
      </p:sp>
      <p:cxnSp>
        <p:nvCxnSpPr>
          <p:cNvPr id="188" name="Elbow Connector 139"/>
          <p:cNvCxnSpPr/>
          <p:nvPr/>
        </p:nvCxnSpPr>
        <p:spPr>
          <a:xfrm>
            <a:off x="5562600" y="3810000"/>
            <a:ext cx="1242936" cy="947316"/>
          </a:xfrm>
          <a:prstGeom prst="bentConnector3">
            <a:avLst>
              <a:gd name="adj1" fmla="val 4134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2514600" y="5638800"/>
            <a:ext cx="871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Admin Info</a:t>
            </a:r>
            <a:endParaRPr lang="en-IN" sz="1200" dirty="0"/>
          </a:p>
        </p:txBody>
      </p:sp>
      <p:cxnSp>
        <p:nvCxnSpPr>
          <p:cNvPr id="200" name="Straight Arrow Connector 199"/>
          <p:cNvCxnSpPr>
            <a:stCxn id="48" idx="4"/>
            <a:endCxn id="114" idx="0"/>
          </p:cNvCxnSpPr>
          <p:nvPr/>
        </p:nvCxnSpPr>
        <p:spPr>
          <a:xfrm>
            <a:off x="7668344" y="5373216"/>
            <a:ext cx="18728" cy="4941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112"/>
          <p:cNvGrpSpPr/>
          <p:nvPr/>
        </p:nvGrpSpPr>
        <p:grpSpPr>
          <a:xfrm>
            <a:off x="3810000" y="6172200"/>
            <a:ext cx="2304256" cy="504056"/>
            <a:chOff x="6228184" y="188640"/>
            <a:chExt cx="2304256" cy="504056"/>
          </a:xfrm>
        </p:grpSpPr>
        <p:sp>
          <p:nvSpPr>
            <p:cNvPr id="218" name="Rectangle 217"/>
            <p:cNvSpPr/>
            <p:nvPr/>
          </p:nvSpPr>
          <p:spPr>
            <a:xfrm>
              <a:off x="6228184" y="188640"/>
              <a:ext cx="230425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19" name="Straight Connector 218"/>
            <p:cNvCxnSpPr/>
            <p:nvPr/>
          </p:nvCxnSpPr>
          <p:spPr>
            <a:xfrm>
              <a:off x="7956376" y="18864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/>
            <p:cNvSpPr txBox="1"/>
            <p:nvPr/>
          </p:nvSpPr>
          <p:spPr>
            <a:xfrm>
              <a:off x="6372200" y="251356"/>
              <a:ext cx="13276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Contact Info</a:t>
              </a:r>
              <a:endParaRPr lang="en-IN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8028384" y="26064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D4</a:t>
              </a:r>
              <a:endParaRPr lang="en-IN" dirty="0"/>
            </a:p>
          </p:txBody>
        </p:sp>
      </p:grpSp>
      <p:grpSp>
        <p:nvGrpSpPr>
          <p:cNvPr id="222" name="Group 112"/>
          <p:cNvGrpSpPr/>
          <p:nvPr/>
        </p:nvGrpSpPr>
        <p:grpSpPr>
          <a:xfrm>
            <a:off x="1143000" y="6096000"/>
            <a:ext cx="2304256" cy="504056"/>
            <a:chOff x="6228184" y="188640"/>
            <a:chExt cx="2304256" cy="504056"/>
          </a:xfrm>
        </p:grpSpPr>
        <p:sp>
          <p:nvSpPr>
            <p:cNvPr id="224" name="Rectangle 223"/>
            <p:cNvSpPr/>
            <p:nvPr/>
          </p:nvSpPr>
          <p:spPr>
            <a:xfrm>
              <a:off x="6228184" y="188640"/>
              <a:ext cx="230425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25" name="Straight Connector 224"/>
            <p:cNvCxnSpPr/>
            <p:nvPr/>
          </p:nvCxnSpPr>
          <p:spPr>
            <a:xfrm>
              <a:off x="7956376" y="18864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225"/>
            <p:cNvSpPr txBox="1"/>
            <p:nvPr/>
          </p:nvSpPr>
          <p:spPr>
            <a:xfrm>
              <a:off x="6372200" y="251356"/>
              <a:ext cx="1046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Stuff Info</a:t>
              </a:r>
              <a:endParaRPr lang="en-IN" dirty="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8028384" y="26064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D1</a:t>
              </a:r>
              <a:endParaRPr lang="en-IN" dirty="0"/>
            </a:p>
          </p:txBody>
        </p:sp>
      </p:grpSp>
      <p:cxnSp>
        <p:nvCxnSpPr>
          <p:cNvPr id="228" name="Elbow Connector 139"/>
          <p:cNvCxnSpPr>
            <a:stCxn id="224" idx="0"/>
            <a:endCxn id="46" idx="3"/>
          </p:cNvCxnSpPr>
          <p:nvPr/>
        </p:nvCxnSpPr>
        <p:spPr>
          <a:xfrm rot="5400000" flipH="1" flipV="1">
            <a:off x="3006342" y="5141350"/>
            <a:ext cx="243437" cy="16658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139"/>
          <p:cNvCxnSpPr/>
          <p:nvPr/>
        </p:nvCxnSpPr>
        <p:spPr>
          <a:xfrm rot="16200000" flipV="1">
            <a:off x="5301167" y="5747833"/>
            <a:ext cx="457200" cy="3915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/>
          <p:cNvSpPr txBox="1"/>
          <p:nvPr/>
        </p:nvSpPr>
        <p:spPr>
          <a:xfrm>
            <a:off x="6019800" y="5181600"/>
            <a:ext cx="777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Feedback</a:t>
            </a:r>
            <a:endParaRPr lang="en-IN" sz="1200" dirty="0"/>
          </a:p>
        </p:txBody>
      </p:sp>
      <p:sp>
        <p:nvSpPr>
          <p:cNvPr id="244" name="TextBox 243"/>
          <p:cNvSpPr txBox="1"/>
          <p:nvPr/>
        </p:nvSpPr>
        <p:spPr>
          <a:xfrm>
            <a:off x="5410200" y="5715000"/>
            <a:ext cx="945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Contact Info</a:t>
            </a:r>
            <a:endParaRPr lang="en-IN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146</Words>
  <Application>Microsoft Office PowerPoint</Application>
  <PresentationFormat>On-screen Show (4:3)</PresentationFormat>
  <Paragraphs>108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Anirban</dc:creator>
  <cp:lastModifiedBy>Anirban</cp:lastModifiedBy>
  <cp:revision>10</cp:revision>
  <dcterms:created xsi:type="dcterms:W3CDTF">2006-08-16T00:00:00Z</dcterms:created>
  <dcterms:modified xsi:type="dcterms:W3CDTF">2013-06-23T19:19:12Z</dcterms:modified>
</cp:coreProperties>
</file>