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6200" y="76200"/>
            <a:ext cx="9013705" cy="6705600"/>
            <a:chOff x="457200" y="609600"/>
            <a:chExt cx="8632705" cy="5638800"/>
          </a:xfrm>
        </p:grpSpPr>
        <p:sp>
          <p:nvSpPr>
            <p:cNvPr id="4" name="Rectangle 3"/>
            <p:cNvSpPr/>
            <p:nvPr/>
          </p:nvSpPr>
          <p:spPr>
            <a:xfrm>
              <a:off x="3505200" y="6096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Product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2743200"/>
              <a:ext cx="2133600" cy="1143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Shopping Mall 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Management 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System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6600" y="1600200"/>
              <a:ext cx="1066800" cy="448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WEB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54864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Customer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41148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Review/Rating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16002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Shop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4419600"/>
              <a:ext cx="18288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ADMIN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4" idx="3"/>
              <a:endCxn id="5" idx="7"/>
            </p:cNvCxnSpPr>
            <p:nvPr/>
          </p:nvCxnSpPr>
          <p:spPr>
            <a:xfrm>
              <a:off x="5334000" y="990600"/>
              <a:ext cx="144742" cy="19199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1"/>
            <p:cNvCxnSpPr>
              <a:stCxn id="7" idx="3"/>
              <a:endCxn id="5" idx="4"/>
            </p:cNvCxnSpPr>
            <p:nvPr/>
          </p:nvCxnSpPr>
          <p:spPr>
            <a:xfrm flipH="1" flipV="1">
              <a:off x="4724400" y="3886200"/>
              <a:ext cx="914400" cy="1981200"/>
            </a:xfrm>
            <a:prstGeom prst="bentConnector4">
              <a:avLst>
                <a:gd name="adj1" fmla="val -25000"/>
                <a:gd name="adj2" fmla="val 5961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1"/>
            <p:cNvCxnSpPr>
              <a:endCxn id="7" idx="1"/>
            </p:cNvCxnSpPr>
            <p:nvPr/>
          </p:nvCxnSpPr>
          <p:spPr>
            <a:xfrm rot="5400000">
              <a:off x="3162301" y="4533901"/>
              <a:ext cx="1981198" cy="685800"/>
            </a:xfrm>
            <a:prstGeom prst="bentConnector4">
              <a:avLst>
                <a:gd name="adj1" fmla="val 40385"/>
                <a:gd name="adj2" fmla="val 13333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1"/>
            <p:cNvCxnSpPr>
              <a:stCxn id="8" idx="0"/>
            </p:cNvCxnSpPr>
            <p:nvPr/>
          </p:nvCxnSpPr>
          <p:spPr>
            <a:xfrm rot="16200000" flipV="1">
              <a:off x="6644850" y="2606249"/>
              <a:ext cx="609601" cy="24075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1"/>
            <p:cNvCxnSpPr>
              <a:stCxn id="9" idx="3"/>
            </p:cNvCxnSpPr>
            <p:nvPr/>
          </p:nvCxnSpPr>
          <p:spPr>
            <a:xfrm>
              <a:off x="2286000" y="1981200"/>
              <a:ext cx="1447800" cy="1028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1"/>
            <p:cNvCxnSpPr>
              <a:stCxn id="5" idx="0"/>
              <a:endCxn id="4" idx="2"/>
            </p:cNvCxnSpPr>
            <p:nvPr/>
          </p:nvCxnSpPr>
          <p:spPr>
            <a:xfrm rot="16200000" flipV="1">
              <a:off x="3886200" y="1905000"/>
              <a:ext cx="13716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1"/>
            <p:cNvCxnSpPr/>
            <p:nvPr/>
          </p:nvCxnSpPr>
          <p:spPr>
            <a:xfrm rot="10800000" flipV="1">
              <a:off x="2514600" y="3657600"/>
              <a:ext cx="1371600" cy="1143000"/>
            </a:xfrm>
            <a:prstGeom prst="bentConnector3">
              <a:avLst>
                <a:gd name="adj1" fmla="val 8487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1"/>
            <p:cNvCxnSpPr>
              <a:stCxn id="10" idx="0"/>
            </p:cNvCxnSpPr>
            <p:nvPr/>
          </p:nvCxnSpPr>
          <p:spPr>
            <a:xfrm rot="5400000" flipH="1" flipV="1">
              <a:off x="2171700" y="2933700"/>
              <a:ext cx="914400" cy="20574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1"/>
            <p:cNvCxnSpPr>
              <a:stCxn id="5" idx="5"/>
              <a:endCxn id="8" idx="1"/>
            </p:cNvCxnSpPr>
            <p:nvPr/>
          </p:nvCxnSpPr>
          <p:spPr>
            <a:xfrm rot="16200000" flipH="1">
              <a:off x="5970377" y="3227177"/>
              <a:ext cx="776988" cy="176025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1143000" y="2362200"/>
              <a:ext cx="2514600" cy="914400"/>
              <a:chOff x="7772400" y="2362200"/>
              <a:chExt cx="2514600" cy="914400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V="1">
                <a:off x="7772400" y="2362200"/>
                <a:ext cx="0" cy="914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7772400" y="3276600"/>
                <a:ext cx="2514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7620000" y="2143034"/>
              <a:ext cx="9728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</a:t>
              </a:r>
            </a:p>
            <a:p>
              <a:r>
                <a:rPr lang="en-US" dirty="0" smtClean="0"/>
                <a:t>and </a:t>
              </a:r>
            </a:p>
            <a:p>
              <a:r>
                <a:rPr lang="en-US" dirty="0" smtClean="0"/>
                <a:t>shop</a:t>
              </a:r>
            </a:p>
            <a:p>
              <a:r>
                <a:rPr lang="en-US" dirty="0" smtClean="0"/>
                <a:t> info</a:t>
              </a:r>
              <a:endParaRPr lang="en-IN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3489480" y="1889280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Info</a:t>
              </a:r>
              <a:endParaRPr lang="en-IN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5091189" y="1625458"/>
              <a:ext cx="158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details</a:t>
              </a:r>
            </a:p>
            <a:p>
              <a:r>
                <a:rPr lang="en-US" dirty="0" smtClean="0"/>
                <a:t>availability</a:t>
              </a:r>
              <a:endParaRPr lang="en-IN" dirty="0" smtClean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26172" y="2057400"/>
              <a:ext cx="821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Shop </a:t>
              </a:r>
            </a:p>
            <a:p>
              <a:r>
                <a:rPr lang="en-US" dirty="0" smtClean="0"/>
                <a:t>Details</a:t>
              </a:r>
              <a:endParaRPr lang="en-IN" dirty="0" smtClean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43000" y="2667000"/>
              <a:ext cx="1459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</a:t>
              </a:r>
            </a:p>
            <a:p>
              <a:r>
                <a:rPr lang="en-US" dirty="0" smtClean="0"/>
                <a:t>Requirement </a:t>
              </a:r>
              <a:endParaRPr lang="en-IN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9601" y="3461266"/>
              <a:ext cx="13715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Grant Or </a:t>
              </a:r>
            </a:p>
            <a:p>
              <a:r>
                <a:rPr lang="en-US" dirty="0" smtClean="0"/>
                <a:t>Reject Request</a:t>
              </a:r>
              <a:endParaRPr lang="en-IN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3200" y="3733800"/>
              <a:ext cx="10968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Ask for </a:t>
              </a:r>
            </a:p>
            <a:p>
              <a:r>
                <a:rPr lang="en-US" dirty="0" err="1" smtClean="0"/>
                <a:t>Authen</a:t>
              </a:r>
              <a:r>
                <a:rPr lang="en-US" dirty="0" smtClean="0"/>
                <a:t>-</a:t>
              </a:r>
            </a:p>
            <a:p>
              <a:r>
                <a:rPr lang="en-US" dirty="0" err="1" smtClean="0"/>
                <a:t>tication</a:t>
              </a:r>
              <a:endParaRPr lang="en-IN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8843" y="4724400"/>
              <a:ext cx="993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Info </a:t>
              </a:r>
            </a:p>
            <a:p>
              <a:r>
                <a:rPr lang="en-US" dirty="0" smtClean="0"/>
                <a:t>Product</a:t>
              </a:r>
              <a:endParaRPr lang="en-IN" dirty="0" smtClean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91200" y="5064202"/>
              <a:ext cx="1074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Provide </a:t>
              </a:r>
            </a:p>
            <a:p>
              <a:r>
                <a:rPr lang="en-US" dirty="0" smtClean="0"/>
                <a:t>Feedback</a:t>
              </a:r>
              <a:endParaRPr lang="en-IN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38800" y="3880004"/>
              <a:ext cx="1493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Acknowledge </a:t>
              </a:r>
            </a:p>
            <a:p>
              <a:r>
                <a:rPr lang="en-US" dirty="0" smtClean="0"/>
                <a:t>Feedback</a:t>
              </a:r>
              <a:endParaRPr lang="en-IN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187607" y="3395645"/>
              <a:ext cx="902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review</a:t>
              </a:r>
              <a:r>
                <a:rPr lang="en-US" dirty="0" smtClean="0"/>
                <a:t>/</a:t>
              </a:r>
            </a:p>
            <a:p>
              <a:r>
                <a:rPr lang="en-US" dirty="0" smtClean="0"/>
                <a:t>rating</a:t>
              </a:r>
              <a:endParaRPr lang="en-IN" dirty="0" smtClean="0"/>
            </a:p>
          </p:txBody>
        </p:sp>
        <p:cxnSp>
          <p:nvCxnSpPr>
            <p:cNvPr id="24" name="Elbow Connector 23"/>
            <p:cNvCxnSpPr>
              <a:endCxn id="6" idx="1"/>
            </p:cNvCxnSpPr>
            <p:nvPr/>
          </p:nvCxnSpPr>
          <p:spPr>
            <a:xfrm flipV="1">
              <a:off x="5730229" y="1824336"/>
              <a:ext cx="1356371" cy="12631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6" idx="2"/>
              <a:endCxn id="5" idx="6"/>
            </p:cNvCxnSpPr>
            <p:nvPr/>
          </p:nvCxnSpPr>
          <p:spPr>
            <a:xfrm rot="5400000">
              <a:off x="6072486" y="1767185"/>
              <a:ext cx="1266229" cy="1828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47786" y="2111273"/>
              <a:ext cx="9728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</a:t>
              </a:r>
            </a:p>
            <a:p>
              <a:r>
                <a:rPr lang="en-US" dirty="0" smtClean="0"/>
                <a:t>and </a:t>
              </a:r>
            </a:p>
            <a:p>
              <a:r>
                <a:rPr lang="en-US" dirty="0" smtClean="0"/>
                <a:t>shop</a:t>
              </a:r>
            </a:p>
            <a:p>
              <a:r>
                <a:rPr lang="en-US" dirty="0" smtClean="0"/>
                <a:t> Update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182985" y="3276600"/>
            <a:ext cx="80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SMMS</a:t>
            </a:r>
          </a:p>
          <a:p>
            <a:pPr algn="ctr"/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49530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533400" y="48006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Shop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3707904" y="4869160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7010400" y="42672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467544" y="1895872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3581400" y="609600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6804248" y="4221088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803562" y="1875472"/>
            <a:ext cx="1171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Client</a:t>
            </a:r>
          </a:p>
          <a:p>
            <a:pPr algn="ctr"/>
            <a:r>
              <a:rPr lang="en-IN" dirty="0" smtClean="0"/>
              <a:t>Controller</a:t>
            </a:r>
          </a:p>
          <a:p>
            <a:pPr algn="ctr"/>
            <a:r>
              <a:rPr lang="en-US" dirty="0" smtClean="0"/>
              <a:t>7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6444208" y="141277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629400" y="1524000"/>
            <a:ext cx="145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2 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3545818" y="457200"/>
            <a:ext cx="1635782" cy="117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896144" y="181744"/>
            <a:ext cx="2304256" cy="504056"/>
            <a:chOff x="762000" y="38100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762000" y="38100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490192" y="38100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06016" y="443716"/>
              <a:ext cx="1589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62200" y="45300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Product Rating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D7</a:t>
            </a:r>
            <a:endParaRPr lang="en-IN" dirty="0"/>
          </a:p>
        </p:txBody>
      </p:sp>
      <p:grpSp>
        <p:nvGrpSpPr>
          <p:cNvPr id="13" name="Group 105"/>
          <p:cNvGrpSpPr/>
          <p:nvPr/>
        </p:nvGrpSpPr>
        <p:grpSpPr>
          <a:xfrm>
            <a:off x="6477000" y="2971800"/>
            <a:ext cx="2380456" cy="504056"/>
            <a:chOff x="6151984" y="188640"/>
            <a:chExt cx="23804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151984" y="264840"/>
              <a:ext cx="196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Customer Review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grpSp>
        <p:nvGrpSpPr>
          <p:cNvPr id="14" name="Group 112"/>
          <p:cNvGrpSpPr/>
          <p:nvPr/>
        </p:nvGrpSpPr>
        <p:grpSpPr>
          <a:xfrm>
            <a:off x="6172200" y="6049144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512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 Info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D3</a:t>
              </a:r>
              <a:endParaRPr lang="en-IN" dirty="0"/>
            </a:p>
          </p:txBody>
        </p:sp>
      </p:grpSp>
      <p:grpSp>
        <p:nvGrpSpPr>
          <p:cNvPr id="15" name="Group 119"/>
          <p:cNvGrpSpPr/>
          <p:nvPr/>
        </p:nvGrpSpPr>
        <p:grpSpPr>
          <a:xfrm>
            <a:off x="66507" y="3682752"/>
            <a:ext cx="2143293" cy="432048"/>
            <a:chOff x="6228184" y="188640"/>
            <a:chExt cx="2304256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613865" y="251357"/>
              <a:ext cx="1155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Shop Info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4777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304800" y="762000"/>
            <a:ext cx="1880988" cy="413170"/>
            <a:chOff x="6196880" y="188640"/>
            <a:chExt cx="2590800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196880" y="251356"/>
              <a:ext cx="2590800" cy="337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Web client details</a:t>
              </a:r>
              <a:endParaRPr lang="en-IN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D8</a:t>
              </a:r>
              <a:endParaRPr lang="en-IN" dirty="0"/>
            </a:p>
          </p:txBody>
        </p:sp>
      </p:grpSp>
      <p:cxnSp>
        <p:nvCxnSpPr>
          <p:cNvPr id="176" name="Elbow Connector 139"/>
          <p:cNvCxnSpPr>
            <a:stCxn id="49" idx="4"/>
            <a:endCxn id="108" idx="0"/>
          </p:cNvCxnSpPr>
          <p:nvPr/>
        </p:nvCxnSpPr>
        <p:spPr>
          <a:xfrm rot="16200000" flipH="1">
            <a:off x="7303368" y="2569840"/>
            <a:ext cx="406896" cy="397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6"/>
          </p:cNvCxnSpPr>
          <p:nvPr/>
        </p:nvCxnSpPr>
        <p:spPr>
          <a:xfrm rot="5400000">
            <a:off x="8044780" y="1423020"/>
            <a:ext cx="693440" cy="4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70" idx="2"/>
            <a:endCxn id="44" idx="2"/>
          </p:cNvCxnSpPr>
          <p:nvPr/>
        </p:nvCxnSpPr>
        <p:spPr>
          <a:xfrm rot="16200000" flipH="1">
            <a:off x="2617397" y="116675"/>
            <a:ext cx="359296" cy="149754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39"/>
          <p:cNvCxnSpPr>
            <a:stCxn id="47" idx="0"/>
            <a:endCxn id="127" idx="2"/>
          </p:cNvCxnSpPr>
          <p:nvPr/>
        </p:nvCxnSpPr>
        <p:spPr>
          <a:xfrm rot="16200000" flipV="1">
            <a:off x="887471" y="1451702"/>
            <a:ext cx="720702" cy="1676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39"/>
          <p:cNvCxnSpPr>
            <a:endCxn id="47" idx="6"/>
          </p:cNvCxnSpPr>
          <p:nvPr/>
        </p:nvCxnSpPr>
        <p:spPr>
          <a:xfrm rot="10800000">
            <a:off x="2195736" y="2471936"/>
            <a:ext cx="1487766" cy="710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endCxn id="67" idx="5"/>
          </p:cNvCxnSpPr>
          <p:nvPr/>
        </p:nvCxnSpPr>
        <p:spPr>
          <a:xfrm rot="10800000">
            <a:off x="5346306" y="3959264"/>
            <a:ext cx="1511695" cy="10699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139"/>
          <p:cNvCxnSpPr>
            <a:stCxn id="47" idx="7"/>
            <a:endCxn id="67" idx="1"/>
          </p:cNvCxnSpPr>
          <p:nvPr/>
        </p:nvCxnSpPr>
        <p:spPr>
          <a:xfrm rot="16200000" flipH="1">
            <a:off x="2417097" y="1590147"/>
            <a:ext cx="978155" cy="1927054"/>
          </a:xfrm>
          <a:prstGeom prst="bentConnector3">
            <a:avLst>
              <a:gd name="adj1" fmla="val -406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endCxn id="67" idx="6"/>
          </p:cNvCxnSpPr>
          <p:nvPr/>
        </p:nvCxnSpPr>
        <p:spPr>
          <a:xfrm rot="10800000">
            <a:off x="5652120" y="3501008"/>
            <a:ext cx="1282080" cy="9947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flipV="1">
            <a:off x="5486400" y="2362200"/>
            <a:ext cx="1143000" cy="762000"/>
          </a:xfrm>
          <a:prstGeom prst="bentConnector3">
            <a:avLst>
              <a:gd name="adj1" fmla="val 609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>
            <a:stCxn id="49" idx="2"/>
            <a:endCxn id="67" idx="7"/>
          </p:cNvCxnSpPr>
          <p:nvPr/>
        </p:nvCxnSpPr>
        <p:spPr>
          <a:xfrm rot="10800000" flipV="1">
            <a:off x="5346306" y="1988840"/>
            <a:ext cx="1097903" cy="10539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20072" y="775737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288279" y="761063"/>
            <a:ext cx="987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 Info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33800" y="4267200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Authen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tication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Stuff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105841"/>
            <a:ext cx="27384" cy="547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551374" y="5486400"/>
            <a:ext cx="10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Info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4800" y="4293096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19400" y="4186535"/>
            <a:ext cx="6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19400" y="4724400"/>
            <a:ext cx="67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334000" y="2057400"/>
            <a:ext cx="86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</a:t>
            </a:r>
          </a:p>
          <a:p>
            <a:r>
              <a:rPr lang="en-US" sz="1200" dirty="0" smtClean="0"/>
              <a:t>Availability</a:t>
            </a:r>
          </a:p>
          <a:p>
            <a:r>
              <a:rPr lang="en-US" sz="1200" dirty="0" smtClean="0"/>
              <a:t>feedback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43077" y="3124200"/>
            <a:ext cx="1086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Review/Rating</a:t>
            </a:r>
            <a:endParaRPr lang="en-IN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324600" y="373380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34000" y="3886200"/>
            <a:ext cx="77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Product/</a:t>
            </a:r>
          </a:p>
          <a:p>
            <a:r>
              <a:rPr lang="en-US" sz="1200" dirty="0" smtClean="0"/>
              <a:t>Shop Info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43400" y="1752600"/>
            <a:ext cx="70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Product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305800" y="1981200"/>
            <a:ext cx="61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Rating </a:t>
            </a:r>
          </a:p>
          <a:p>
            <a:r>
              <a:rPr lang="en-IN" sz="1200" dirty="0" smtClean="0"/>
              <a:t>Info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009170" y="1903590"/>
            <a:ext cx="95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Shopping Mall data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209800" y="183974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Shopping </a:t>
            </a:r>
          </a:p>
          <a:p>
            <a:r>
              <a:rPr lang="en-US" sz="1200" dirty="0" smtClean="0"/>
              <a:t>Mall data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337560" y="1193416"/>
            <a:ext cx="82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Shopping mall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2800" y="3505200"/>
            <a:ext cx="88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887576" y="2463515"/>
            <a:ext cx="83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Feedback/</a:t>
            </a:r>
          </a:p>
          <a:p>
            <a:r>
              <a:rPr lang="en-US" sz="1200" dirty="0" smtClean="0"/>
              <a:t>review</a:t>
            </a:r>
            <a:endParaRPr lang="en-IN" sz="1200" dirty="0"/>
          </a:p>
        </p:txBody>
      </p:sp>
      <p:cxnSp>
        <p:nvCxnSpPr>
          <p:cNvPr id="135" name="Elbow Connector 139"/>
          <p:cNvCxnSpPr>
            <a:stCxn id="108" idx="2"/>
            <a:endCxn id="48" idx="0"/>
          </p:cNvCxnSpPr>
          <p:nvPr/>
        </p:nvCxnSpPr>
        <p:spPr>
          <a:xfrm rot="5400000">
            <a:off x="7314220" y="3829980"/>
            <a:ext cx="745232" cy="369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638800" y="3352800"/>
            <a:ext cx="877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157064" y="259080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Feedback</a:t>
            </a:r>
            <a:endParaRPr lang="en-IN" sz="1200" dirty="0"/>
          </a:p>
        </p:txBody>
      </p:sp>
      <p:cxnSp>
        <p:nvCxnSpPr>
          <p:cNvPr id="188" name="Elbow Connector 139"/>
          <p:cNvCxnSpPr/>
          <p:nvPr/>
        </p:nvCxnSpPr>
        <p:spPr>
          <a:xfrm>
            <a:off x="5562600" y="3810000"/>
            <a:ext cx="1242936" cy="947316"/>
          </a:xfrm>
          <a:prstGeom prst="bentConnector3">
            <a:avLst>
              <a:gd name="adj1" fmla="val 413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514600" y="5638800"/>
            <a:ext cx="871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Info</a:t>
            </a:r>
            <a:endParaRPr lang="en-IN" sz="1200" dirty="0"/>
          </a:p>
        </p:txBody>
      </p:sp>
      <p:grpSp>
        <p:nvGrpSpPr>
          <p:cNvPr id="217" name="Group 112"/>
          <p:cNvGrpSpPr/>
          <p:nvPr/>
        </p:nvGrpSpPr>
        <p:grpSpPr>
          <a:xfrm>
            <a:off x="3810000" y="6172200"/>
            <a:ext cx="2304256" cy="504056"/>
            <a:chOff x="6228184" y="188640"/>
            <a:chExt cx="2304256" cy="504056"/>
          </a:xfrm>
        </p:grpSpPr>
        <p:sp>
          <p:nvSpPr>
            <p:cNvPr id="218" name="Rectangle 21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372200" y="251356"/>
              <a:ext cx="132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Contact Info</a:t>
              </a:r>
              <a:endParaRPr lang="en-IN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222" name="Group 112"/>
          <p:cNvGrpSpPr/>
          <p:nvPr/>
        </p:nvGrpSpPr>
        <p:grpSpPr>
          <a:xfrm>
            <a:off x="1143000" y="6096000"/>
            <a:ext cx="2304256" cy="504056"/>
            <a:chOff x="6228184" y="188640"/>
            <a:chExt cx="2304256" cy="504056"/>
          </a:xfrm>
        </p:grpSpPr>
        <p:sp>
          <p:nvSpPr>
            <p:cNvPr id="224" name="Rectangle 22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6372200" y="251356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Stuff Info</a:t>
              </a:r>
              <a:endParaRPr lang="en-IN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cxnSp>
        <p:nvCxnSpPr>
          <p:cNvPr id="228" name="Elbow Connector 139"/>
          <p:cNvCxnSpPr>
            <a:stCxn id="224" idx="0"/>
            <a:endCxn id="46" idx="3"/>
          </p:cNvCxnSpPr>
          <p:nvPr/>
        </p:nvCxnSpPr>
        <p:spPr>
          <a:xfrm rot="5400000" flipH="1" flipV="1">
            <a:off x="3006342" y="5141350"/>
            <a:ext cx="243437" cy="1665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139"/>
          <p:cNvCxnSpPr/>
          <p:nvPr/>
        </p:nvCxnSpPr>
        <p:spPr>
          <a:xfrm rot="16200000" flipV="1">
            <a:off x="5301167" y="5747833"/>
            <a:ext cx="457200" cy="391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6019800" y="518160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Feedback</a:t>
            </a:r>
            <a:endParaRPr lang="en-IN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410200" y="5715000"/>
            <a:ext cx="945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Contact Info</a:t>
            </a:r>
            <a:endParaRPr lang="en-IN" sz="1200" dirty="0"/>
          </a:p>
        </p:txBody>
      </p:sp>
      <p:sp>
        <p:nvSpPr>
          <p:cNvPr id="105" name="Rectangle 104"/>
          <p:cNvSpPr/>
          <p:nvPr/>
        </p:nvSpPr>
        <p:spPr>
          <a:xfrm>
            <a:off x="236441" y="6096000"/>
            <a:ext cx="79407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endCxn id="45" idx="2"/>
          </p:cNvCxnSpPr>
          <p:nvPr/>
        </p:nvCxnSpPr>
        <p:spPr>
          <a:xfrm rot="16200000" flipV="1">
            <a:off x="141506" y="5483230"/>
            <a:ext cx="866800" cy="358740"/>
          </a:xfrm>
          <a:prstGeom prst="bentConnector4">
            <a:avLst>
              <a:gd name="adj1" fmla="val 16771"/>
              <a:gd name="adj2" fmla="val 163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5963" y="5675729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5481" y="52322"/>
            <a:ext cx="169993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8" name="Elbow Connector 7"/>
          <p:cNvCxnSpPr>
            <a:stCxn id="6" idx="1"/>
            <a:endCxn id="70" idx="3"/>
          </p:cNvCxnSpPr>
          <p:nvPr/>
        </p:nvCxnSpPr>
        <p:spPr>
          <a:xfrm rot="10800000" flipV="1">
            <a:off x="3200401" y="357122"/>
            <a:ext cx="1915081" cy="76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08662" y="38202"/>
            <a:ext cx="987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 Info</a:t>
            </a:r>
            <a:endParaRPr lang="en-IN" sz="1200" dirty="0"/>
          </a:p>
        </p:txBody>
      </p:sp>
      <p:cxnSp>
        <p:nvCxnSpPr>
          <p:cNvPr id="20" name="Elbow Connector 19"/>
          <p:cNvCxnSpPr>
            <a:stCxn id="44" idx="4"/>
            <a:endCxn id="67" idx="0"/>
          </p:cNvCxnSpPr>
          <p:nvPr/>
        </p:nvCxnSpPr>
        <p:spPr>
          <a:xfrm rot="16200000" flipH="1">
            <a:off x="3875884" y="2120816"/>
            <a:ext cx="1219944" cy="24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39"/>
          <p:cNvCxnSpPr>
            <a:stCxn id="121" idx="3"/>
            <a:endCxn id="45" idx="7"/>
          </p:cNvCxnSpPr>
          <p:nvPr/>
        </p:nvCxnSpPr>
        <p:spPr>
          <a:xfrm flipH="1">
            <a:off x="1870640" y="3898776"/>
            <a:ext cx="339160" cy="923085"/>
          </a:xfrm>
          <a:prstGeom prst="bentConnector4">
            <a:avLst>
              <a:gd name="adj1" fmla="val -67402"/>
              <a:gd name="adj2" fmla="val 525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69225" y="4114158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Shop details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" y="2971801"/>
            <a:ext cx="700300" cy="420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  <a:endParaRPr lang="en-US" sz="1200" dirty="0"/>
          </a:p>
        </p:txBody>
      </p:sp>
      <p:cxnSp>
        <p:nvCxnSpPr>
          <p:cNvPr id="136" name="Elbow Connector 139"/>
          <p:cNvCxnSpPr>
            <a:stCxn id="35" idx="0"/>
            <a:endCxn id="131" idx="1"/>
          </p:cNvCxnSpPr>
          <p:nvPr/>
        </p:nvCxnSpPr>
        <p:spPr>
          <a:xfrm rot="16200000" flipV="1">
            <a:off x="-644371" y="1901080"/>
            <a:ext cx="2019893" cy="121550"/>
          </a:xfrm>
          <a:prstGeom prst="bentConnector4">
            <a:avLst>
              <a:gd name="adj1" fmla="val 46572"/>
              <a:gd name="adj2" fmla="val 258088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37295" y="1305577"/>
            <a:ext cx="82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Shopping mall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cxnSp>
        <p:nvCxnSpPr>
          <p:cNvPr id="42" name="Elbow Connector 41"/>
          <p:cNvCxnSpPr>
            <a:stCxn id="48" idx="4"/>
            <a:endCxn id="114" idx="0"/>
          </p:cNvCxnSpPr>
          <p:nvPr/>
        </p:nvCxnSpPr>
        <p:spPr>
          <a:xfrm rot="5400000">
            <a:off x="7158372" y="5539172"/>
            <a:ext cx="675928" cy="344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214134" y="5324817"/>
            <a:ext cx="929866" cy="390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</a:t>
            </a:r>
            <a:endParaRPr lang="en-US" sz="1400" dirty="0"/>
          </a:p>
        </p:txBody>
      </p:sp>
      <p:cxnSp>
        <p:nvCxnSpPr>
          <p:cNvPr id="51" name="Elbow Connector 50"/>
          <p:cNvCxnSpPr>
            <a:stCxn id="43" idx="2"/>
            <a:endCxn id="114" idx="3"/>
          </p:cNvCxnSpPr>
          <p:nvPr/>
        </p:nvCxnSpPr>
        <p:spPr>
          <a:xfrm rot="5400000">
            <a:off x="8284676" y="5906781"/>
            <a:ext cx="586172" cy="202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6200" y="5666601"/>
            <a:ext cx="10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Info</a:t>
            </a:r>
            <a:endParaRPr lang="en-IN" sz="1200" dirty="0"/>
          </a:p>
        </p:txBody>
      </p:sp>
      <p:cxnSp>
        <p:nvCxnSpPr>
          <p:cNvPr id="150" name="Elbow Connector 149"/>
          <p:cNvCxnSpPr>
            <a:stCxn id="43" idx="0"/>
            <a:endCxn id="108" idx="3"/>
          </p:cNvCxnSpPr>
          <p:nvPr/>
        </p:nvCxnSpPr>
        <p:spPr>
          <a:xfrm rot="5400000" flipH="1" flipV="1">
            <a:off x="7717767" y="4185129"/>
            <a:ext cx="2100989" cy="178389"/>
          </a:xfrm>
          <a:prstGeom prst="bentConnector4">
            <a:avLst>
              <a:gd name="adj1" fmla="val 44002"/>
              <a:gd name="adj2" fmla="val 228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077200" y="3533001"/>
            <a:ext cx="1086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Review/Rating</a:t>
            </a: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164</Words>
  <Application>Microsoft Office PowerPoint</Application>
  <PresentationFormat>On-screen Show (4:3)</PresentationFormat>
  <Paragraphs>123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Joysankar sengupta</cp:lastModifiedBy>
  <cp:revision>14</cp:revision>
  <dcterms:created xsi:type="dcterms:W3CDTF">2006-08-16T00:00:00Z</dcterms:created>
  <dcterms:modified xsi:type="dcterms:W3CDTF">2013-06-25T06:42:13Z</dcterms:modified>
</cp:coreProperties>
</file>