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30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0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45773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92765" y="5387008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Admin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9276522" y="145773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Images</a:t>
            </a:r>
            <a:endParaRPr lang="en-US" sz="5400" dirty="0"/>
          </a:p>
        </p:txBody>
      </p:sp>
      <p:sp>
        <p:nvSpPr>
          <p:cNvPr id="7" name="Oval 6"/>
          <p:cNvSpPr/>
          <p:nvPr/>
        </p:nvSpPr>
        <p:spPr>
          <a:xfrm>
            <a:off x="3511826" y="2319130"/>
            <a:ext cx="4280452" cy="2451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Face Recognition System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9276521" y="5387008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Comparative Result</a:t>
            </a:r>
            <a:endParaRPr lang="en-US" sz="3600" b="1" dirty="0"/>
          </a:p>
        </p:txBody>
      </p: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2425148" y="801756"/>
            <a:ext cx="3226904" cy="1517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4" idx="2"/>
          </p:cNvCxnSpPr>
          <p:nvPr/>
        </p:nvCxnSpPr>
        <p:spPr>
          <a:xfrm rot="16200000" flipV="1">
            <a:off x="2088608" y="628089"/>
            <a:ext cx="1220427" cy="287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6" idx="1"/>
          </p:cNvCxnSpPr>
          <p:nvPr/>
        </p:nvCxnSpPr>
        <p:spPr>
          <a:xfrm rot="5400000" flipH="1" flipV="1">
            <a:off x="7282766" y="684410"/>
            <a:ext cx="1876410" cy="211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7" idx="6"/>
          </p:cNvCxnSpPr>
          <p:nvPr/>
        </p:nvCxnSpPr>
        <p:spPr>
          <a:xfrm rot="5400000">
            <a:off x="8171622" y="1078396"/>
            <a:ext cx="2087218" cy="2845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5" idx="0"/>
          </p:cNvCxnSpPr>
          <p:nvPr/>
        </p:nvCxnSpPr>
        <p:spPr>
          <a:xfrm rot="10800000" flipV="1">
            <a:off x="1258958" y="3544956"/>
            <a:ext cx="2252869" cy="1842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7" idx="3"/>
          </p:cNvCxnSpPr>
          <p:nvPr/>
        </p:nvCxnSpPr>
        <p:spPr>
          <a:xfrm flipV="1">
            <a:off x="2425148" y="4411747"/>
            <a:ext cx="1713536" cy="163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9" idx="0"/>
          </p:cNvCxnSpPr>
          <p:nvPr/>
        </p:nvCxnSpPr>
        <p:spPr>
          <a:xfrm rot="16200000" flipH="1">
            <a:off x="8414171" y="3162996"/>
            <a:ext cx="975261" cy="3472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1"/>
            <a:endCxn id="7" idx="4"/>
          </p:cNvCxnSpPr>
          <p:nvPr/>
        </p:nvCxnSpPr>
        <p:spPr>
          <a:xfrm rot="10800000">
            <a:off x="5652053" y="4770783"/>
            <a:ext cx="3624469" cy="127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1651" y="261582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info, Images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748" y="2073895"/>
            <a:ext cx="346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info, Result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2447" y="758222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1382" y="4821523"/>
            <a:ext cx="207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 or Reject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025350"/>
            <a:ext cx="358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Ask for user Authentication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04771" y="5484166"/>
            <a:ext cx="3719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Retrieve Comparative </a:t>
            </a:r>
            <a:r>
              <a:rPr lang="en-US" sz="2400" dirty="0"/>
              <a:t>Result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937" y="4366519"/>
            <a:ext cx="3342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Store Comparative </a:t>
            </a:r>
            <a:r>
              <a:rPr lang="en-US" sz="2400" dirty="0"/>
              <a:t>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8011" y="32968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 User Image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921619" y="3006157"/>
            <a:ext cx="264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retrieve User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999" y="801756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57532" y="2941983"/>
            <a:ext cx="2186608" cy="13517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</a:p>
          <a:p>
            <a:pPr algn="ctr"/>
            <a:r>
              <a:rPr lang="en-US" sz="2000" b="1" dirty="0" smtClean="0"/>
              <a:t>Face Recognition System</a:t>
            </a:r>
            <a:endParaRPr lang="en-US" sz="2000" b="1" dirty="0"/>
          </a:p>
        </p:txBody>
      </p:sp>
      <p:cxnSp>
        <p:nvCxnSpPr>
          <p:cNvPr id="11" name="Elbow Connector 10"/>
          <p:cNvCxnSpPr>
            <a:stCxn id="39" idx="6"/>
            <a:endCxn id="7" idx="0"/>
          </p:cNvCxnSpPr>
          <p:nvPr/>
        </p:nvCxnSpPr>
        <p:spPr>
          <a:xfrm>
            <a:off x="4863547" y="1888023"/>
            <a:ext cx="987289" cy="1053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39" idx="4"/>
          </p:cNvCxnSpPr>
          <p:nvPr/>
        </p:nvCxnSpPr>
        <p:spPr>
          <a:xfrm rot="16200000" flipV="1">
            <a:off x="4103383" y="2165568"/>
            <a:ext cx="675446" cy="1273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41" idx="2"/>
          </p:cNvCxnSpPr>
          <p:nvPr/>
        </p:nvCxnSpPr>
        <p:spPr>
          <a:xfrm rot="5400000" flipH="1" flipV="1">
            <a:off x="6248066" y="2263877"/>
            <a:ext cx="1251915" cy="500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4"/>
            <a:endCxn id="7" idx="6"/>
          </p:cNvCxnSpPr>
          <p:nvPr/>
        </p:nvCxnSpPr>
        <p:spPr>
          <a:xfrm rot="5400000">
            <a:off x="6899479" y="2509154"/>
            <a:ext cx="1153352" cy="1064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0" idx="0"/>
            <a:endCxn id="7" idx="2"/>
          </p:cNvCxnSpPr>
          <p:nvPr/>
        </p:nvCxnSpPr>
        <p:spPr>
          <a:xfrm rot="5400000" flipH="1" flipV="1">
            <a:off x="3778733" y="3625920"/>
            <a:ext cx="986875" cy="970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  <a:endCxn id="7" idx="3"/>
          </p:cNvCxnSpPr>
          <p:nvPr/>
        </p:nvCxnSpPr>
        <p:spPr>
          <a:xfrm flipV="1">
            <a:off x="4845896" y="4095750"/>
            <a:ext cx="231857" cy="108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42" idx="0"/>
          </p:cNvCxnSpPr>
          <p:nvPr/>
        </p:nvCxnSpPr>
        <p:spPr>
          <a:xfrm rot="16200000" flipH="1">
            <a:off x="7025959" y="3693709"/>
            <a:ext cx="522221" cy="132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2" idx="2"/>
            <a:endCxn id="7" idx="4"/>
          </p:cNvCxnSpPr>
          <p:nvPr/>
        </p:nvCxnSpPr>
        <p:spPr>
          <a:xfrm rot="10800000">
            <a:off x="5850837" y="4293705"/>
            <a:ext cx="1093303" cy="900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5370" y="1311553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7719" y="4604719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Admin Management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24128" y="1311553"/>
            <a:ext cx="176808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Image Loader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944139" y="4617971"/>
            <a:ext cx="201216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8499" y="6025809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9960093" y="954156"/>
            <a:ext cx="1370515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Images</a:t>
            </a:r>
            <a:endParaRPr lang="en-US" sz="2800" dirty="0"/>
          </a:p>
        </p:txBody>
      </p:sp>
      <p:sp>
        <p:nvSpPr>
          <p:cNvPr id="59" name="Freeform 58"/>
          <p:cNvSpPr/>
          <p:nvPr/>
        </p:nvSpPr>
        <p:spPr>
          <a:xfrm>
            <a:off x="2464303" y="337932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         D2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853301" y="108715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Details         D3</a:t>
            </a:r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428499" y="4289774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Details        D1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9587948" y="3991600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Details         D4</a:t>
            </a:r>
            <a:endParaRPr lang="en-US" dirty="0"/>
          </a:p>
        </p:txBody>
      </p:sp>
      <p:cxnSp>
        <p:nvCxnSpPr>
          <p:cNvPr id="64" name="Elbow Connector 63"/>
          <p:cNvCxnSpPr>
            <a:stCxn id="4" idx="2"/>
            <a:endCxn id="39" idx="2"/>
          </p:cNvCxnSpPr>
          <p:nvPr/>
        </p:nvCxnSpPr>
        <p:spPr>
          <a:xfrm rot="16200000" flipH="1">
            <a:off x="1875124" y="1017776"/>
            <a:ext cx="576469" cy="1164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0"/>
          </p:cNvCxnSpPr>
          <p:nvPr/>
        </p:nvCxnSpPr>
        <p:spPr>
          <a:xfrm rot="16200000" flipV="1">
            <a:off x="3492397" y="999491"/>
            <a:ext cx="377273" cy="246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9" idx="1"/>
            <a:endCxn id="39" idx="7"/>
          </p:cNvCxnSpPr>
          <p:nvPr/>
        </p:nvCxnSpPr>
        <p:spPr>
          <a:xfrm flipH="1">
            <a:off x="4553347" y="337932"/>
            <a:ext cx="95074" cy="1142465"/>
          </a:xfrm>
          <a:prstGeom prst="bentConnector4">
            <a:avLst>
              <a:gd name="adj1" fmla="val -240444"/>
              <a:gd name="adj2" fmla="val 687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3" idx="2"/>
            <a:endCxn id="41" idx="6"/>
          </p:cNvCxnSpPr>
          <p:nvPr/>
        </p:nvCxnSpPr>
        <p:spPr>
          <a:xfrm rot="5400000">
            <a:off x="9556746" y="799417"/>
            <a:ext cx="424069" cy="1753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1" idx="1"/>
            <a:endCxn id="60" idx="6"/>
          </p:cNvCxnSpPr>
          <p:nvPr/>
        </p:nvCxnSpPr>
        <p:spPr>
          <a:xfrm rot="16200000" flipV="1">
            <a:off x="6740474" y="837813"/>
            <a:ext cx="775334" cy="509833"/>
          </a:xfrm>
          <a:prstGeom prst="bentConnector4">
            <a:avLst>
              <a:gd name="adj1" fmla="val 39112"/>
              <a:gd name="adj2" fmla="val 55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0" idx="2"/>
            <a:endCxn id="41" idx="0"/>
          </p:cNvCxnSpPr>
          <p:nvPr/>
        </p:nvCxnSpPr>
        <p:spPr>
          <a:xfrm flipH="1">
            <a:off x="8008169" y="705063"/>
            <a:ext cx="1031740" cy="606490"/>
          </a:xfrm>
          <a:prstGeom prst="bentConnector4">
            <a:avLst>
              <a:gd name="adj1" fmla="val -22157"/>
              <a:gd name="adj2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1"/>
            <a:endCxn id="61" idx="1"/>
          </p:cNvCxnSpPr>
          <p:nvPr/>
        </p:nvCxnSpPr>
        <p:spPr>
          <a:xfrm rot="16200000" flipV="1">
            <a:off x="2583374" y="4319018"/>
            <a:ext cx="483789" cy="425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1" idx="3"/>
            <a:endCxn id="40" idx="3"/>
          </p:cNvCxnSpPr>
          <p:nvPr/>
        </p:nvCxnSpPr>
        <p:spPr>
          <a:xfrm>
            <a:off x="2146904" y="4883663"/>
            <a:ext cx="891015" cy="705151"/>
          </a:xfrm>
          <a:prstGeom prst="bentConnector4">
            <a:avLst>
              <a:gd name="adj1" fmla="val 6319"/>
              <a:gd name="adj2" fmla="val 132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3"/>
            <a:endCxn id="40" idx="4"/>
          </p:cNvCxnSpPr>
          <p:nvPr/>
        </p:nvCxnSpPr>
        <p:spPr>
          <a:xfrm flipV="1">
            <a:off x="1621195" y="5757658"/>
            <a:ext cx="2165613" cy="52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2" idx="7"/>
          </p:cNvCxnSpPr>
          <p:nvPr/>
        </p:nvCxnSpPr>
        <p:spPr>
          <a:xfrm rot="5400000" flipH="1" flipV="1">
            <a:off x="8752130" y="3950997"/>
            <a:ext cx="745314" cy="926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2" idx="5"/>
            <a:endCxn id="42" idx="6"/>
          </p:cNvCxnSpPr>
          <p:nvPr/>
        </p:nvCxnSpPr>
        <p:spPr>
          <a:xfrm flipH="1">
            <a:off x="8956300" y="4585489"/>
            <a:ext cx="2355034" cy="608952"/>
          </a:xfrm>
          <a:prstGeom prst="bentConnector3">
            <a:avLst>
              <a:gd name="adj1" fmla="val -29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0879" y="2056867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69465" y="1056654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6938" y="580367"/>
            <a:ext cx="17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User Details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8270" y="1560714"/>
            <a:ext cx="174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authentication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5896" y="196163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46208" y="2444200"/>
            <a:ext cx="11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Result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49170" y="5328787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User</a:t>
            </a:r>
          </a:p>
          <a:p>
            <a:r>
              <a:rPr lang="en-US" sz="1400" dirty="0" smtClean="0"/>
              <a:t>authentication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20152" y="592948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37374" y="398766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1153" y="5208860"/>
            <a:ext cx="120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Details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13" y="3890938"/>
            <a:ext cx="79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 or</a:t>
            </a:r>
          </a:p>
          <a:p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61457" y="1913467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110261" y="715541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9556" y="1013547"/>
            <a:ext cx="127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 Image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12568" y="2998315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Access Image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558814" y="2411657"/>
            <a:ext cx="141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Image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597736" y="3964955"/>
            <a:ext cx="200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Comparative Result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36117" y="4773564"/>
            <a:ext cx="283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Retrieve Comparative </a:t>
            </a:r>
            <a:r>
              <a:rPr lang="en-US" dirty="0"/>
              <a:t>Result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87496" y="3654533"/>
            <a:ext cx="131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Store Result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23784" y="4743727"/>
            <a:ext cx="128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Send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5775" y="225287"/>
            <a:ext cx="11940208" cy="6380922"/>
            <a:chOff x="583095" y="225287"/>
            <a:chExt cx="11317357" cy="6380922"/>
          </a:xfrm>
        </p:grpSpPr>
        <p:sp>
          <p:nvSpPr>
            <p:cNvPr id="2" name="Oval 1"/>
            <p:cNvSpPr/>
            <p:nvPr/>
          </p:nvSpPr>
          <p:spPr>
            <a:xfrm>
              <a:off x="1179443" y="2047459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1.1</a:t>
              </a:r>
            </a:p>
            <a:p>
              <a:pPr algn="ctr"/>
              <a:r>
                <a:rPr lang="en-US" dirty="0" smtClean="0"/>
                <a:t>Face Detection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7699511" y="4022033"/>
              <a:ext cx="2080593" cy="13185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1.5</a:t>
              </a:r>
            </a:p>
            <a:p>
              <a:pPr algn="ctr"/>
              <a:r>
                <a:rPr lang="en-US" dirty="0"/>
                <a:t>Comparative Result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977809" y="2140226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1.4</a:t>
              </a:r>
            </a:p>
            <a:p>
              <a:pPr algn="ctr"/>
              <a:r>
                <a:rPr lang="en-US" dirty="0"/>
                <a:t>Feature </a:t>
              </a:r>
              <a:r>
                <a:rPr lang="en-US" dirty="0" smtClean="0"/>
                <a:t>Matching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47929" y="3677478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1.3</a:t>
              </a:r>
            </a:p>
            <a:p>
              <a:pPr algn="ctr"/>
              <a:r>
                <a:rPr lang="en-US" dirty="0"/>
                <a:t>Feature Extraction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47930" y="708990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1.2</a:t>
              </a:r>
            </a:p>
            <a:p>
              <a:pPr algn="ctr"/>
              <a:r>
                <a:rPr lang="en-US" dirty="0"/>
                <a:t>face alignment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095" y="708990"/>
              <a:ext cx="1192696" cy="509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User</a:t>
              </a:r>
              <a:endParaRPr lang="en-US" sz="2800" dirty="0"/>
            </a:p>
          </p:txBody>
        </p:sp>
        <p:cxnSp>
          <p:nvCxnSpPr>
            <p:cNvPr id="9" name="Elbow Connector 8"/>
            <p:cNvCxnSpPr>
              <a:stCxn id="7" idx="2"/>
              <a:endCxn id="2" idx="0"/>
            </p:cNvCxnSpPr>
            <p:nvPr/>
          </p:nvCxnSpPr>
          <p:spPr>
            <a:xfrm rot="16200000" flipH="1">
              <a:off x="1199117" y="1199114"/>
              <a:ext cx="828671" cy="8680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2" idx="6"/>
              <a:endCxn id="6" idx="2"/>
            </p:cNvCxnSpPr>
            <p:nvPr/>
          </p:nvCxnSpPr>
          <p:spPr>
            <a:xfrm flipV="1">
              <a:off x="2915478" y="1292086"/>
              <a:ext cx="1232452" cy="1338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6"/>
              <a:endCxn id="5" idx="0"/>
            </p:cNvCxnSpPr>
            <p:nvPr/>
          </p:nvCxnSpPr>
          <p:spPr>
            <a:xfrm flipH="1">
              <a:off x="5015947" y="1292086"/>
              <a:ext cx="868018" cy="2385392"/>
            </a:xfrm>
            <a:prstGeom prst="bentConnector4">
              <a:avLst>
                <a:gd name="adj1" fmla="val -26336"/>
                <a:gd name="adj2" fmla="val 622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5" idx="6"/>
              <a:endCxn id="4" idx="2"/>
            </p:cNvCxnSpPr>
            <p:nvPr/>
          </p:nvCxnSpPr>
          <p:spPr>
            <a:xfrm flipV="1">
              <a:off x="5883964" y="2723322"/>
              <a:ext cx="2093845" cy="15372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6"/>
              <a:endCxn id="3" idx="0"/>
            </p:cNvCxnSpPr>
            <p:nvPr/>
          </p:nvCxnSpPr>
          <p:spPr>
            <a:xfrm flipH="1">
              <a:off x="8739808" y="2723322"/>
              <a:ext cx="974036" cy="1298711"/>
            </a:xfrm>
            <a:prstGeom prst="bentConnector4">
              <a:avLst>
                <a:gd name="adj1" fmla="val -23469"/>
                <a:gd name="adj2" fmla="val 724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57321" y="225287"/>
              <a:ext cx="2186608" cy="596348"/>
            </a:xfrm>
            <a:custGeom>
              <a:avLst/>
              <a:gdLst>
                <a:gd name="connsiteX0" fmla="*/ 0 w 11635408"/>
                <a:gd name="connsiteY0" fmla="*/ 0 h 6427305"/>
                <a:gd name="connsiteX1" fmla="*/ 11622156 w 11635408"/>
                <a:gd name="connsiteY1" fmla="*/ 0 h 6427305"/>
                <a:gd name="connsiteX2" fmla="*/ 11635408 w 11635408"/>
                <a:gd name="connsiteY2" fmla="*/ 6427305 h 6427305"/>
                <a:gd name="connsiteX3" fmla="*/ 9144000 w 11635408"/>
                <a:gd name="connsiteY3" fmla="*/ 6400800 h 6427305"/>
                <a:gd name="connsiteX4" fmla="*/ 9130747 w 11635408"/>
                <a:gd name="connsiteY4" fmla="*/ 0 h 6427305"/>
                <a:gd name="connsiteX5" fmla="*/ 9170504 w 11635408"/>
                <a:gd name="connsiteY5" fmla="*/ 6400800 h 6427305"/>
                <a:gd name="connsiteX6" fmla="*/ 106017 w 11635408"/>
                <a:gd name="connsiteY6" fmla="*/ 6427305 h 6427305"/>
                <a:gd name="connsiteX7" fmla="*/ 185530 w 11635408"/>
                <a:gd name="connsiteY7" fmla="*/ 13253 h 6427305"/>
                <a:gd name="connsiteX8" fmla="*/ 0 w 11635408"/>
                <a:gd name="connsiteY8" fmla="*/ 0 h 64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5408" h="6427305">
                  <a:moveTo>
                    <a:pt x="0" y="0"/>
                  </a:moveTo>
                  <a:lnTo>
                    <a:pt x="11622156" y="0"/>
                  </a:lnTo>
                  <a:cubicBezTo>
                    <a:pt x="11626573" y="2142435"/>
                    <a:pt x="11630991" y="4284870"/>
                    <a:pt x="11635408" y="6427305"/>
                  </a:cubicBezTo>
                  <a:lnTo>
                    <a:pt x="9144000" y="6400800"/>
                  </a:lnTo>
                  <a:cubicBezTo>
                    <a:pt x="9139582" y="4267200"/>
                    <a:pt x="9135165" y="2133600"/>
                    <a:pt x="9130747" y="0"/>
                  </a:cubicBezTo>
                  <a:lnTo>
                    <a:pt x="9170504" y="6400800"/>
                  </a:lnTo>
                  <a:lnTo>
                    <a:pt x="106017" y="6427305"/>
                  </a:lnTo>
                  <a:lnTo>
                    <a:pt x="185530" y="13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Details         D3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stCxn id="18" idx="3"/>
              <a:endCxn id="4" idx="0"/>
            </p:cNvCxnSpPr>
            <p:nvPr/>
          </p:nvCxnSpPr>
          <p:spPr>
            <a:xfrm flipH="1">
              <a:off x="8845827" y="819176"/>
              <a:ext cx="929899" cy="1321050"/>
            </a:xfrm>
            <a:prstGeom prst="bentConnector4">
              <a:avLst>
                <a:gd name="adj1" fmla="val -24583"/>
                <a:gd name="adj2" fmla="val 500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9713844" y="6009861"/>
              <a:ext cx="2186608" cy="596348"/>
            </a:xfrm>
            <a:custGeom>
              <a:avLst/>
              <a:gdLst>
                <a:gd name="connsiteX0" fmla="*/ 0 w 11635408"/>
                <a:gd name="connsiteY0" fmla="*/ 0 h 6427305"/>
                <a:gd name="connsiteX1" fmla="*/ 11622156 w 11635408"/>
                <a:gd name="connsiteY1" fmla="*/ 0 h 6427305"/>
                <a:gd name="connsiteX2" fmla="*/ 11635408 w 11635408"/>
                <a:gd name="connsiteY2" fmla="*/ 6427305 h 6427305"/>
                <a:gd name="connsiteX3" fmla="*/ 9144000 w 11635408"/>
                <a:gd name="connsiteY3" fmla="*/ 6400800 h 6427305"/>
                <a:gd name="connsiteX4" fmla="*/ 9130747 w 11635408"/>
                <a:gd name="connsiteY4" fmla="*/ 0 h 6427305"/>
                <a:gd name="connsiteX5" fmla="*/ 9170504 w 11635408"/>
                <a:gd name="connsiteY5" fmla="*/ 6400800 h 6427305"/>
                <a:gd name="connsiteX6" fmla="*/ 106017 w 11635408"/>
                <a:gd name="connsiteY6" fmla="*/ 6427305 h 6427305"/>
                <a:gd name="connsiteX7" fmla="*/ 185530 w 11635408"/>
                <a:gd name="connsiteY7" fmla="*/ 13253 h 6427305"/>
                <a:gd name="connsiteX8" fmla="*/ 0 w 11635408"/>
                <a:gd name="connsiteY8" fmla="*/ 0 h 64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5408" h="6427305">
                  <a:moveTo>
                    <a:pt x="0" y="0"/>
                  </a:moveTo>
                  <a:lnTo>
                    <a:pt x="11622156" y="0"/>
                  </a:lnTo>
                  <a:cubicBezTo>
                    <a:pt x="11626573" y="2142435"/>
                    <a:pt x="11630991" y="4284870"/>
                    <a:pt x="11635408" y="6427305"/>
                  </a:cubicBezTo>
                  <a:lnTo>
                    <a:pt x="9144000" y="6400800"/>
                  </a:lnTo>
                  <a:cubicBezTo>
                    <a:pt x="9139582" y="4267200"/>
                    <a:pt x="9135165" y="2133600"/>
                    <a:pt x="9130747" y="0"/>
                  </a:cubicBezTo>
                  <a:lnTo>
                    <a:pt x="9170504" y="6400800"/>
                  </a:lnTo>
                  <a:lnTo>
                    <a:pt x="106017" y="6427305"/>
                  </a:lnTo>
                  <a:lnTo>
                    <a:pt x="185530" y="13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Details         D4</a:t>
              </a:r>
              <a:endParaRPr lang="en-US" dirty="0"/>
            </a:p>
          </p:txBody>
        </p:sp>
        <p:cxnSp>
          <p:nvCxnSpPr>
            <p:cNvPr id="23" name="Elbow Connector 22"/>
            <p:cNvCxnSpPr>
              <a:stCxn id="3" idx="6"/>
              <a:endCxn id="21" idx="4"/>
            </p:cNvCxnSpPr>
            <p:nvPr/>
          </p:nvCxnSpPr>
          <p:spPr>
            <a:xfrm>
              <a:off x="9780104" y="4681329"/>
              <a:ext cx="1649654" cy="1328532"/>
            </a:xfrm>
            <a:prstGeom prst="bentConnector3">
              <a:avLst>
                <a:gd name="adj1" fmla="val 998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179443" y="1285457"/>
              <a:ext cx="15789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/>
                <a:t>or video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83372" y="1678561"/>
              <a:ext cx="12655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Face locate</a:t>
              </a:r>
            </a:p>
            <a:p>
              <a:r>
                <a:rPr lang="en-US" dirty="0" smtClean="0"/>
                <a:t>,size,</a:t>
              </a:r>
            </a:p>
            <a:p>
              <a:r>
                <a:rPr lang="en-US" dirty="0" smtClean="0"/>
                <a:t>pose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9434" y="1309957"/>
              <a:ext cx="20739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4960"/>
              <a:r>
                <a:rPr lang="en-US" dirty="0" smtClean="0">
                  <a:latin typeface="Book Antiqua" panose="02040602050305030304" pitchFamily="18" charset="0"/>
                </a:rPr>
                <a:t>Aligned facial </a:t>
              </a:r>
              <a:r>
                <a:rPr lang="en-US" dirty="0">
                  <a:latin typeface="Book Antiqua" panose="02040602050305030304" pitchFamily="18" charset="0"/>
                </a:rPr>
                <a:t>components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2765" y="2354718"/>
              <a:ext cx="1565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Feature Vector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89729" y="1538188"/>
              <a:ext cx="191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Stored User Image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47299" y="2958556"/>
              <a:ext cx="86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Face ID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91890" y="4253945"/>
              <a:ext cx="2008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Comparative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4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6931" y="119271"/>
            <a:ext cx="11398234" cy="6533320"/>
            <a:chOff x="2317576" y="685801"/>
            <a:chExt cx="6968886" cy="5410199"/>
          </a:xfrm>
        </p:grpSpPr>
        <p:grpSp>
          <p:nvGrpSpPr>
            <p:cNvPr id="9" name="Group 8"/>
            <p:cNvGrpSpPr/>
            <p:nvPr/>
          </p:nvGrpSpPr>
          <p:grpSpPr>
            <a:xfrm>
              <a:off x="6400800" y="4572000"/>
              <a:ext cx="1828800" cy="1219200"/>
              <a:chOff x="3733800" y="2286000"/>
              <a:chExt cx="1828800" cy="12192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733800" y="2286000"/>
                <a:ext cx="18288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86200" y="2590800"/>
                <a:ext cx="1590261" cy="84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Face </a:t>
                </a:r>
              </a:p>
              <a:p>
                <a:pPr algn="ctr"/>
                <a:r>
                  <a:rPr lang="en-US" sz="2000" b="1" dirty="0" smtClean="0"/>
                  <a:t>Recognition</a:t>
                </a:r>
              </a:p>
              <a:p>
                <a:pPr algn="ctr"/>
                <a:r>
                  <a:rPr lang="en-US" sz="2000" b="1" dirty="0" smtClean="0"/>
                  <a:t>System </a:t>
                </a:r>
                <a:endParaRPr lang="en-US" sz="2000" b="1" dirty="0"/>
              </a:p>
            </p:txBody>
          </p:sp>
        </p:grpSp>
        <p:grpSp>
          <p:nvGrpSpPr>
            <p:cNvPr id="4" name="Group 25"/>
            <p:cNvGrpSpPr/>
            <p:nvPr/>
          </p:nvGrpSpPr>
          <p:grpSpPr>
            <a:xfrm>
              <a:off x="2667000" y="1219200"/>
              <a:ext cx="1066800" cy="381000"/>
              <a:chOff x="4495800" y="914400"/>
              <a:chExt cx="1066800" cy="3810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24400" y="914400"/>
                <a:ext cx="408888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95800" y="914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53001" y="1828800"/>
              <a:ext cx="1590261" cy="1143000"/>
              <a:chOff x="1991139" y="1219200"/>
              <a:chExt cx="1590261" cy="11430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User Login 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7696201" y="1828800"/>
              <a:ext cx="1590261" cy="1143000"/>
              <a:chOff x="1991139" y="1219200"/>
              <a:chExt cx="1590261" cy="11430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User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15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2.2</a:t>
                  </a: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2438401" y="4953000"/>
              <a:ext cx="1590261" cy="1143000"/>
              <a:chOff x="1991139" y="1219200"/>
              <a:chExt cx="1590261" cy="1143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Create User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20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2.3</a:t>
                  </a:r>
                </a:p>
              </p:txBody>
            </p:sp>
          </p:grpSp>
        </p:grpSp>
        <p:grpSp>
          <p:nvGrpSpPr>
            <p:cNvPr id="23" name="Group 62"/>
            <p:cNvGrpSpPr/>
            <p:nvPr/>
          </p:nvGrpSpPr>
          <p:grpSpPr>
            <a:xfrm>
              <a:off x="4114800" y="4038600"/>
              <a:ext cx="1676400" cy="457200"/>
              <a:chOff x="304800" y="1676400"/>
              <a:chExt cx="16764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000" y="1752600"/>
                <a:ext cx="878541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 Details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04800" y="1752600"/>
                <a:ext cx="288339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D1</a:t>
                </a:r>
              </a:p>
            </p:txBody>
          </p:sp>
        </p:grpSp>
        <p:cxnSp>
          <p:nvCxnSpPr>
            <p:cNvPr id="29" name="Elbow Connector 28"/>
            <p:cNvCxnSpPr>
              <a:stCxn id="6" idx="2"/>
              <a:endCxn id="22" idx="0"/>
            </p:cNvCxnSpPr>
            <p:nvPr/>
          </p:nvCxnSpPr>
          <p:spPr>
            <a:xfrm rot="5400000">
              <a:off x="1482452" y="3235051"/>
              <a:ext cx="3352800" cy="8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1" idx="2"/>
              <a:endCxn id="6" idx="1"/>
            </p:cNvCxnSpPr>
            <p:nvPr/>
          </p:nvCxnSpPr>
          <p:spPr>
            <a:xfrm rot="10800000" flipH="1">
              <a:off x="2504661" y="1409700"/>
              <a:ext cx="162339" cy="4114800"/>
            </a:xfrm>
            <a:prstGeom prst="bentConnector3">
              <a:avLst>
                <a:gd name="adj1" fmla="val -14081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21" idx="6"/>
              <a:endCxn id="24" idx="2"/>
            </p:cNvCxnSpPr>
            <p:nvPr/>
          </p:nvCxnSpPr>
          <p:spPr>
            <a:xfrm flipV="1">
              <a:off x="3876262" y="4495800"/>
              <a:ext cx="1076739" cy="1028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0"/>
              <a:endCxn id="10" idx="0"/>
            </p:cNvCxnSpPr>
            <p:nvPr/>
          </p:nvCxnSpPr>
          <p:spPr>
            <a:xfrm rot="16200000" flipH="1">
              <a:off x="4111351" y="308249"/>
              <a:ext cx="609600" cy="2431502"/>
            </a:xfrm>
            <a:prstGeom prst="bentConnector3">
              <a:avLst>
                <a:gd name="adj1" fmla="val -3105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7" idx="2"/>
              <a:endCxn id="6" idx="3"/>
            </p:cNvCxnSpPr>
            <p:nvPr/>
          </p:nvCxnSpPr>
          <p:spPr>
            <a:xfrm rot="10800000">
              <a:off x="3733802" y="1409700"/>
              <a:ext cx="1285461" cy="990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7" idx="6"/>
              <a:endCxn id="17" idx="0"/>
            </p:cNvCxnSpPr>
            <p:nvPr/>
          </p:nvCxnSpPr>
          <p:spPr>
            <a:xfrm flipV="1">
              <a:off x="6390862" y="1828800"/>
              <a:ext cx="1984240" cy="571500"/>
            </a:xfrm>
            <a:prstGeom prst="bentConnector4">
              <a:avLst>
                <a:gd name="adj1" fmla="val 46083"/>
                <a:gd name="adj2" fmla="val 13312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16" idx="4"/>
              <a:endCxn id="2" idx="6"/>
            </p:cNvCxnSpPr>
            <p:nvPr/>
          </p:nvCxnSpPr>
          <p:spPr>
            <a:xfrm rot="5400000">
              <a:off x="7234031" y="3967371"/>
              <a:ext cx="2209800" cy="21866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7"/>
              <a:endCxn id="16" idx="3"/>
            </p:cNvCxnSpPr>
            <p:nvPr/>
          </p:nvCxnSpPr>
          <p:spPr>
            <a:xfrm rot="5400000" flipH="1" flipV="1">
              <a:off x="6989484" y="3776707"/>
              <a:ext cx="1946136" cy="154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5400000" flipH="1" flipV="1">
              <a:off x="5029200" y="3505200"/>
              <a:ext cx="10668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5257801"/>
              <a:ext cx="913824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5097639" y="3400311"/>
              <a:ext cx="1237701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2428377" y="3280183"/>
              <a:ext cx="1851826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Registration details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575915" y="3303869"/>
              <a:ext cx="1727950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Registration result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685801"/>
              <a:ext cx="771085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Login data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3919801" y="1689830"/>
              <a:ext cx="1154976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Login result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7803601" y="3865412"/>
              <a:ext cx="1616977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info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6626560" y="3542717"/>
              <a:ext cx="2294659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authentication info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81801" y="1143001"/>
              <a:ext cx="1034883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login info</a:t>
              </a:r>
            </a:p>
          </p:txBody>
        </p:sp>
        <p:cxnSp>
          <p:nvCxnSpPr>
            <p:cNvPr id="64" name="Shape 63"/>
            <p:cNvCxnSpPr/>
            <p:nvPr/>
          </p:nvCxnSpPr>
          <p:spPr>
            <a:xfrm rot="10800000">
              <a:off x="6324600" y="2667000"/>
              <a:ext cx="1524002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53200" y="2362201"/>
              <a:ext cx="941933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 response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2800" y="4572000"/>
              <a:ext cx="192292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4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1548" y="132521"/>
            <a:ext cx="11476382" cy="6533321"/>
            <a:chOff x="2133600" y="685800"/>
            <a:chExt cx="8153400" cy="4876800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1" y="4495800"/>
              <a:ext cx="1590261" cy="990600"/>
              <a:chOff x="1991139" y="1295400"/>
              <a:chExt cx="1590261" cy="9906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91139" y="1600200"/>
                <a:ext cx="1590261" cy="52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Allow access to features </a:t>
                </a:r>
              </a:p>
            </p:txBody>
          </p:sp>
          <p:grpSp>
            <p:nvGrpSpPr>
              <p:cNvPr id="9" name="Group 10"/>
              <p:cNvGrpSpPr/>
              <p:nvPr/>
            </p:nvGrpSpPr>
            <p:grpSpPr>
              <a:xfrm>
                <a:off x="2143539" y="1295400"/>
                <a:ext cx="1305339" cy="990600"/>
                <a:chOff x="2143539" y="1295400"/>
                <a:chExt cx="1305339" cy="990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143539" y="1295400"/>
                  <a:ext cx="1305339" cy="990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48339" y="12954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2.1.2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5334001" y="1676400"/>
              <a:ext cx="1590261" cy="990600"/>
              <a:chOff x="4191000" y="1828800"/>
              <a:chExt cx="1590261" cy="9906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191000" y="1905000"/>
                <a:ext cx="1590261" cy="688777"/>
                <a:chOff x="1991139" y="1371600"/>
                <a:chExt cx="1590261" cy="688777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991139" y="1752600"/>
                  <a:ext cx="15902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 Validate Login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448339" y="13716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2.1.1</a:t>
                  </a: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4343400" y="1828800"/>
                <a:ext cx="1305339" cy="990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19" name="Elbow Connector 18"/>
            <p:cNvCxnSpPr/>
            <p:nvPr/>
          </p:nvCxnSpPr>
          <p:spPr>
            <a:xfrm flipV="1">
              <a:off x="6781800" y="2133600"/>
              <a:ext cx="1808922" cy="38100"/>
            </a:xfrm>
            <a:prstGeom prst="bentConnector3">
              <a:avLst>
                <a:gd name="adj1" fmla="val 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81800" y="18288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Query Login details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989611" y="3477372"/>
              <a:ext cx="2057400" cy="28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 Authentication request </a:t>
              </a:r>
            </a:p>
          </p:txBody>
        </p:sp>
        <p:grpSp>
          <p:nvGrpSpPr>
            <p:cNvPr id="25" name="Group 62"/>
            <p:cNvGrpSpPr/>
            <p:nvPr/>
          </p:nvGrpSpPr>
          <p:grpSpPr>
            <a:xfrm>
              <a:off x="8610600" y="1981200"/>
              <a:ext cx="1676400" cy="457200"/>
              <a:chOff x="304800" y="1676400"/>
              <a:chExt cx="16764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2000" y="1752600"/>
                <a:ext cx="1020869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 Details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4800" y="1752600"/>
                <a:ext cx="335051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D1</a:t>
                </a:r>
              </a:p>
            </p:txBody>
          </p:sp>
        </p:grpSp>
        <p:cxnSp>
          <p:nvCxnSpPr>
            <p:cNvPr id="32" name="Shape 31"/>
            <p:cNvCxnSpPr/>
            <p:nvPr/>
          </p:nvCxnSpPr>
          <p:spPr>
            <a:xfrm rot="5400000">
              <a:off x="7982923" y="1056053"/>
              <a:ext cx="83530" cy="2848224"/>
            </a:xfrm>
            <a:prstGeom prst="bentConnector3">
              <a:avLst>
                <a:gd name="adj1" fmla="val 5473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86600" y="25908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Validation result</a:t>
              </a: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3429000" y="685800"/>
              <a:ext cx="1066800" cy="381000"/>
              <a:chOff x="4495800" y="914400"/>
              <a:chExt cx="1066800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724400" y="914400"/>
                <a:ext cx="475130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495800" y="914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0800000">
              <a:off x="3962400" y="1066800"/>
              <a:ext cx="1524000" cy="1104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19600" y="8382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request </a:t>
              </a:r>
            </a:p>
          </p:txBody>
        </p:sp>
        <p:cxnSp>
          <p:nvCxnSpPr>
            <p:cNvPr id="46" name="Shape 45"/>
            <p:cNvCxnSpPr/>
            <p:nvPr/>
          </p:nvCxnSpPr>
          <p:spPr>
            <a:xfrm>
              <a:off x="4495800" y="876300"/>
              <a:ext cx="1643270" cy="8001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514601" y="4495800"/>
              <a:ext cx="1590261" cy="1066800"/>
              <a:chOff x="1991139" y="1295400"/>
              <a:chExt cx="1590261" cy="10668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91139" y="1676400"/>
                <a:ext cx="1590261" cy="52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  Update login time user record</a:t>
                </a:r>
              </a:p>
            </p:txBody>
          </p:sp>
          <p:grpSp>
            <p:nvGrpSpPr>
              <p:cNvPr id="49" name="Group 10"/>
              <p:cNvGrpSpPr/>
              <p:nvPr/>
            </p:nvGrpSpPr>
            <p:grpSpPr>
              <a:xfrm>
                <a:off x="2143539" y="1295400"/>
                <a:ext cx="1371600" cy="1066800"/>
                <a:chOff x="2143539" y="1295400"/>
                <a:chExt cx="1371600" cy="10668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143539" y="1295400"/>
                  <a:ext cx="1371600" cy="1066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524539" y="12954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2.1.3</a:t>
                  </a:r>
                </a:p>
              </p:txBody>
            </p:sp>
          </p:grpSp>
        </p:grpSp>
        <p:cxnSp>
          <p:nvCxnSpPr>
            <p:cNvPr id="53" name="Elbow Connector 52"/>
            <p:cNvCxnSpPr/>
            <p:nvPr/>
          </p:nvCxnSpPr>
          <p:spPr>
            <a:xfrm rot="16200000" flipH="1">
              <a:off x="5251620" y="3554450"/>
              <a:ext cx="1828800" cy="53900"/>
            </a:xfrm>
            <a:prstGeom prst="bentConnector3">
              <a:avLst>
                <a:gd name="adj1" fmla="val -74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62400" y="19050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result   </a:t>
              </a:r>
            </a:p>
          </p:txBody>
        </p:sp>
        <p:cxnSp>
          <p:nvCxnSpPr>
            <p:cNvPr id="66" name="Shape 65"/>
            <p:cNvCxnSpPr>
              <a:stCxn id="10" idx="2"/>
              <a:endCxn id="50" idx="6"/>
            </p:cNvCxnSpPr>
            <p:nvPr/>
          </p:nvCxnSpPr>
          <p:spPr>
            <a:xfrm rot="10800000" flipV="1">
              <a:off x="4038600" y="4991100"/>
              <a:ext cx="1524000" cy="38100"/>
            </a:xfrm>
            <a:prstGeom prst="bentConnector3">
              <a:avLst>
                <a:gd name="adj1" fmla="val -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62400" y="47244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details</a:t>
              </a:r>
            </a:p>
          </p:txBody>
        </p:sp>
        <p:grpSp>
          <p:nvGrpSpPr>
            <p:cNvPr id="73" name="Group 62"/>
            <p:cNvGrpSpPr/>
            <p:nvPr/>
          </p:nvGrpSpPr>
          <p:grpSpPr>
            <a:xfrm>
              <a:off x="2133600" y="3200400"/>
              <a:ext cx="1676400" cy="457200"/>
              <a:chOff x="304800" y="1676400"/>
              <a:chExt cx="1676400" cy="457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2000" y="1752600"/>
                <a:ext cx="1202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Access Logger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04800" y="1752600"/>
                <a:ext cx="335051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D7</a:t>
                </a:r>
              </a:p>
            </p:txBody>
          </p:sp>
        </p:grpSp>
        <p:cxnSp>
          <p:nvCxnSpPr>
            <p:cNvPr id="79" name="Elbow Connector 78"/>
            <p:cNvCxnSpPr>
              <a:endCxn id="74" idx="2"/>
            </p:cNvCxnSpPr>
            <p:nvPr/>
          </p:nvCxnSpPr>
          <p:spPr>
            <a:xfrm rot="5400000" flipH="1" flipV="1">
              <a:off x="2514600" y="41148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67000" y="38862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Update details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1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243</Words>
  <Application>Microsoft Office PowerPoint</Application>
  <PresentationFormat>Custom</PresentationFormat>
  <Paragraphs>119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Joysankar sengupta</dc:creator>
  <cp:lastModifiedBy>chandra</cp:lastModifiedBy>
  <cp:revision>25</cp:revision>
  <dcterms:created xsi:type="dcterms:W3CDTF">2013-06-25T19:49:34Z</dcterms:created>
  <dcterms:modified xsi:type="dcterms:W3CDTF">2013-06-25T21:48:34Z</dcterms:modified>
</cp:coreProperties>
</file>