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0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1F0F-9DC6-4660-BF13-C12683DF24E5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374B-ABBB-440E-A36B-682D22890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45773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92765" y="5387008"/>
            <a:ext cx="2332383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Admin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9276522" y="145773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Images</a:t>
            </a:r>
            <a:endParaRPr lang="en-US" sz="5400" dirty="0"/>
          </a:p>
        </p:txBody>
      </p:sp>
      <p:sp>
        <p:nvSpPr>
          <p:cNvPr id="7" name="Oval 6"/>
          <p:cNvSpPr/>
          <p:nvPr/>
        </p:nvSpPr>
        <p:spPr>
          <a:xfrm>
            <a:off x="3511826" y="2319130"/>
            <a:ext cx="4280452" cy="2451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Face Recognition System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9276521" y="5387008"/>
            <a:ext cx="2723321" cy="1311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Comparative Result</a:t>
            </a:r>
            <a:endParaRPr lang="en-US" sz="3600" b="1" dirty="0"/>
          </a:p>
        </p:txBody>
      </p: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2425148" y="801756"/>
            <a:ext cx="3226904" cy="1517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4" idx="2"/>
          </p:cNvCxnSpPr>
          <p:nvPr/>
        </p:nvCxnSpPr>
        <p:spPr>
          <a:xfrm rot="16200000" flipV="1">
            <a:off x="2088608" y="628089"/>
            <a:ext cx="1220427" cy="287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6" idx="1"/>
          </p:cNvCxnSpPr>
          <p:nvPr/>
        </p:nvCxnSpPr>
        <p:spPr>
          <a:xfrm rot="5400000" flipH="1" flipV="1">
            <a:off x="7282766" y="684410"/>
            <a:ext cx="1876410" cy="2111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7" idx="6"/>
          </p:cNvCxnSpPr>
          <p:nvPr/>
        </p:nvCxnSpPr>
        <p:spPr>
          <a:xfrm rot="5400000">
            <a:off x="8171622" y="1078396"/>
            <a:ext cx="2087218" cy="2845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5" idx="0"/>
          </p:cNvCxnSpPr>
          <p:nvPr/>
        </p:nvCxnSpPr>
        <p:spPr>
          <a:xfrm rot="10800000" flipV="1">
            <a:off x="1258958" y="3544956"/>
            <a:ext cx="2252869" cy="1842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7" idx="3"/>
          </p:cNvCxnSpPr>
          <p:nvPr/>
        </p:nvCxnSpPr>
        <p:spPr>
          <a:xfrm flipV="1">
            <a:off x="2425148" y="4411747"/>
            <a:ext cx="1713536" cy="163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9" idx="0"/>
          </p:cNvCxnSpPr>
          <p:nvPr/>
        </p:nvCxnSpPr>
        <p:spPr>
          <a:xfrm rot="16200000" flipH="1">
            <a:off x="8414171" y="3162996"/>
            <a:ext cx="975261" cy="3472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1"/>
            <a:endCxn id="7" idx="4"/>
          </p:cNvCxnSpPr>
          <p:nvPr/>
        </p:nvCxnSpPr>
        <p:spPr>
          <a:xfrm rot="10800000">
            <a:off x="5652053" y="4770783"/>
            <a:ext cx="3624469" cy="127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1651" y="261582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</a:t>
            </a:r>
            <a:r>
              <a:rPr lang="en-US" sz="2400" dirty="0" smtClean="0"/>
              <a:t>info, Images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5748" y="2073895"/>
            <a:ext cx="346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Providing User </a:t>
            </a:r>
            <a:r>
              <a:rPr lang="en-US" sz="2400" dirty="0" smtClean="0"/>
              <a:t>info, Result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2447" y="758222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</a:t>
            </a:r>
            <a:r>
              <a:rPr lang="en-US" sz="2400" dirty="0" smtClean="0"/>
              <a:t> User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1382" y="4821523"/>
            <a:ext cx="207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 or Reject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3025350"/>
            <a:ext cx="358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Ask for user Authentication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04771" y="5484166"/>
            <a:ext cx="3719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Retrieve Comparative </a:t>
            </a:r>
            <a:r>
              <a:rPr lang="en-US" sz="2400" dirty="0"/>
              <a:t>Result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937" y="4366519"/>
            <a:ext cx="3342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Store</a:t>
            </a:r>
            <a:r>
              <a:rPr lang="en-US" sz="2400" dirty="0" smtClean="0"/>
              <a:t> </a:t>
            </a:r>
            <a:r>
              <a:rPr lang="en-US" sz="2400" dirty="0" smtClean="0"/>
              <a:t>Comparative </a:t>
            </a:r>
            <a:r>
              <a:rPr lang="en-US" sz="2400" dirty="0"/>
              <a:t>Result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8011" y="32968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Store </a:t>
            </a:r>
            <a:r>
              <a:rPr lang="en-US" sz="2400" dirty="0" smtClean="0"/>
              <a:t>User Image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921619" y="3006157"/>
            <a:ext cx="264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retrieve </a:t>
            </a:r>
            <a:r>
              <a:rPr lang="en-US" sz="2400" dirty="0" smtClean="0"/>
              <a:t>User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999" y="801756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757532" y="2941983"/>
            <a:ext cx="2186608" cy="13517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Face Recognition System</a:t>
            </a:r>
            <a:endParaRPr lang="en-US" sz="2000" b="1" dirty="0"/>
          </a:p>
        </p:txBody>
      </p:sp>
      <p:cxnSp>
        <p:nvCxnSpPr>
          <p:cNvPr id="11" name="Elbow Connector 10"/>
          <p:cNvCxnSpPr>
            <a:stCxn id="39" idx="6"/>
            <a:endCxn id="7" idx="0"/>
          </p:cNvCxnSpPr>
          <p:nvPr/>
        </p:nvCxnSpPr>
        <p:spPr>
          <a:xfrm>
            <a:off x="4863547" y="1888023"/>
            <a:ext cx="987289" cy="1053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39" idx="4"/>
          </p:cNvCxnSpPr>
          <p:nvPr/>
        </p:nvCxnSpPr>
        <p:spPr>
          <a:xfrm rot="16200000" flipV="1">
            <a:off x="4103383" y="2165568"/>
            <a:ext cx="675446" cy="12732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7"/>
            <a:endCxn id="41" idx="2"/>
          </p:cNvCxnSpPr>
          <p:nvPr/>
        </p:nvCxnSpPr>
        <p:spPr>
          <a:xfrm rot="5400000" flipH="1" flipV="1">
            <a:off x="6248066" y="2263877"/>
            <a:ext cx="1251915" cy="500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4"/>
            <a:endCxn id="7" idx="6"/>
          </p:cNvCxnSpPr>
          <p:nvPr/>
        </p:nvCxnSpPr>
        <p:spPr>
          <a:xfrm rot="5400000">
            <a:off x="6899479" y="2509154"/>
            <a:ext cx="1153352" cy="1064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0" idx="0"/>
            <a:endCxn id="7" idx="2"/>
          </p:cNvCxnSpPr>
          <p:nvPr/>
        </p:nvCxnSpPr>
        <p:spPr>
          <a:xfrm rot="5400000" flipH="1" flipV="1">
            <a:off x="3778733" y="3625920"/>
            <a:ext cx="986875" cy="970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  <a:endCxn id="7" idx="3"/>
          </p:cNvCxnSpPr>
          <p:nvPr/>
        </p:nvCxnSpPr>
        <p:spPr>
          <a:xfrm flipV="1">
            <a:off x="4845896" y="4095750"/>
            <a:ext cx="231857" cy="108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5"/>
            <a:endCxn id="42" idx="0"/>
          </p:cNvCxnSpPr>
          <p:nvPr/>
        </p:nvCxnSpPr>
        <p:spPr>
          <a:xfrm rot="16200000" flipH="1">
            <a:off x="7025959" y="3693709"/>
            <a:ext cx="522221" cy="132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2" idx="2"/>
            <a:endCxn id="7" idx="4"/>
          </p:cNvCxnSpPr>
          <p:nvPr/>
        </p:nvCxnSpPr>
        <p:spPr>
          <a:xfrm rot="10800000">
            <a:off x="5850837" y="4293705"/>
            <a:ext cx="1093303" cy="900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45370" y="1311553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27719" y="4604719"/>
            <a:ext cx="2118177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Management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24128" y="1311553"/>
            <a:ext cx="176808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Loader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944139" y="4617971"/>
            <a:ext cx="2012161" cy="11529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classification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8499" y="6025809"/>
            <a:ext cx="1192696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Admin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9960093" y="954156"/>
            <a:ext cx="1370515" cy="50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Images</a:t>
            </a:r>
            <a:endParaRPr lang="en-US" sz="2800" dirty="0"/>
          </a:p>
        </p:txBody>
      </p:sp>
      <p:sp>
        <p:nvSpPr>
          <p:cNvPr id="59" name="Freeform 58"/>
          <p:cNvSpPr/>
          <p:nvPr/>
        </p:nvSpPr>
        <p:spPr>
          <a:xfrm>
            <a:off x="2464303" y="337932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         D2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6853301" y="108715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Details         D3</a:t>
            </a:r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428499" y="4289774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Details        D1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9587948" y="3991600"/>
            <a:ext cx="2186608" cy="596348"/>
          </a:xfrm>
          <a:custGeom>
            <a:avLst/>
            <a:gdLst>
              <a:gd name="connsiteX0" fmla="*/ 0 w 11635408"/>
              <a:gd name="connsiteY0" fmla="*/ 0 h 6427305"/>
              <a:gd name="connsiteX1" fmla="*/ 11622156 w 11635408"/>
              <a:gd name="connsiteY1" fmla="*/ 0 h 6427305"/>
              <a:gd name="connsiteX2" fmla="*/ 11635408 w 11635408"/>
              <a:gd name="connsiteY2" fmla="*/ 6427305 h 6427305"/>
              <a:gd name="connsiteX3" fmla="*/ 9144000 w 11635408"/>
              <a:gd name="connsiteY3" fmla="*/ 6400800 h 6427305"/>
              <a:gd name="connsiteX4" fmla="*/ 9130747 w 11635408"/>
              <a:gd name="connsiteY4" fmla="*/ 0 h 6427305"/>
              <a:gd name="connsiteX5" fmla="*/ 9170504 w 11635408"/>
              <a:gd name="connsiteY5" fmla="*/ 6400800 h 6427305"/>
              <a:gd name="connsiteX6" fmla="*/ 106017 w 11635408"/>
              <a:gd name="connsiteY6" fmla="*/ 6427305 h 6427305"/>
              <a:gd name="connsiteX7" fmla="*/ 185530 w 11635408"/>
              <a:gd name="connsiteY7" fmla="*/ 13253 h 6427305"/>
              <a:gd name="connsiteX8" fmla="*/ 0 w 11635408"/>
              <a:gd name="connsiteY8" fmla="*/ 0 h 6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5408" h="6427305">
                <a:moveTo>
                  <a:pt x="0" y="0"/>
                </a:moveTo>
                <a:lnTo>
                  <a:pt x="11622156" y="0"/>
                </a:lnTo>
                <a:cubicBezTo>
                  <a:pt x="11626573" y="2142435"/>
                  <a:pt x="11630991" y="4284870"/>
                  <a:pt x="11635408" y="6427305"/>
                </a:cubicBezTo>
                <a:lnTo>
                  <a:pt x="9144000" y="6400800"/>
                </a:lnTo>
                <a:cubicBezTo>
                  <a:pt x="9139582" y="4267200"/>
                  <a:pt x="9135165" y="2133600"/>
                  <a:pt x="9130747" y="0"/>
                </a:cubicBezTo>
                <a:lnTo>
                  <a:pt x="9170504" y="6400800"/>
                </a:lnTo>
                <a:lnTo>
                  <a:pt x="106017" y="6427305"/>
                </a:lnTo>
                <a:lnTo>
                  <a:pt x="185530" y="132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Details         D4</a:t>
            </a:r>
            <a:endParaRPr lang="en-US" dirty="0"/>
          </a:p>
        </p:txBody>
      </p:sp>
      <p:cxnSp>
        <p:nvCxnSpPr>
          <p:cNvPr id="64" name="Elbow Connector 63"/>
          <p:cNvCxnSpPr>
            <a:stCxn id="4" idx="2"/>
            <a:endCxn id="39" idx="2"/>
          </p:cNvCxnSpPr>
          <p:nvPr/>
        </p:nvCxnSpPr>
        <p:spPr>
          <a:xfrm rot="16200000" flipH="1">
            <a:off x="1875124" y="1017776"/>
            <a:ext cx="576469" cy="1164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0"/>
          </p:cNvCxnSpPr>
          <p:nvPr/>
        </p:nvCxnSpPr>
        <p:spPr>
          <a:xfrm rot="16200000" flipV="1">
            <a:off x="3492397" y="999491"/>
            <a:ext cx="377273" cy="246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9" idx="1"/>
            <a:endCxn id="39" idx="7"/>
          </p:cNvCxnSpPr>
          <p:nvPr/>
        </p:nvCxnSpPr>
        <p:spPr>
          <a:xfrm flipH="1">
            <a:off x="4553347" y="337932"/>
            <a:ext cx="95074" cy="1142465"/>
          </a:xfrm>
          <a:prstGeom prst="bentConnector4">
            <a:avLst>
              <a:gd name="adj1" fmla="val -240444"/>
              <a:gd name="adj2" fmla="val 687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3" idx="2"/>
            <a:endCxn id="41" idx="6"/>
          </p:cNvCxnSpPr>
          <p:nvPr/>
        </p:nvCxnSpPr>
        <p:spPr>
          <a:xfrm rot="5400000">
            <a:off x="9556746" y="799417"/>
            <a:ext cx="424069" cy="1753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1" idx="1"/>
            <a:endCxn id="60" idx="6"/>
          </p:cNvCxnSpPr>
          <p:nvPr/>
        </p:nvCxnSpPr>
        <p:spPr>
          <a:xfrm rot="16200000" flipV="1">
            <a:off x="6740474" y="837813"/>
            <a:ext cx="775334" cy="509833"/>
          </a:xfrm>
          <a:prstGeom prst="bentConnector4">
            <a:avLst>
              <a:gd name="adj1" fmla="val 39112"/>
              <a:gd name="adj2" fmla="val 55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0" idx="2"/>
            <a:endCxn id="41" idx="0"/>
          </p:cNvCxnSpPr>
          <p:nvPr/>
        </p:nvCxnSpPr>
        <p:spPr>
          <a:xfrm flipH="1">
            <a:off x="8008169" y="705063"/>
            <a:ext cx="1031740" cy="606490"/>
          </a:xfrm>
          <a:prstGeom prst="bentConnector4">
            <a:avLst>
              <a:gd name="adj1" fmla="val -22157"/>
              <a:gd name="adj2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1"/>
            <a:endCxn id="61" idx="1"/>
          </p:cNvCxnSpPr>
          <p:nvPr/>
        </p:nvCxnSpPr>
        <p:spPr>
          <a:xfrm rot="16200000" flipV="1">
            <a:off x="2583374" y="4319018"/>
            <a:ext cx="483789" cy="425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1" idx="3"/>
            <a:endCxn id="40" idx="3"/>
          </p:cNvCxnSpPr>
          <p:nvPr/>
        </p:nvCxnSpPr>
        <p:spPr>
          <a:xfrm>
            <a:off x="2146904" y="4883663"/>
            <a:ext cx="891015" cy="705151"/>
          </a:xfrm>
          <a:prstGeom prst="bentConnector4">
            <a:avLst>
              <a:gd name="adj1" fmla="val 6319"/>
              <a:gd name="adj2" fmla="val 132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2" idx="3"/>
            <a:endCxn id="40" idx="4"/>
          </p:cNvCxnSpPr>
          <p:nvPr/>
        </p:nvCxnSpPr>
        <p:spPr>
          <a:xfrm flipV="1">
            <a:off x="1621195" y="5757658"/>
            <a:ext cx="2165613" cy="52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2" idx="7"/>
          </p:cNvCxnSpPr>
          <p:nvPr/>
        </p:nvCxnSpPr>
        <p:spPr>
          <a:xfrm rot="5400000" flipH="1" flipV="1">
            <a:off x="8752130" y="3950997"/>
            <a:ext cx="745314" cy="926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2" idx="5"/>
            <a:endCxn id="42" idx="6"/>
          </p:cNvCxnSpPr>
          <p:nvPr/>
        </p:nvCxnSpPr>
        <p:spPr>
          <a:xfrm flipH="1">
            <a:off x="8956300" y="4585489"/>
            <a:ext cx="2355034" cy="608952"/>
          </a:xfrm>
          <a:prstGeom prst="bentConnector3">
            <a:avLst>
              <a:gd name="adj1" fmla="val -29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0879" y="2056867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69465" y="1056654"/>
            <a:ext cx="15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Providing User info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6938" y="580367"/>
            <a:ext cx="17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Receiving User Details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8270" y="1560714"/>
            <a:ext cx="174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authentication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5896" y="196163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46208" y="2444200"/>
            <a:ext cx="11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Result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49170" y="5328787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User</a:t>
            </a:r>
          </a:p>
          <a:p>
            <a:r>
              <a:rPr lang="en-US" sz="1400" dirty="0" smtClean="0"/>
              <a:t>authentication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20152" y="5929487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37374" y="398766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Info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051153" y="5208860"/>
            <a:ext cx="120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Details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13" y="3890938"/>
            <a:ext cx="79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 or</a:t>
            </a:r>
          </a:p>
          <a:p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61457" y="1913467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110261" y="715541"/>
            <a:ext cx="117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Details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9556" y="1013547"/>
            <a:ext cx="127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Retrieve Image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12568" y="2998315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Access Image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558814" y="2411657"/>
            <a:ext cx="1411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Image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597736" y="3964955"/>
            <a:ext cx="200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Comparative Result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836117" y="4773564"/>
            <a:ext cx="283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Retrieve Comparative </a:t>
            </a:r>
            <a:r>
              <a:rPr lang="en-US" dirty="0"/>
              <a:t>Result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87496" y="3654533"/>
            <a:ext cx="131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Store Result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23784" y="4743727"/>
            <a:ext cx="1280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Send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94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Joysankar sengupta</dc:creator>
  <cp:lastModifiedBy>Joysankar sengupta</cp:lastModifiedBy>
  <cp:revision>17</cp:revision>
  <dcterms:created xsi:type="dcterms:W3CDTF">2013-06-25T19:49:34Z</dcterms:created>
  <dcterms:modified xsi:type="dcterms:W3CDTF">2013-06-25T21:02:47Z</dcterms:modified>
</cp:coreProperties>
</file>