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B49C-B0F0-4376-8DC8-272A0CED28F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7BCA-8303-4948-8F3E-1CC9A003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599" y="1131093"/>
            <a:ext cx="72390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967412" y="1190030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959599" y="4671608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917945" y="2844598"/>
            <a:ext cx="2124075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 Recognizer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512888" y="4819246"/>
            <a:ext cx="8572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3181348" y="616942"/>
            <a:ext cx="15240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Provides Images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610225" y="2205037"/>
            <a:ext cx="158115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Uploads Images</a:t>
            </a:r>
            <a:endParaRPr lang="en-US" sz="12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18624" y="3739977"/>
            <a:ext cx="17145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Provides Result</a:t>
            </a:r>
            <a:endParaRPr lang="en-US" sz="1200" dirty="0"/>
          </a:p>
        </p:txBody>
      </p:sp>
      <p:sp>
        <p:nvSpPr>
          <p:cNvPr id="13" name="Flowchart: Decision 12"/>
          <p:cNvSpPr/>
          <p:nvPr/>
        </p:nvSpPr>
        <p:spPr>
          <a:xfrm>
            <a:off x="2268538" y="4057362"/>
            <a:ext cx="2191226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Authenticates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09573" y="542925"/>
            <a:ext cx="800101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7605711" y="694730"/>
            <a:ext cx="8382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Admin</a:t>
            </a:r>
          </a:p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6" name="Oval 15"/>
          <p:cNvSpPr/>
          <p:nvPr/>
        </p:nvSpPr>
        <p:spPr>
          <a:xfrm>
            <a:off x="266699" y="1097756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userId</a:t>
            </a:r>
            <a:endParaRPr lang="en-US" sz="1200" u="sng" dirty="0"/>
          </a:p>
        </p:txBody>
      </p:sp>
      <p:sp>
        <p:nvSpPr>
          <p:cNvPr id="17" name="Oval 16"/>
          <p:cNvSpPr/>
          <p:nvPr/>
        </p:nvSpPr>
        <p:spPr>
          <a:xfrm>
            <a:off x="153972" y="1624012"/>
            <a:ext cx="933452" cy="3833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images</a:t>
            </a:r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571502" y="2171699"/>
            <a:ext cx="714373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938211" y="131878"/>
            <a:ext cx="1019175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GoogleOpenId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5995987" y="390524"/>
            <a:ext cx="8572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7124698" y="218480"/>
            <a:ext cx="733425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5683249" y="5696743"/>
            <a:ext cx="971707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imageId</a:t>
            </a:r>
            <a:endParaRPr lang="en-US" sz="1200" u="sng" dirty="0"/>
          </a:p>
        </p:txBody>
      </p:sp>
      <p:sp>
        <p:nvSpPr>
          <p:cNvPr id="23" name="Oval 22"/>
          <p:cNvSpPr/>
          <p:nvPr/>
        </p:nvSpPr>
        <p:spPr>
          <a:xfrm>
            <a:off x="6341268" y="6158301"/>
            <a:ext cx="966788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dbpath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439724" y="5584029"/>
            <a:ext cx="92489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UserId</a:t>
            </a:r>
            <a:endParaRPr lang="en-US" sz="1200" u="sng" dirty="0"/>
          </a:p>
        </p:txBody>
      </p:sp>
      <p:sp>
        <p:nvSpPr>
          <p:cNvPr id="25" name="Oval 24"/>
          <p:cNvSpPr/>
          <p:nvPr/>
        </p:nvSpPr>
        <p:spPr>
          <a:xfrm>
            <a:off x="7392987" y="5999161"/>
            <a:ext cx="64770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size</a:t>
            </a:r>
            <a:endParaRPr lang="en-US" sz="1200"/>
          </a:p>
        </p:txBody>
      </p:sp>
      <p:sp>
        <p:nvSpPr>
          <p:cNvPr id="27" name="Oval 26"/>
          <p:cNvSpPr/>
          <p:nvPr/>
        </p:nvSpPr>
        <p:spPr>
          <a:xfrm>
            <a:off x="2490786" y="5484018"/>
            <a:ext cx="963613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dbPath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8007348" y="5627686"/>
            <a:ext cx="831852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bytes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1552576" y="5845968"/>
            <a:ext cx="93821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Images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19" idx="4"/>
            <a:endCxn id="4" idx="1"/>
          </p:cNvCxnSpPr>
          <p:nvPr/>
        </p:nvCxnSpPr>
        <p:spPr>
          <a:xfrm>
            <a:off x="1447799" y="493828"/>
            <a:ext cx="304800" cy="78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6"/>
            <a:endCxn id="4" idx="1"/>
          </p:cNvCxnSpPr>
          <p:nvPr/>
        </p:nvCxnSpPr>
        <p:spPr>
          <a:xfrm>
            <a:off x="1209674" y="723900"/>
            <a:ext cx="542925" cy="55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4" idx="1"/>
          </p:cNvCxnSpPr>
          <p:nvPr/>
        </p:nvCxnSpPr>
        <p:spPr>
          <a:xfrm>
            <a:off x="914399" y="1278731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6"/>
            <a:endCxn id="4" idx="1"/>
          </p:cNvCxnSpPr>
          <p:nvPr/>
        </p:nvCxnSpPr>
        <p:spPr>
          <a:xfrm flipV="1">
            <a:off x="1087424" y="1278731"/>
            <a:ext cx="665175" cy="53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7"/>
            <a:endCxn id="4" idx="1"/>
          </p:cNvCxnSpPr>
          <p:nvPr/>
        </p:nvCxnSpPr>
        <p:spPr>
          <a:xfrm flipV="1">
            <a:off x="1181257" y="1278731"/>
            <a:ext cx="571342" cy="94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4"/>
            <a:endCxn id="5" idx="0"/>
          </p:cNvCxnSpPr>
          <p:nvPr/>
        </p:nvCxnSpPr>
        <p:spPr>
          <a:xfrm flipH="1">
            <a:off x="6396037" y="752474"/>
            <a:ext cx="28575" cy="43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2"/>
            <a:endCxn id="5" idx="0"/>
          </p:cNvCxnSpPr>
          <p:nvPr/>
        </p:nvCxnSpPr>
        <p:spPr>
          <a:xfrm flipH="1">
            <a:off x="6396037" y="875705"/>
            <a:ext cx="1209674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4"/>
            <a:endCxn id="5" idx="0"/>
          </p:cNvCxnSpPr>
          <p:nvPr/>
        </p:nvCxnSpPr>
        <p:spPr>
          <a:xfrm flipH="1">
            <a:off x="6396037" y="580430"/>
            <a:ext cx="109537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ecision 72"/>
          <p:cNvSpPr/>
          <p:nvPr/>
        </p:nvSpPr>
        <p:spPr>
          <a:xfrm>
            <a:off x="5180134" y="3691730"/>
            <a:ext cx="17145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Matches Image</a:t>
            </a:r>
            <a:endParaRPr lang="en-US" sz="1200" dirty="0"/>
          </a:p>
        </p:txBody>
      </p:sp>
      <p:cxnSp>
        <p:nvCxnSpPr>
          <p:cNvPr id="3" name="Elbow Connector 2"/>
          <p:cNvCxnSpPr>
            <a:stCxn id="4" idx="0"/>
            <a:endCxn id="10" idx="1"/>
          </p:cNvCxnSpPr>
          <p:nvPr/>
        </p:nvCxnSpPr>
        <p:spPr>
          <a:xfrm rot="5400000" flipH="1" flipV="1">
            <a:off x="2528985" y="478731"/>
            <a:ext cx="237926" cy="1066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5" idx="1"/>
          </p:cNvCxnSpPr>
          <p:nvPr/>
        </p:nvCxnSpPr>
        <p:spPr>
          <a:xfrm>
            <a:off x="4705348" y="893167"/>
            <a:ext cx="1262064" cy="44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11" idx="0"/>
          </p:cNvCxnSpPr>
          <p:nvPr/>
        </p:nvCxnSpPr>
        <p:spPr>
          <a:xfrm rot="16200000" flipH="1">
            <a:off x="6038552" y="1842789"/>
            <a:ext cx="719732" cy="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  <a:endCxn id="6" idx="2"/>
          </p:cNvCxnSpPr>
          <p:nvPr/>
        </p:nvCxnSpPr>
        <p:spPr>
          <a:xfrm flipV="1">
            <a:off x="6169103" y="4966883"/>
            <a:ext cx="1219121" cy="7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  <a:endCxn id="6" idx="2"/>
          </p:cNvCxnSpPr>
          <p:nvPr/>
        </p:nvCxnSpPr>
        <p:spPr>
          <a:xfrm flipV="1">
            <a:off x="6824662" y="4966883"/>
            <a:ext cx="563562" cy="119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0"/>
            <a:endCxn id="6" idx="2"/>
          </p:cNvCxnSpPr>
          <p:nvPr/>
        </p:nvCxnSpPr>
        <p:spPr>
          <a:xfrm flipH="1" flipV="1">
            <a:off x="7388224" y="4966883"/>
            <a:ext cx="328613" cy="10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6" idx="2"/>
          </p:cNvCxnSpPr>
          <p:nvPr/>
        </p:nvCxnSpPr>
        <p:spPr>
          <a:xfrm flipH="1" flipV="1">
            <a:off x="7388224" y="4966883"/>
            <a:ext cx="1035050" cy="66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1" idx="2"/>
            <a:endCxn id="6" idx="0"/>
          </p:cNvCxnSpPr>
          <p:nvPr/>
        </p:nvCxnSpPr>
        <p:spPr>
          <a:xfrm rot="16200000" flipH="1">
            <a:off x="5937452" y="3220835"/>
            <a:ext cx="1914121" cy="987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0"/>
            <a:endCxn id="9" idx="2"/>
          </p:cNvCxnSpPr>
          <p:nvPr/>
        </p:nvCxnSpPr>
        <p:spPr>
          <a:xfrm flipH="1" flipV="1">
            <a:off x="1941513" y="5114521"/>
            <a:ext cx="80168" cy="73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  <a:endCxn id="9" idx="2"/>
          </p:cNvCxnSpPr>
          <p:nvPr/>
        </p:nvCxnSpPr>
        <p:spPr>
          <a:xfrm flipV="1">
            <a:off x="902169" y="5114521"/>
            <a:ext cx="1039344" cy="46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7" idx="0"/>
            <a:endCxn id="9" idx="2"/>
          </p:cNvCxnSpPr>
          <p:nvPr/>
        </p:nvCxnSpPr>
        <p:spPr>
          <a:xfrm flipH="1" flipV="1">
            <a:off x="1941513" y="5114521"/>
            <a:ext cx="1031080" cy="3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" idx="0"/>
            <a:endCxn id="12" idx="2"/>
          </p:cNvCxnSpPr>
          <p:nvPr/>
        </p:nvCxnSpPr>
        <p:spPr>
          <a:xfrm rot="16200000" flipV="1">
            <a:off x="1345285" y="4223017"/>
            <a:ext cx="526819" cy="66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2" idx="0"/>
            <a:endCxn id="4" idx="2"/>
          </p:cNvCxnSpPr>
          <p:nvPr/>
        </p:nvCxnSpPr>
        <p:spPr>
          <a:xfrm rot="5400000" flipH="1" flipV="1">
            <a:off x="538407" y="2163836"/>
            <a:ext cx="2313609" cy="838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8" idx="1"/>
            <a:endCxn id="13" idx="0"/>
          </p:cNvCxnSpPr>
          <p:nvPr/>
        </p:nvCxnSpPr>
        <p:spPr>
          <a:xfrm rot="10800000" flipH="1" flipV="1">
            <a:off x="2917945" y="2992236"/>
            <a:ext cx="446206" cy="1065126"/>
          </a:xfrm>
          <a:prstGeom prst="bentConnector4">
            <a:avLst>
              <a:gd name="adj1" fmla="val -51232"/>
              <a:gd name="adj2" fmla="val 56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9" idx="3"/>
          </p:cNvCxnSpPr>
          <p:nvPr/>
        </p:nvCxnSpPr>
        <p:spPr>
          <a:xfrm rot="5400000">
            <a:off x="2688609" y="4291342"/>
            <a:ext cx="357072" cy="994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217982" y="1672255"/>
            <a:ext cx="1524000" cy="552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Takes Image</a:t>
            </a:r>
            <a:endParaRPr lang="en-US" sz="1200" dirty="0"/>
          </a:p>
        </p:txBody>
      </p:sp>
      <p:cxnSp>
        <p:nvCxnSpPr>
          <p:cNvPr id="85" name="Elbow Connector 84"/>
          <p:cNvCxnSpPr>
            <a:stCxn id="4" idx="3"/>
            <a:endCxn id="83" idx="1"/>
          </p:cNvCxnSpPr>
          <p:nvPr/>
        </p:nvCxnSpPr>
        <p:spPr>
          <a:xfrm>
            <a:off x="2476499" y="1278731"/>
            <a:ext cx="741483" cy="669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3" idx="2"/>
            <a:endCxn id="8" idx="0"/>
          </p:cNvCxnSpPr>
          <p:nvPr/>
        </p:nvCxnSpPr>
        <p:spPr>
          <a:xfrm rot="16200000" flipH="1">
            <a:off x="3670036" y="2534650"/>
            <a:ext cx="6198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" idx="3"/>
            <a:endCxn id="73" idx="0"/>
          </p:cNvCxnSpPr>
          <p:nvPr/>
        </p:nvCxnSpPr>
        <p:spPr>
          <a:xfrm>
            <a:off x="5042020" y="2992236"/>
            <a:ext cx="995364" cy="699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" idx="1"/>
            <a:endCxn id="73" idx="2"/>
          </p:cNvCxnSpPr>
          <p:nvPr/>
        </p:nvCxnSpPr>
        <p:spPr>
          <a:xfrm rot="10800000">
            <a:off x="6037385" y="4244180"/>
            <a:ext cx="922215" cy="575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3" idx="1"/>
            <a:endCxn id="8" idx="2"/>
          </p:cNvCxnSpPr>
          <p:nvPr/>
        </p:nvCxnSpPr>
        <p:spPr>
          <a:xfrm rot="10800000">
            <a:off x="3979984" y="3139873"/>
            <a:ext cx="1200151" cy="828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35</Words>
  <Application>Microsoft Office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Joysankar sengupta</dc:creator>
  <cp:lastModifiedBy>chandra</cp:lastModifiedBy>
  <cp:revision>9</cp:revision>
  <dcterms:created xsi:type="dcterms:W3CDTF">2013-06-26T03:31:55Z</dcterms:created>
  <dcterms:modified xsi:type="dcterms:W3CDTF">2013-06-26T04:31:14Z</dcterms:modified>
</cp:coreProperties>
</file>