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540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B49C-B0F0-4376-8DC8-272A0CED28FA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7BCA-8303-4948-8F3E-1CC9A003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0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B49C-B0F0-4376-8DC8-272A0CED28FA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7BCA-8303-4948-8F3E-1CC9A003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4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B49C-B0F0-4376-8DC8-272A0CED28FA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7BCA-8303-4948-8F3E-1CC9A003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B49C-B0F0-4376-8DC8-272A0CED28FA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7BCA-8303-4948-8F3E-1CC9A003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6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B49C-B0F0-4376-8DC8-272A0CED28FA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7BCA-8303-4948-8F3E-1CC9A003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0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B49C-B0F0-4376-8DC8-272A0CED28FA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7BCA-8303-4948-8F3E-1CC9A003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3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B49C-B0F0-4376-8DC8-272A0CED28FA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7BCA-8303-4948-8F3E-1CC9A003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8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B49C-B0F0-4376-8DC8-272A0CED28FA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7BCA-8303-4948-8F3E-1CC9A003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B49C-B0F0-4376-8DC8-272A0CED28FA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7BCA-8303-4948-8F3E-1CC9A003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5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B49C-B0F0-4376-8DC8-272A0CED28FA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7BCA-8303-4948-8F3E-1CC9A003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1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B49C-B0F0-4376-8DC8-272A0CED28FA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7BCA-8303-4948-8F3E-1CC9A003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9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2B49C-B0F0-4376-8DC8-272A0CED28FA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C7BCA-8303-4948-8F3E-1CC9A003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6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0662" y="1200150"/>
            <a:ext cx="72390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5967412" y="1190030"/>
            <a:ext cx="8572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Admin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423987" y="4479131"/>
            <a:ext cx="8572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Image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028948" y="2690812"/>
            <a:ext cx="2124075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Face Recognizer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6334125" y="4362449"/>
            <a:ext cx="8572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Result</a:t>
            </a:r>
            <a:endParaRPr lang="en-US" sz="1200" dirty="0"/>
          </a:p>
        </p:txBody>
      </p:sp>
      <p:sp>
        <p:nvSpPr>
          <p:cNvPr id="10" name="Flowchart: Decision 9"/>
          <p:cNvSpPr/>
          <p:nvPr/>
        </p:nvSpPr>
        <p:spPr>
          <a:xfrm>
            <a:off x="3181348" y="1061442"/>
            <a:ext cx="1524000" cy="5524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Provides Images</a:t>
            </a:r>
            <a:endParaRPr lang="en-US" sz="1200" dirty="0"/>
          </a:p>
        </p:txBody>
      </p:sp>
      <p:sp>
        <p:nvSpPr>
          <p:cNvPr id="11" name="Flowchart: Decision 10"/>
          <p:cNvSpPr/>
          <p:nvPr/>
        </p:nvSpPr>
        <p:spPr>
          <a:xfrm>
            <a:off x="5610225" y="2205037"/>
            <a:ext cx="1581150" cy="5524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Uploads Images</a:t>
            </a:r>
            <a:endParaRPr lang="en-US" sz="1200" dirty="0"/>
          </a:p>
        </p:txBody>
      </p:sp>
      <p:sp>
        <p:nvSpPr>
          <p:cNvPr id="12" name="Flowchart: Decision 11"/>
          <p:cNvSpPr/>
          <p:nvPr/>
        </p:nvSpPr>
        <p:spPr>
          <a:xfrm>
            <a:off x="1343026" y="3257549"/>
            <a:ext cx="1714500" cy="5524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Provides Result</a:t>
            </a:r>
            <a:endParaRPr lang="en-US" sz="1200" dirty="0"/>
          </a:p>
        </p:txBody>
      </p:sp>
      <p:sp>
        <p:nvSpPr>
          <p:cNvPr id="13" name="Flowchart: Decision 12"/>
          <p:cNvSpPr/>
          <p:nvPr/>
        </p:nvSpPr>
        <p:spPr>
          <a:xfrm>
            <a:off x="5610225" y="3257549"/>
            <a:ext cx="1800225" cy="5524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Stores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409573" y="542925"/>
            <a:ext cx="800101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</a:t>
            </a:r>
          </a:p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7605711" y="694730"/>
            <a:ext cx="838200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Admin</a:t>
            </a:r>
          </a:p>
          <a:p>
            <a:pPr algn="ctr"/>
            <a:r>
              <a:rPr lang="en-US" sz="1200" u="sng" dirty="0" smtClean="0"/>
              <a:t>Id</a:t>
            </a:r>
            <a:endParaRPr lang="en-US" sz="1200" u="sng" dirty="0"/>
          </a:p>
        </p:txBody>
      </p:sp>
      <p:sp>
        <p:nvSpPr>
          <p:cNvPr id="16" name="Oval 15"/>
          <p:cNvSpPr/>
          <p:nvPr/>
        </p:nvSpPr>
        <p:spPr>
          <a:xfrm>
            <a:off x="266699" y="1097756"/>
            <a:ext cx="647700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 smtClean="0"/>
              <a:t>userId</a:t>
            </a:r>
            <a:endParaRPr lang="en-US" sz="1200" u="sng" dirty="0"/>
          </a:p>
        </p:txBody>
      </p:sp>
      <p:sp>
        <p:nvSpPr>
          <p:cNvPr id="17" name="Oval 16"/>
          <p:cNvSpPr/>
          <p:nvPr/>
        </p:nvSpPr>
        <p:spPr>
          <a:xfrm>
            <a:off x="153972" y="1624012"/>
            <a:ext cx="933452" cy="3833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images</a:t>
            </a:r>
            <a:endParaRPr lang="en-US" sz="1200"/>
          </a:p>
        </p:txBody>
      </p:sp>
      <p:sp>
        <p:nvSpPr>
          <p:cNvPr id="18" name="Oval 17"/>
          <p:cNvSpPr/>
          <p:nvPr/>
        </p:nvSpPr>
        <p:spPr>
          <a:xfrm>
            <a:off x="571502" y="2171699"/>
            <a:ext cx="714373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</a:t>
            </a:r>
          </a:p>
          <a:p>
            <a:pPr algn="ctr"/>
            <a:r>
              <a:rPr lang="en-US" sz="1200" dirty="0" smtClean="0"/>
              <a:t>Type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1343025" y="180975"/>
            <a:ext cx="1019175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GoogleOpenId</a:t>
            </a:r>
            <a:endParaRPr lang="en-US" sz="1200" dirty="0"/>
          </a:p>
        </p:txBody>
      </p:sp>
      <p:sp>
        <p:nvSpPr>
          <p:cNvPr id="20" name="Oval 19"/>
          <p:cNvSpPr/>
          <p:nvPr/>
        </p:nvSpPr>
        <p:spPr>
          <a:xfrm>
            <a:off x="5995987" y="390524"/>
            <a:ext cx="857250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21" name="Oval 20"/>
          <p:cNvSpPr/>
          <p:nvPr/>
        </p:nvSpPr>
        <p:spPr>
          <a:xfrm>
            <a:off x="7124698" y="218480"/>
            <a:ext cx="733425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</a:t>
            </a:r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209550" y="5303043"/>
            <a:ext cx="647700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imageId</a:t>
            </a:r>
            <a:endParaRPr lang="en-US" sz="1200"/>
          </a:p>
        </p:txBody>
      </p:sp>
      <p:sp>
        <p:nvSpPr>
          <p:cNvPr id="23" name="Oval 22"/>
          <p:cNvSpPr/>
          <p:nvPr/>
        </p:nvSpPr>
        <p:spPr>
          <a:xfrm>
            <a:off x="885824" y="5664993"/>
            <a:ext cx="647700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dbpath</a:t>
            </a:r>
            <a:endParaRPr lang="en-US" sz="1200"/>
          </a:p>
        </p:txBody>
      </p:sp>
      <p:sp>
        <p:nvSpPr>
          <p:cNvPr id="24" name="Oval 23"/>
          <p:cNvSpPr/>
          <p:nvPr/>
        </p:nvSpPr>
        <p:spPr>
          <a:xfrm>
            <a:off x="5153023" y="5138736"/>
            <a:ext cx="647700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UserId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1919287" y="5605461"/>
            <a:ext cx="647700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size</a:t>
            </a:r>
            <a:endParaRPr lang="en-US" sz="1200"/>
          </a:p>
        </p:txBody>
      </p:sp>
      <p:sp>
        <p:nvSpPr>
          <p:cNvPr id="27" name="Oval 26"/>
          <p:cNvSpPr/>
          <p:nvPr/>
        </p:nvSpPr>
        <p:spPr>
          <a:xfrm>
            <a:off x="6762750" y="5905497"/>
            <a:ext cx="647700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dbPath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2533648" y="5233986"/>
            <a:ext cx="647700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bytes</a:t>
            </a:r>
            <a:endParaRPr lang="en-US" sz="1200"/>
          </a:p>
        </p:txBody>
      </p:sp>
      <p:sp>
        <p:nvSpPr>
          <p:cNvPr id="29" name="Oval 28"/>
          <p:cNvSpPr/>
          <p:nvPr/>
        </p:nvSpPr>
        <p:spPr>
          <a:xfrm>
            <a:off x="5838825" y="5765004"/>
            <a:ext cx="647700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Images</a:t>
            </a:r>
            <a:endParaRPr lang="en-US" sz="1200" dirty="0"/>
          </a:p>
        </p:txBody>
      </p:sp>
      <p:cxnSp>
        <p:nvCxnSpPr>
          <p:cNvPr id="55" name="Straight Arrow Connector 54"/>
          <p:cNvCxnSpPr>
            <a:stCxn id="19" idx="4"/>
            <a:endCxn id="4" idx="0"/>
          </p:cNvCxnSpPr>
          <p:nvPr/>
        </p:nvCxnSpPr>
        <p:spPr>
          <a:xfrm flipH="1">
            <a:off x="1852612" y="542925"/>
            <a:ext cx="1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6"/>
            <a:endCxn id="4" idx="0"/>
          </p:cNvCxnSpPr>
          <p:nvPr/>
        </p:nvCxnSpPr>
        <p:spPr>
          <a:xfrm>
            <a:off x="1209674" y="723900"/>
            <a:ext cx="642938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" idx="6"/>
            <a:endCxn id="4" idx="1"/>
          </p:cNvCxnSpPr>
          <p:nvPr/>
        </p:nvCxnSpPr>
        <p:spPr>
          <a:xfrm>
            <a:off x="914399" y="1278731"/>
            <a:ext cx="576263" cy="6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7" idx="6"/>
            <a:endCxn id="4" idx="1"/>
          </p:cNvCxnSpPr>
          <p:nvPr/>
        </p:nvCxnSpPr>
        <p:spPr>
          <a:xfrm flipV="1">
            <a:off x="1087424" y="1347788"/>
            <a:ext cx="403238" cy="46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8" idx="7"/>
            <a:endCxn id="4" idx="1"/>
          </p:cNvCxnSpPr>
          <p:nvPr/>
        </p:nvCxnSpPr>
        <p:spPr>
          <a:xfrm flipV="1">
            <a:off x="1181257" y="1347788"/>
            <a:ext cx="309405" cy="87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0" idx="4"/>
            <a:endCxn id="5" idx="0"/>
          </p:cNvCxnSpPr>
          <p:nvPr/>
        </p:nvCxnSpPr>
        <p:spPr>
          <a:xfrm flipH="1">
            <a:off x="6396037" y="752474"/>
            <a:ext cx="28575" cy="43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5" idx="2"/>
            <a:endCxn id="5" idx="0"/>
          </p:cNvCxnSpPr>
          <p:nvPr/>
        </p:nvCxnSpPr>
        <p:spPr>
          <a:xfrm flipH="1">
            <a:off x="6396037" y="875705"/>
            <a:ext cx="1209674" cy="31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1" idx="4"/>
            <a:endCxn id="5" idx="0"/>
          </p:cNvCxnSpPr>
          <p:nvPr/>
        </p:nvCxnSpPr>
        <p:spPr>
          <a:xfrm flipH="1">
            <a:off x="6396037" y="580430"/>
            <a:ext cx="1095374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Flowchart: Decision 72"/>
          <p:cNvSpPr/>
          <p:nvPr/>
        </p:nvSpPr>
        <p:spPr>
          <a:xfrm>
            <a:off x="3233735" y="3352799"/>
            <a:ext cx="1714500" cy="5524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Matches Image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7551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33</Words>
  <Application>Microsoft Office PowerPoint</Application>
  <PresentationFormat>Letter Paper (8.5x11 in)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Joysankar sengupta</dc:creator>
  <cp:lastModifiedBy>Joysankar sengupta</cp:lastModifiedBy>
  <cp:revision>5</cp:revision>
  <dcterms:created xsi:type="dcterms:W3CDTF">2013-06-26T03:31:55Z</dcterms:created>
  <dcterms:modified xsi:type="dcterms:W3CDTF">2013-06-26T04:00:22Z</dcterms:modified>
</cp:coreProperties>
</file>