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4211960" y="404664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467544" y="4725144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6948264" y="1268760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3707904" y="551723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6876256" y="407707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3851920" y="3356992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 smtClean="0"/>
              <a:t>Fitness </a:t>
            </a:r>
            <a:r>
              <a:rPr lang="en-US" b="1" dirty="0" smtClean="0"/>
              <a:t>T</a:t>
            </a:r>
            <a:r>
              <a:rPr lang="x-none" b="1" dirty="0" smtClean="0"/>
              <a:t>racker</a:t>
            </a:r>
            <a:endParaRPr lang="en-IN" b="1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107504" y="1988840"/>
            <a:ext cx="2088232" cy="1008112"/>
            <a:chOff x="647056" y="1556792"/>
            <a:chExt cx="2088232" cy="1008112"/>
          </a:xfrm>
        </p:grpSpPr>
        <p:sp>
          <p:nvSpPr>
            <p:cNvPr id="73" name="Rectangle 72"/>
            <p:cNvSpPr/>
            <p:nvPr/>
          </p:nvSpPr>
          <p:spPr>
            <a:xfrm>
              <a:off x="647056" y="1556792"/>
              <a:ext cx="208823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3080" y="1844824"/>
              <a:ext cx="1672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Progress Report</a:t>
              </a:r>
              <a:endParaRPr lang="en-IN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470611" y="1556792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sync </a:t>
            </a:r>
            <a:endParaRPr lang="en-IN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522226" y="4437112"/>
            <a:ext cx="93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Exercise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95257" y="5795972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755576" y="5003884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Chart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4730910" y="692696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Diet Chart</a:t>
            </a:r>
            <a:endParaRPr lang="en-IN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5292080" y="2996952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444208" y="908720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8" idx="3"/>
          </p:cNvCxnSpPr>
          <p:nvPr/>
        </p:nvCxnSpPr>
        <p:spPr>
          <a:xfrm>
            <a:off x="6300192" y="90872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68" idx="1"/>
          </p:cNvCxnSpPr>
          <p:nvPr/>
        </p:nvCxnSpPr>
        <p:spPr>
          <a:xfrm>
            <a:off x="4067944" y="908720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67944" y="908720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139952" y="4077072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5220072" y="4005064"/>
            <a:ext cx="1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>
            <a:endCxn id="72" idx="1"/>
          </p:cNvCxnSpPr>
          <p:nvPr/>
        </p:nvCxnSpPr>
        <p:spPr>
          <a:xfrm>
            <a:off x="5508104" y="3789042"/>
            <a:ext cx="1368152" cy="792086"/>
          </a:xfrm>
          <a:prstGeom prst="bentConnector3">
            <a:avLst>
              <a:gd name="adj1" fmla="val -14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67" idx="6"/>
          </p:cNvCxnSpPr>
          <p:nvPr/>
        </p:nvCxnSpPr>
        <p:spPr>
          <a:xfrm rot="10800000">
            <a:off x="5652120" y="3501008"/>
            <a:ext cx="1800200" cy="576064"/>
          </a:xfrm>
          <a:prstGeom prst="bentConnector3">
            <a:avLst>
              <a:gd name="adj1" fmla="val -7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/>
          <p:nvPr/>
        </p:nvCxnSpPr>
        <p:spPr>
          <a:xfrm flipV="1">
            <a:off x="5544108" y="2276872"/>
            <a:ext cx="2124236" cy="9361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35"/>
          <p:cNvCxnSpPr>
            <a:stCxn id="69" idx="3"/>
          </p:cNvCxnSpPr>
          <p:nvPr/>
        </p:nvCxnSpPr>
        <p:spPr>
          <a:xfrm flipV="1">
            <a:off x="2555776" y="3861048"/>
            <a:ext cx="1152128" cy="13681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29"/>
          <p:cNvCxnSpPr>
            <a:endCxn id="69" idx="0"/>
          </p:cNvCxnSpPr>
          <p:nvPr/>
        </p:nvCxnSpPr>
        <p:spPr>
          <a:xfrm rot="10800000" flipV="1">
            <a:off x="1511660" y="3717032"/>
            <a:ext cx="2124236" cy="10081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29"/>
          <p:cNvCxnSpPr>
            <a:endCxn id="73" idx="2"/>
          </p:cNvCxnSpPr>
          <p:nvPr/>
        </p:nvCxnSpPr>
        <p:spPr>
          <a:xfrm rot="10800000">
            <a:off x="1151620" y="2996952"/>
            <a:ext cx="2376264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150160" y="4365104"/>
            <a:ext cx="853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</a:p>
          <a:p>
            <a:r>
              <a:rPr lang="en-US" dirty="0" smtClean="0"/>
              <a:t>food </a:t>
            </a:r>
          </a:p>
          <a:p>
            <a:r>
              <a:rPr lang="en-US" dirty="0" smtClean="0"/>
              <a:t>details 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5169696" y="5147900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food details </a:t>
            </a:r>
            <a:endParaRPr lang="en-IN" dirty="0"/>
          </a:p>
        </p:txBody>
      </p:sp>
      <p:sp>
        <p:nvSpPr>
          <p:cNvPr id="156" name="TextBox 155"/>
          <p:cNvSpPr txBox="1"/>
          <p:nvPr/>
        </p:nvSpPr>
        <p:spPr>
          <a:xfrm>
            <a:off x="5436096" y="4510861"/>
            <a:ext cx="147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exercise 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57" name="TextBox 156"/>
          <p:cNvSpPr txBox="1"/>
          <p:nvPr/>
        </p:nvSpPr>
        <p:spPr>
          <a:xfrm>
            <a:off x="5796136" y="3429000"/>
            <a:ext cx="1753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exercise </a:t>
            </a:r>
          </a:p>
          <a:p>
            <a:r>
              <a:rPr lang="en-US" dirty="0" smtClean="0"/>
              <a:t>details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59" name="TextBox 158"/>
          <p:cNvSpPr txBox="1"/>
          <p:nvPr/>
        </p:nvSpPr>
        <p:spPr>
          <a:xfrm>
            <a:off x="7665775" y="2420888"/>
            <a:ext cx="117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user’s </a:t>
            </a:r>
          </a:p>
          <a:p>
            <a:r>
              <a:rPr lang="en-US" dirty="0" smtClean="0"/>
              <a:t>All info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5702211" y="1700808"/>
            <a:ext cx="814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User’s </a:t>
            </a:r>
          </a:p>
          <a:p>
            <a:r>
              <a:rPr lang="en-US" dirty="0" smtClean="0"/>
              <a:t>diet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1619672" y="3068960"/>
            <a:ext cx="16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details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475656" y="3789040"/>
            <a:ext cx="123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Receiving </a:t>
            </a:r>
          </a:p>
          <a:p>
            <a:r>
              <a:rPr lang="en-US" dirty="0" smtClean="0"/>
              <a:t>weight info</a:t>
            </a:r>
            <a:endParaRPr lang="en-IN" dirty="0"/>
          </a:p>
        </p:txBody>
      </p:sp>
      <p:sp>
        <p:nvSpPr>
          <p:cNvPr id="164" name="TextBox 163"/>
          <p:cNvSpPr txBox="1"/>
          <p:nvPr/>
        </p:nvSpPr>
        <p:spPr>
          <a:xfrm>
            <a:off x="2483768" y="4437112"/>
            <a:ext cx="130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weight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4067944" y="1700808"/>
            <a:ext cx="129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diet</a:t>
            </a:r>
          </a:p>
          <a:p>
            <a:r>
              <a:rPr lang="en-US" dirty="0" smtClean="0"/>
              <a:t>Information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59632" y="332656"/>
            <a:ext cx="2088232" cy="1008112"/>
            <a:chOff x="647056" y="1556792"/>
            <a:chExt cx="2088232" cy="1008112"/>
          </a:xfrm>
        </p:grpSpPr>
        <p:sp>
          <p:nvSpPr>
            <p:cNvPr id="58" name="Rectangle 57"/>
            <p:cNvSpPr/>
            <p:nvPr/>
          </p:nvSpPr>
          <p:spPr>
            <a:xfrm>
              <a:off x="647056" y="1556792"/>
              <a:ext cx="208823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67136" y="184482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IN" dirty="0"/>
            </a:p>
          </p:txBody>
        </p:sp>
      </p:grpSp>
      <p:cxnSp>
        <p:nvCxnSpPr>
          <p:cNvPr id="83" name="Shape 82"/>
          <p:cNvCxnSpPr>
            <a:stCxn id="67" idx="1"/>
            <a:endCxn id="58" idx="3"/>
          </p:cNvCxnSpPr>
          <p:nvPr/>
        </p:nvCxnSpPr>
        <p:spPr>
          <a:xfrm rot="16200000" flipV="1">
            <a:off x="2505764" y="1678812"/>
            <a:ext cx="2206040" cy="5218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>
            <a:off x="2483768" y="1988840"/>
            <a:ext cx="1296144" cy="1080120"/>
          </a:xfrm>
          <a:prstGeom prst="bentConnector3">
            <a:avLst>
              <a:gd name="adj1" fmla="val 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483768" y="134076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83768" y="2204864"/>
            <a:ext cx="1296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User’s </a:t>
            </a:r>
          </a:p>
          <a:p>
            <a:r>
              <a:rPr lang="en-US" dirty="0" smtClean="0"/>
              <a:t>Physical </a:t>
            </a:r>
          </a:p>
          <a:p>
            <a:r>
              <a:rPr lang="en-US" dirty="0" smtClean="0"/>
              <a:t>Information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3131840" y="1436583"/>
            <a:ext cx="800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User </a:t>
            </a:r>
          </a:p>
          <a:p>
            <a:r>
              <a:rPr lang="en-US" dirty="0" smtClean="0"/>
              <a:t>details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3851920" y="3284984"/>
            <a:ext cx="159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 </a:t>
            </a:r>
          </a:p>
          <a:p>
            <a:r>
              <a:rPr lang="x-none" b="1" dirty="0" smtClean="0"/>
              <a:t>Fitness </a:t>
            </a:r>
            <a:r>
              <a:rPr lang="en-US" b="1" dirty="0" smtClean="0"/>
              <a:t>T</a:t>
            </a:r>
            <a:r>
              <a:rPr lang="x-none" b="1" dirty="0" smtClean="0"/>
              <a:t>racker</a:t>
            </a:r>
            <a:endParaRPr lang="en-IN" b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907704" y="620688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395536" y="4869160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3707904" y="4869160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134"/>
          <p:cNvGrpSpPr/>
          <p:nvPr/>
        </p:nvGrpSpPr>
        <p:grpSpPr>
          <a:xfrm>
            <a:off x="539552" y="2348880"/>
            <a:ext cx="1728192" cy="1152128"/>
            <a:chOff x="539552" y="1412776"/>
            <a:chExt cx="1728192" cy="1152128"/>
          </a:xfrm>
        </p:grpSpPr>
        <p:sp>
          <p:nvSpPr>
            <p:cNvPr id="77" name="TextBox 76"/>
            <p:cNvSpPr txBox="1"/>
            <p:nvPr/>
          </p:nvSpPr>
          <p:spPr>
            <a:xfrm>
              <a:off x="827584" y="1412776"/>
              <a:ext cx="112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  <a:endParaRPr lang="en-US" dirty="0" smtClean="0"/>
            </a:p>
            <a:p>
              <a:pPr algn="ctr"/>
              <a:r>
                <a:rPr lang="en-US" dirty="0" smtClean="0"/>
                <a:t>Progress </a:t>
              </a:r>
            </a:p>
            <a:p>
              <a:pPr algn="ctr"/>
              <a:r>
                <a:rPr lang="en-IN" dirty="0" smtClean="0"/>
                <a:t>Controller</a:t>
              </a:r>
              <a:endParaRPr lang="en-IN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39552" y="1412776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" name="Group 133"/>
          <p:cNvGrpSpPr/>
          <p:nvPr/>
        </p:nvGrpSpPr>
        <p:grpSpPr>
          <a:xfrm>
            <a:off x="6804248" y="4221088"/>
            <a:ext cx="1728192" cy="1152128"/>
            <a:chOff x="6804248" y="4221088"/>
            <a:chExt cx="1728192" cy="1152128"/>
          </a:xfrm>
        </p:grpSpPr>
        <p:sp>
          <p:nvSpPr>
            <p:cNvPr id="75" name="TextBox 74"/>
            <p:cNvSpPr txBox="1"/>
            <p:nvPr/>
          </p:nvSpPr>
          <p:spPr>
            <a:xfrm>
              <a:off x="7231838" y="4365104"/>
              <a:ext cx="9911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7</a:t>
              </a:r>
            </a:p>
            <a:p>
              <a:pPr algn="ctr"/>
              <a:r>
                <a:rPr lang="en-IN" dirty="0" smtClean="0"/>
                <a:t>Exercise </a:t>
              </a:r>
            </a:p>
            <a:p>
              <a:pPr algn="ctr"/>
              <a:r>
                <a:rPr lang="en-IN" dirty="0" smtClean="0"/>
                <a:t>Tracker</a:t>
              </a:r>
              <a:endParaRPr lang="en-IN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804248" y="422108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" name="Group 137"/>
          <p:cNvGrpSpPr/>
          <p:nvPr/>
        </p:nvGrpSpPr>
        <p:grpSpPr>
          <a:xfrm>
            <a:off x="6876256" y="1412776"/>
            <a:ext cx="1728192" cy="1364670"/>
            <a:chOff x="6804248" y="980728"/>
            <a:chExt cx="1728192" cy="1364670"/>
          </a:xfrm>
        </p:grpSpPr>
        <p:sp>
          <p:nvSpPr>
            <p:cNvPr id="76" name="TextBox 75"/>
            <p:cNvSpPr txBox="1"/>
            <p:nvPr/>
          </p:nvSpPr>
          <p:spPr>
            <a:xfrm>
              <a:off x="7212217" y="1052736"/>
              <a:ext cx="1030347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</a:p>
            <a:p>
              <a:pPr algn="ctr"/>
              <a:r>
                <a:rPr lang="en-US" sz="1400" dirty="0" smtClean="0"/>
                <a:t>Web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IN" sz="1400" dirty="0" smtClean="0"/>
                <a:t>Controller</a:t>
              </a:r>
            </a:p>
            <a:p>
              <a:endParaRPr lang="en-IN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04248" y="98072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136"/>
          <p:cNvGrpSpPr/>
          <p:nvPr/>
        </p:nvGrpSpPr>
        <p:grpSpPr>
          <a:xfrm>
            <a:off x="4211960" y="620688"/>
            <a:ext cx="1728192" cy="1224136"/>
            <a:chOff x="3851920" y="44624"/>
            <a:chExt cx="1728192" cy="1224136"/>
          </a:xfrm>
        </p:grpSpPr>
        <p:sp>
          <p:nvSpPr>
            <p:cNvPr id="80" name="TextBox 79"/>
            <p:cNvSpPr txBox="1"/>
            <p:nvPr/>
          </p:nvSpPr>
          <p:spPr>
            <a:xfrm>
              <a:off x="3934829" y="44624"/>
              <a:ext cx="15660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</a:p>
            <a:p>
              <a:pPr algn="ctr"/>
              <a:r>
                <a:rPr lang="en-US" dirty="0" smtClean="0"/>
                <a:t>Diet </a:t>
              </a:r>
            </a:p>
            <a:p>
              <a:pPr algn="ctr"/>
              <a:r>
                <a:rPr lang="en-US" dirty="0" smtClean="0"/>
                <a:t>Management</a:t>
              </a:r>
            </a:p>
            <a:p>
              <a:r>
                <a:rPr lang="en-US" dirty="0" smtClean="0"/>
                <a:t> </a:t>
              </a:r>
              <a:endParaRPr lang="en-IN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51920" y="116632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5496" y="1772816"/>
            <a:ext cx="15841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52"/>
          <p:cNvGrpSpPr/>
          <p:nvPr/>
        </p:nvGrpSpPr>
        <p:grpSpPr>
          <a:xfrm>
            <a:off x="179512" y="1043444"/>
            <a:ext cx="1584176" cy="5769932"/>
            <a:chOff x="251520" y="-4501172"/>
            <a:chExt cx="1584176" cy="5769932"/>
          </a:xfrm>
        </p:grpSpPr>
        <p:sp>
          <p:nvSpPr>
            <p:cNvPr id="54" name="Rectangle 53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1560" y="-4501172"/>
              <a:ext cx="61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IN" dirty="0"/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2123728" y="6309320"/>
            <a:ext cx="1584176" cy="504056"/>
            <a:chOff x="251520" y="764704"/>
            <a:chExt cx="1584176" cy="504056"/>
          </a:xfrm>
        </p:grpSpPr>
        <p:sp>
          <p:nvSpPr>
            <p:cNvPr id="57" name="Rectangle 56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9176" y="836712"/>
              <a:ext cx="652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Food</a:t>
              </a:r>
              <a:endParaRPr lang="en-IN" dirty="0"/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7380312" y="5661248"/>
            <a:ext cx="1584176" cy="504056"/>
            <a:chOff x="251520" y="764704"/>
            <a:chExt cx="1584176" cy="504056"/>
          </a:xfrm>
        </p:grpSpPr>
        <p:sp>
          <p:nvSpPr>
            <p:cNvPr id="60" name="Rectangle 59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6475" y="836712"/>
              <a:ext cx="938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Exercise</a:t>
              </a:r>
              <a:endParaRPr lang="en-IN" dirty="0"/>
            </a:p>
          </p:txBody>
        </p:sp>
      </p:grpSp>
      <p:grpSp>
        <p:nvGrpSpPr>
          <p:cNvPr id="10" name="Group 61"/>
          <p:cNvGrpSpPr/>
          <p:nvPr/>
        </p:nvGrpSpPr>
        <p:grpSpPr>
          <a:xfrm>
            <a:off x="7380312" y="2708920"/>
            <a:ext cx="1584176" cy="504056"/>
            <a:chOff x="251520" y="764704"/>
            <a:chExt cx="1584176" cy="504056"/>
          </a:xfrm>
        </p:grpSpPr>
        <p:sp>
          <p:nvSpPr>
            <p:cNvPr id="63" name="Rectangle 62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9162" y="836712"/>
              <a:ext cx="121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Web Client</a:t>
              </a:r>
              <a:endParaRPr lang="en-IN" dirty="0"/>
            </a:p>
          </p:txBody>
        </p:sp>
      </p:grpSp>
      <p:grpSp>
        <p:nvGrpSpPr>
          <p:cNvPr id="11" name="Group 64"/>
          <p:cNvGrpSpPr/>
          <p:nvPr/>
        </p:nvGrpSpPr>
        <p:grpSpPr>
          <a:xfrm>
            <a:off x="3203848" y="0"/>
            <a:ext cx="1584176" cy="504056"/>
            <a:chOff x="251520" y="764704"/>
            <a:chExt cx="1584176" cy="504056"/>
          </a:xfrm>
        </p:grpSpPr>
        <p:sp>
          <p:nvSpPr>
            <p:cNvPr id="66" name="Rectangle 65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9891" y="836712"/>
              <a:ext cx="571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Diet</a:t>
              </a:r>
              <a:endParaRPr lang="en-IN" dirty="0"/>
            </a:p>
          </p:txBody>
        </p:sp>
      </p:grpSp>
      <p:grpSp>
        <p:nvGrpSpPr>
          <p:cNvPr id="12" name="Group 89"/>
          <p:cNvGrpSpPr/>
          <p:nvPr/>
        </p:nvGrpSpPr>
        <p:grpSpPr>
          <a:xfrm>
            <a:off x="5724128" y="44624"/>
            <a:ext cx="2304256" cy="504056"/>
            <a:chOff x="6228184" y="188640"/>
            <a:chExt cx="2304256" cy="504056"/>
          </a:xfrm>
        </p:grpSpPr>
        <p:sp>
          <p:nvSpPr>
            <p:cNvPr id="70" name="Rectangle 69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372200" y="251356"/>
              <a:ext cx="1240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Diet details</a:t>
              </a:r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IN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732240" y="764704"/>
            <a:ext cx="23042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532440" y="7647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60232" y="836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Web client details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8520136" y="8367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IN" dirty="0"/>
          </a:p>
        </p:txBody>
      </p:sp>
      <p:grpSp>
        <p:nvGrpSpPr>
          <p:cNvPr id="13" name="Group 105"/>
          <p:cNvGrpSpPr/>
          <p:nvPr/>
        </p:nvGrpSpPr>
        <p:grpSpPr>
          <a:xfrm>
            <a:off x="6660232" y="3429000"/>
            <a:ext cx="2304256" cy="504056"/>
            <a:chOff x="6228184" y="188640"/>
            <a:chExt cx="2304256" cy="504056"/>
          </a:xfrm>
        </p:grpSpPr>
        <p:sp>
          <p:nvSpPr>
            <p:cNvPr id="108" name="Rectangle 10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72200" y="251356"/>
              <a:ext cx="1607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Exercise</a:t>
              </a:r>
              <a:r>
                <a:rPr lang="en-US" dirty="0" smtClean="0"/>
                <a:t> details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IN" dirty="0"/>
            </a:p>
          </p:txBody>
        </p:sp>
      </p:grpSp>
      <p:grpSp>
        <p:nvGrpSpPr>
          <p:cNvPr id="14" name="Group 112"/>
          <p:cNvGrpSpPr/>
          <p:nvPr/>
        </p:nvGrpSpPr>
        <p:grpSpPr>
          <a:xfrm>
            <a:off x="5580112" y="6237312"/>
            <a:ext cx="2304256" cy="504056"/>
            <a:chOff x="6228184" y="188640"/>
            <a:chExt cx="2304256" cy="504056"/>
          </a:xfrm>
        </p:grpSpPr>
        <p:sp>
          <p:nvSpPr>
            <p:cNvPr id="114" name="Rectangle 11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372200" y="251356"/>
              <a:ext cx="137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Food details</a:t>
              </a:r>
              <a:endParaRPr lang="en-IN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D5</a:t>
              </a:r>
              <a:endParaRPr lang="en-IN" dirty="0"/>
            </a:p>
          </p:txBody>
        </p:sp>
      </p:grpSp>
      <p:grpSp>
        <p:nvGrpSpPr>
          <p:cNvPr id="15" name="Group 119"/>
          <p:cNvGrpSpPr/>
          <p:nvPr/>
        </p:nvGrpSpPr>
        <p:grpSpPr>
          <a:xfrm>
            <a:off x="395536" y="4293096"/>
            <a:ext cx="2304256" cy="432048"/>
            <a:chOff x="6228184" y="188640"/>
            <a:chExt cx="2477308" cy="504056"/>
          </a:xfrm>
        </p:grpSpPr>
        <p:sp>
          <p:nvSpPr>
            <p:cNvPr id="121" name="Rectangle 120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305600" y="251357"/>
              <a:ext cx="16390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Weight details</a:t>
              </a:r>
              <a:endParaRPr lang="en-IN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28384" y="260648"/>
              <a:ext cx="6771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D6</a:t>
              </a:r>
              <a:endParaRPr lang="en-IN" dirty="0"/>
            </a:p>
          </p:txBody>
        </p:sp>
      </p:grpSp>
      <p:grpSp>
        <p:nvGrpSpPr>
          <p:cNvPr id="16" name="Group 125"/>
          <p:cNvGrpSpPr/>
          <p:nvPr/>
        </p:nvGrpSpPr>
        <p:grpSpPr>
          <a:xfrm>
            <a:off x="107504" y="3645024"/>
            <a:ext cx="2304256" cy="504056"/>
            <a:chOff x="6228184" y="188640"/>
            <a:chExt cx="2304256" cy="504056"/>
          </a:xfrm>
        </p:grpSpPr>
        <p:sp>
          <p:nvSpPr>
            <p:cNvPr id="127" name="Rectangle 126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444208" y="260648"/>
              <a:ext cx="178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Progress info</a:t>
              </a:r>
              <a:endParaRPr lang="en-IN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D7</a:t>
              </a:r>
              <a:endParaRPr lang="en-IN" dirty="0"/>
            </a:p>
          </p:txBody>
        </p:sp>
      </p:grpSp>
      <p:cxnSp>
        <p:nvCxnSpPr>
          <p:cNvPr id="140" name="Elbow Connector 139"/>
          <p:cNvCxnSpPr>
            <a:stCxn id="57" idx="0"/>
            <a:endCxn id="46" idx="2"/>
          </p:cNvCxnSpPr>
          <p:nvPr/>
        </p:nvCxnSpPr>
        <p:spPr>
          <a:xfrm rot="5400000" flipH="1" flipV="1">
            <a:off x="2879812" y="5481228"/>
            <a:ext cx="864096" cy="7920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39"/>
          <p:cNvCxnSpPr>
            <a:stCxn id="46" idx="6"/>
          </p:cNvCxnSpPr>
          <p:nvPr/>
        </p:nvCxnSpPr>
        <p:spPr>
          <a:xfrm>
            <a:off x="5436096" y="5445224"/>
            <a:ext cx="792088" cy="7920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9"/>
          <p:cNvCxnSpPr>
            <a:stCxn id="114" idx="1"/>
            <a:endCxn id="46" idx="4"/>
          </p:cNvCxnSpPr>
          <p:nvPr/>
        </p:nvCxnSpPr>
        <p:spPr>
          <a:xfrm rot="10800000">
            <a:off x="4572000" y="6021288"/>
            <a:ext cx="1008112" cy="4680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39"/>
          <p:cNvCxnSpPr>
            <a:stCxn id="60" idx="1"/>
            <a:endCxn id="48" idx="3"/>
          </p:cNvCxnSpPr>
          <p:nvPr/>
        </p:nvCxnSpPr>
        <p:spPr>
          <a:xfrm rot="10800000">
            <a:off x="7057336" y="5204492"/>
            <a:ext cx="322976" cy="7087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39"/>
          <p:cNvCxnSpPr>
            <a:stCxn id="48" idx="6"/>
          </p:cNvCxnSpPr>
          <p:nvPr/>
        </p:nvCxnSpPr>
        <p:spPr>
          <a:xfrm flipV="1">
            <a:off x="8532440" y="3933056"/>
            <a:ext cx="215516" cy="8640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39"/>
          <p:cNvCxnSpPr>
            <a:stCxn id="108" idx="1"/>
            <a:endCxn id="48" idx="1"/>
          </p:cNvCxnSpPr>
          <p:nvPr/>
        </p:nvCxnSpPr>
        <p:spPr>
          <a:xfrm rot="10800000" flipH="1" flipV="1">
            <a:off x="6660232" y="3681027"/>
            <a:ext cx="397104" cy="708785"/>
          </a:xfrm>
          <a:prstGeom prst="bentConnector4">
            <a:avLst>
              <a:gd name="adj1" fmla="val -57567"/>
              <a:gd name="adj2" fmla="val 733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39"/>
          <p:cNvCxnSpPr/>
          <p:nvPr/>
        </p:nvCxnSpPr>
        <p:spPr>
          <a:xfrm rot="5400000" flipH="1" flipV="1">
            <a:off x="8460432" y="1412776"/>
            <a:ext cx="648072" cy="360040"/>
          </a:xfrm>
          <a:prstGeom prst="bentConnector3">
            <a:avLst>
              <a:gd name="adj1" fmla="val 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39"/>
          <p:cNvCxnSpPr>
            <a:endCxn id="49" idx="2"/>
          </p:cNvCxnSpPr>
          <p:nvPr/>
        </p:nvCxnSpPr>
        <p:spPr>
          <a:xfrm rot="5400000">
            <a:off x="6516216" y="1628800"/>
            <a:ext cx="720080" cy="12700"/>
          </a:xfrm>
          <a:prstGeom prst="bentConnector4">
            <a:avLst>
              <a:gd name="adj1" fmla="val 10000"/>
              <a:gd name="adj2" fmla="val 323953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39"/>
          <p:cNvCxnSpPr>
            <a:stCxn id="63" idx="1"/>
            <a:endCxn id="49" idx="3"/>
          </p:cNvCxnSpPr>
          <p:nvPr/>
        </p:nvCxnSpPr>
        <p:spPr>
          <a:xfrm rot="10800000">
            <a:off x="7129344" y="2396180"/>
            <a:ext cx="250968" cy="5647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39"/>
          <p:cNvCxnSpPr/>
          <p:nvPr/>
        </p:nvCxnSpPr>
        <p:spPr>
          <a:xfrm rot="10800000" flipV="1">
            <a:off x="5148064" y="260648"/>
            <a:ext cx="576064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39"/>
          <p:cNvCxnSpPr>
            <a:stCxn id="44" idx="6"/>
          </p:cNvCxnSpPr>
          <p:nvPr/>
        </p:nvCxnSpPr>
        <p:spPr>
          <a:xfrm flipV="1">
            <a:off x="5940152" y="548680"/>
            <a:ext cx="288032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139"/>
          <p:cNvCxnSpPr>
            <a:stCxn id="121" idx="1"/>
            <a:endCxn id="45" idx="2"/>
          </p:cNvCxnSpPr>
          <p:nvPr/>
        </p:nvCxnSpPr>
        <p:spPr>
          <a:xfrm rot="10800000" flipV="1">
            <a:off x="395536" y="4509120"/>
            <a:ext cx="12700" cy="936104"/>
          </a:xfrm>
          <a:prstGeom prst="bentConnector3">
            <a:avLst>
              <a:gd name="adj1" fmla="val 30558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39"/>
          <p:cNvCxnSpPr>
            <a:stCxn id="67" idx="5"/>
          </p:cNvCxnSpPr>
          <p:nvPr/>
        </p:nvCxnSpPr>
        <p:spPr>
          <a:xfrm rot="16200000" flipH="1">
            <a:off x="5570315" y="3735254"/>
            <a:ext cx="1099716" cy="15477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899592" y="59492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4427984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644008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5148064" y="1844824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39"/>
          <p:cNvCxnSpPr/>
          <p:nvPr/>
        </p:nvCxnSpPr>
        <p:spPr>
          <a:xfrm rot="10800000" flipV="1">
            <a:off x="2123728" y="4077072"/>
            <a:ext cx="1944216" cy="1296144"/>
          </a:xfrm>
          <a:prstGeom prst="bentConnector3">
            <a:avLst>
              <a:gd name="adj1" fmla="val 27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9"/>
          <p:cNvCxnSpPr/>
          <p:nvPr/>
        </p:nvCxnSpPr>
        <p:spPr>
          <a:xfrm rot="5400000" flipH="1" flipV="1">
            <a:off x="2411760" y="3933056"/>
            <a:ext cx="1440160" cy="1008112"/>
          </a:xfrm>
          <a:prstGeom prst="bentConnector3">
            <a:avLst>
              <a:gd name="adj1" fmla="val 832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39"/>
          <p:cNvCxnSpPr>
            <a:stCxn id="48" idx="2"/>
            <a:endCxn id="67" idx="6"/>
          </p:cNvCxnSpPr>
          <p:nvPr/>
        </p:nvCxnSpPr>
        <p:spPr>
          <a:xfrm rot="10800000">
            <a:off x="5652120" y="3501008"/>
            <a:ext cx="1152128" cy="1296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863190" y="5589240"/>
            <a:ext cx="59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Food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923928" y="4221088"/>
            <a:ext cx="59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</a:t>
            </a:r>
          </a:p>
          <a:p>
            <a:r>
              <a:rPr lang="en-US" sz="1200" dirty="0" smtClean="0"/>
              <a:t>food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644008" y="4221088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smtClean="0"/>
              <a:t>food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1691680" y="4725145"/>
            <a:ext cx="0" cy="216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067944" y="6453336"/>
            <a:ext cx="14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food details</a:t>
            </a:r>
            <a:endParaRPr lang="en-IN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0112" y="544522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</a:t>
            </a:r>
          </a:p>
          <a:p>
            <a:r>
              <a:rPr lang="en-US" sz="1200" dirty="0" smtClean="0"/>
              <a:t>food 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981550" y="4726885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smtClean="0"/>
              <a:t>Weight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444208" y="5229200"/>
            <a:ext cx="69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exercise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364088" y="3861048"/>
            <a:ext cx="964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Exercise info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292080" y="4437112"/>
            <a:ext cx="96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Exercise Info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100392" y="4005064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Exercise </a:t>
            </a:r>
          </a:p>
          <a:p>
            <a:r>
              <a:rPr lang="en-US" sz="1200" dirty="0" smtClean="0"/>
              <a:t>        info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6372200" y="3933056"/>
            <a:ext cx="138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Exercise info</a:t>
            </a:r>
          </a:p>
          <a:p>
            <a:endParaRPr lang="en-IN" sz="1200" dirty="0"/>
          </a:p>
        </p:txBody>
      </p:sp>
      <p:grpSp>
        <p:nvGrpSpPr>
          <p:cNvPr id="128" name="Group 134"/>
          <p:cNvGrpSpPr/>
          <p:nvPr/>
        </p:nvGrpSpPr>
        <p:grpSpPr>
          <a:xfrm>
            <a:off x="1763688" y="620688"/>
            <a:ext cx="1728192" cy="1152128"/>
            <a:chOff x="539552" y="1412776"/>
            <a:chExt cx="1728192" cy="1152128"/>
          </a:xfrm>
        </p:grpSpPr>
        <p:sp>
          <p:nvSpPr>
            <p:cNvPr id="130" name="TextBox 129"/>
            <p:cNvSpPr txBox="1"/>
            <p:nvPr/>
          </p:nvSpPr>
          <p:spPr>
            <a:xfrm>
              <a:off x="1298322" y="1484784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539552" y="1412776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4" name="Group 125"/>
          <p:cNvGrpSpPr/>
          <p:nvPr/>
        </p:nvGrpSpPr>
        <p:grpSpPr>
          <a:xfrm>
            <a:off x="35496" y="44624"/>
            <a:ext cx="2304256" cy="504056"/>
            <a:chOff x="6263680" y="233264"/>
            <a:chExt cx="2304256" cy="504056"/>
          </a:xfrm>
        </p:grpSpPr>
        <p:sp>
          <p:nvSpPr>
            <p:cNvPr id="135" name="Rectangle 134"/>
            <p:cNvSpPr/>
            <p:nvPr/>
          </p:nvSpPr>
          <p:spPr>
            <a:xfrm>
              <a:off x="6263680" y="233264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7956376" y="233264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6551712" y="295980"/>
              <a:ext cx="178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Details</a:t>
              </a:r>
              <a:endParaRPr lang="en-IN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IN" dirty="0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35496" y="980728"/>
            <a:ext cx="15841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TextBox 145"/>
          <p:cNvSpPr txBox="1"/>
          <p:nvPr/>
        </p:nvSpPr>
        <p:spPr>
          <a:xfrm>
            <a:off x="251294" y="1835532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Progress</a:t>
            </a:r>
            <a:endParaRPr lang="en-IN" dirty="0"/>
          </a:p>
        </p:txBody>
      </p:sp>
      <p:sp>
        <p:nvSpPr>
          <p:cNvPr id="147" name="TextBox 146"/>
          <p:cNvSpPr txBox="1"/>
          <p:nvPr/>
        </p:nvSpPr>
        <p:spPr>
          <a:xfrm>
            <a:off x="755576" y="4869160"/>
            <a:ext cx="908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  <a:p>
            <a:pPr algn="ctr"/>
            <a:r>
              <a:rPr lang="en-US" dirty="0" smtClean="0"/>
              <a:t>Weight </a:t>
            </a:r>
          </a:p>
          <a:p>
            <a:pPr algn="ctr"/>
            <a:r>
              <a:rPr lang="en-IN" dirty="0" smtClean="0"/>
              <a:t>Tracker</a:t>
            </a:r>
          </a:p>
          <a:p>
            <a:pPr algn="ctr"/>
            <a:endParaRPr lang="en-IN" dirty="0"/>
          </a:p>
        </p:txBody>
      </p:sp>
      <p:sp>
        <p:nvSpPr>
          <p:cNvPr id="148" name="TextBox 147"/>
          <p:cNvSpPr txBox="1"/>
          <p:nvPr/>
        </p:nvSpPr>
        <p:spPr>
          <a:xfrm>
            <a:off x="611560" y="6381328"/>
            <a:ext cx="9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Weight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201696" y="4869160"/>
            <a:ext cx="858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</a:t>
            </a:r>
          </a:p>
          <a:p>
            <a:pPr algn="ctr"/>
            <a:r>
              <a:rPr lang="en-US" dirty="0" smtClean="0"/>
              <a:t>Food</a:t>
            </a:r>
            <a:endParaRPr lang="en-IN" dirty="0"/>
          </a:p>
          <a:p>
            <a:pPr algn="ctr"/>
            <a:r>
              <a:rPr lang="en-IN" dirty="0" smtClean="0"/>
              <a:t>Tracker</a:t>
            </a:r>
            <a:endParaRPr lang="en-US" dirty="0" smtClean="0"/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4499992" y="1700808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39"/>
          <p:cNvCxnSpPr>
            <a:endCxn id="44" idx="2"/>
          </p:cNvCxnSpPr>
          <p:nvPr/>
        </p:nvCxnSpPr>
        <p:spPr>
          <a:xfrm rot="16200000" flipH="1">
            <a:off x="3726436" y="783236"/>
            <a:ext cx="792088" cy="1789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39"/>
          <p:cNvCxnSpPr>
            <a:endCxn id="133" idx="0"/>
          </p:cNvCxnSpPr>
          <p:nvPr/>
        </p:nvCxnSpPr>
        <p:spPr>
          <a:xfrm rot="16200000" flipH="1">
            <a:off x="2274094" y="266998"/>
            <a:ext cx="432048" cy="275332"/>
          </a:xfrm>
          <a:prstGeom prst="bentConnector3">
            <a:avLst>
              <a:gd name="adj1" fmla="val 32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39"/>
          <p:cNvCxnSpPr>
            <a:endCxn id="135" idx="2"/>
          </p:cNvCxnSpPr>
          <p:nvPr/>
        </p:nvCxnSpPr>
        <p:spPr>
          <a:xfrm rot="10800000">
            <a:off x="1187624" y="548680"/>
            <a:ext cx="720080" cy="2880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139"/>
          <p:cNvCxnSpPr>
            <a:endCxn id="133" idx="3"/>
          </p:cNvCxnSpPr>
          <p:nvPr/>
        </p:nvCxnSpPr>
        <p:spPr>
          <a:xfrm>
            <a:off x="899592" y="1484784"/>
            <a:ext cx="1117184" cy="119307"/>
          </a:xfrm>
          <a:prstGeom prst="bentConnector4">
            <a:avLst>
              <a:gd name="adj1" fmla="val 38673"/>
              <a:gd name="adj2" fmla="val 1935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139"/>
          <p:cNvCxnSpPr>
            <a:endCxn id="47" idx="1"/>
          </p:cNvCxnSpPr>
          <p:nvPr/>
        </p:nvCxnSpPr>
        <p:spPr>
          <a:xfrm>
            <a:off x="395536" y="2276872"/>
            <a:ext cx="397104" cy="2407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139"/>
          <p:cNvCxnSpPr>
            <a:stCxn id="47" idx="6"/>
          </p:cNvCxnSpPr>
          <p:nvPr/>
        </p:nvCxnSpPr>
        <p:spPr>
          <a:xfrm>
            <a:off x="2267744" y="2924944"/>
            <a:ext cx="72008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139"/>
          <p:cNvCxnSpPr>
            <a:endCxn id="47" idx="3"/>
          </p:cNvCxnSpPr>
          <p:nvPr/>
        </p:nvCxnSpPr>
        <p:spPr>
          <a:xfrm flipV="1">
            <a:off x="107504" y="3332283"/>
            <a:ext cx="685136" cy="31274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1979712" y="5157192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139"/>
          <p:cNvCxnSpPr>
            <a:stCxn id="133" idx="6"/>
          </p:cNvCxnSpPr>
          <p:nvPr/>
        </p:nvCxnSpPr>
        <p:spPr>
          <a:xfrm>
            <a:off x="3491880" y="1196752"/>
            <a:ext cx="432048" cy="180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39"/>
          <p:cNvCxnSpPr/>
          <p:nvPr/>
        </p:nvCxnSpPr>
        <p:spPr>
          <a:xfrm rot="16200000" flipV="1">
            <a:off x="2555777" y="2132856"/>
            <a:ext cx="1440160" cy="720079"/>
          </a:xfrm>
          <a:prstGeom prst="bentConnector3">
            <a:avLst>
              <a:gd name="adj1" fmla="val 861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39"/>
          <p:cNvCxnSpPr/>
          <p:nvPr/>
        </p:nvCxnSpPr>
        <p:spPr>
          <a:xfrm rot="10800000">
            <a:off x="1835696" y="2420888"/>
            <a:ext cx="1800200" cy="864096"/>
          </a:xfrm>
          <a:prstGeom prst="bentConnector3">
            <a:avLst>
              <a:gd name="adj1" fmla="val 228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139"/>
          <p:cNvCxnSpPr/>
          <p:nvPr/>
        </p:nvCxnSpPr>
        <p:spPr>
          <a:xfrm>
            <a:off x="2195736" y="2708920"/>
            <a:ext cx="1368152" cy="720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139"/>
          <p:cNvCxnSpPr/>
          <p:nvPr/>
        </p:nvCxnSpPr>
        <p:spPr>
          <a:xfrm flipV="1">
            <a:off x="5580112" y="2324172"/>
            <a:ext cx="1477224" cy="8888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139"/>
          <p:cNvCxnSpPr>
            <a:endCxn id="67" idx="7"/>
          </p:cNvCxnSpPr>
          <p:nvPr/>
        </p:nvCxnSpPr>
        <p:spPr>
          <a:xfrm rot="10800000" flipV="1">
            <a:off x="5346306" y="2132856"/>
            <a:ext cx="1529951" cy="9098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0" y="548680"/>
            <a:ext cx="169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health details</a:t>
            </a:r>
            <a:endParaRPr lang="en-IN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0" y="1484784"/>
            <a:ext cx="169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health details</a:t>
            </a:r>
            <a:endParaRPr lang="en-IN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2555776" y="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Health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691680" y="1772816"/>
            <a:ext cx="169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health details</a:t>
            </a:r>
            <a:endParaRPr lang="en-IN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347864" y="1340768"/>
            <a:ext cx="169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</a:t>
            </a:r>
          </a:p>
          <a:p>
            <a:r>
              <a:rPr lang="en-US" sz="1200" dirty="0" smtClean="0"/>
              <a:t>fitness</a:t>
            </a:r>
          </a:p>
          <a:p>
            <a:r>
              <a:rPr lang="en-US" sz="1200" dirty="0" smtClean="0"/>
              <a:t> details</a:t>
            </a:r>
            <a:endParaRPr lang="en-IN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0" y="2276872"/>
            <a:ext cx="169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</a:t>
            </a:r>
          </a:p>
          <a:p>
            <a:r>
              <a:rPr lang="en-US" sz="1200" dirty="0" smtClean="0"/>
              <a:t>progress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292" name="TextBox 291"/>
          <p:cNvSpPr txBox="1"/>
          <p:nvPr/>
        </p:nvSpPr>
        <p:spPr>
          <a:xfrm>
            <a:off x="0" y="2996952"/>
            <a:ext cx="169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</a:t>
            </a:r>
          </a:p>
          <a:p>
            <a:r>
              <a:rPr lang="en-US" sz="1200" dirty="0" smtClean="0"/>
              <a:t>progress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293" name="TextBox 292"/>
          <p:cNvSpPr txBox="1"/>
          <p:nvPr/>
        </p:nvSpPr>
        <p:spPr>
          <a:xfrm>
            <a:off x="2267744" y="285293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Ask for</a:t>
            </a:r>
          </a:p>
          <a:p>
            <a:r>
              <a:rPr lang="en-US" sz="1200" dirty="0" smtClean="0"/>
              <a:t>progress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216025" y="5877272"/>
            <a:ext cx="169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0" y="4725144"/>
            <a:ext cx="169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</a:t>
            </a:r>
          </a:p>
          <a:p>
            <a:r>
              <a:rPr lang="en-US" sz="1200" dirty="0" smtClean="0"/>
              <a:t>Weight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1763688" y="4653136"/>
            <a:ext cx="169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Ask </a:t>
            </a:r>
          </a:p>
          <a:p>
            <a:r>
              <a:rPr lang="en-US" sz="1200" dirty="0" smtClean="0"/>
              <a:t>Weight info</a:t>
            </a:r>
            <a:endParaRPr lang="en-IN" sz="1200" dirty="0"/>
          </a:p>
        </p:txBody>
      </p:sp>
      <p:sp>
        <p:nvSpPr>
          <p:cNvPr id="304" name="TextBox 303"/>
          <p:cNvSpPr txBox="1"/>
          <p:nvPr/>
        </p:nvSpPr>
        <p:spPr>
          <a:xfrm>
            <a:off x="2555776" y="3933056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</a:t>
            </a:r>
          </a:p>
          <a:p>
            <a:r>
              <a:rPr lang="en-US" sz="1200" dirty="0" smtClean="0"/>
              <a:t>Weight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691680" y="2132856"/>
            <a:ext cx="189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The user’s progress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979712" y="2420888"/>
            <a:ext cx="163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User’s progress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6569706" y="2935977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308" name="TextBox 307"/>
          <p:cNvSpPr txBox="1"/>
          <p:nvPr/>
        </p:nvSpPr>
        <p:spPr>
          <a:xfrm>
            <a:off x="8532440" y="1916832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</a:t>
            </a:r>
          </a:p>
          <a:p>
            <a:r>
              <a:rPr lang="en-IN" sz="1200" dirty="0" smtClean="0"/>
              <a:t>fitness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309" name="TextBox 308"/>
          <p:cNvSpPr txBox="1"/>
          <p:nvPr/>
        </p:nvSpPr>
        <p:spPr>
          <a:xfrm>
            <a:off x="5919578" y="1412776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</a:t>
            </a:r>
          </a:p>
          <a:p>
            <a:r>
              <a:rPr lang="en-IN" sz="1200" dirty="0" smtClean="0"/>
              <a:t>fitness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310" name="TextBox 309"/>
          <p:cNvSpPr txBox="1"/>
          <p:nvPr/>
        </p:nvSpPr>
        <p:spPr>
          <a:xfrm>
            <a:off x="5292080" y="2132856"/>
            <a:ext cx="107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Gather all the </a:t>
            </a:r>
          </a:p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5588781" y="2564904"/>
            <a:ext cx="855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</a:t>
            </a:r>
          </a:p>
          <a:p>
            <a:r>
              <a:rPr lang="en-US" sz="1200" dirty="0" smtClean="0"/>
              <a:t>The user’s </a:t>
            </a:r>
          </a:p>
          <a:p>
            <a:r>
              <a:rPr lang="en-US" sz="1200" dirty="0" smtClean="0"/>
              <a:t>data</a:t>
            </a:r>
            <a:endParaRPr lang="en-IN" sz="1200" dirty="0"/>
          </a:p>
        </p:txBody>
      </p:sp>
      <p:sp>
        <p:nvSpPr>
          <p:cNvPr id="312" name="TextBox 311"/>
          <p:cNvSpPr txBox="1"/>
          <p:nvPr/>
        </p:nvSpPr>
        <p:spPr>
          <a:xfrm>
            <a:off x="3923928" y="1988840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All Diet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72000" y="1916832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</a:t>
            </a:r>
          </a:p>
          <a:p>
            <a:r>
              <a:rPr lang="en-US" sz="1200" dirty="0" smtClean="0"/>
              <a:t>All Diet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314" name="TextBox 313"/>
          <p:cNvSpPr txBox="1"/>
          <p:nvPr/>
        </p:nvSpPr>
        <p:spPr>
          <a:xfrm>
            <a:off x="3563888" y="548680"/>
            <a:ext cx="47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Diet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315" name="TextBox 314"/>
          <p:cNvSpPr txBox="1"/>
          <p:nvPr/>
        </p:nvSpPr>
        <p:spPr>
          <a:xfrm>
            <a:off x="4788024" y="0"/>
            <a:ext cx="47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Diet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316" name="TextBox 315"/>
          <p:cNvSpPr txBox="1"/>
          <p:nvPr/>
        </p:nvSpPr>
        <p:spPr>
          <a:xfrm>
            <a:off x="5868144" y="620688"/>
            <a:ext cx="47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Diet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Fitness </a:t>
              </a:r>
            </a:p>
            <a:p>
              <a:r>
                <a:rPr lang="en-US" sz="1400" dirty="0" smtClean="0"/>
                <a:t>Tracker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676400" cy="457200"/>
            <a:chOff x="304800" y="1676400"/>
            <a:chExt cx="1676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Free User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Request</a:t>
              </a:r>
            </a:p>
            <a:p>
              <a:pPr algn="ctr"/>
              <a:r>
                <a:rPr lang="en-US" sz="1400" dirty="0" smtClean="0"/>
                <a:t>process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smtClean="0"/>
                <a:t>process</a:t>
              </a:r>
              <a:endParaRPr lang="en-US" sz="14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95600" y="838200"/>
            <a:ext cx="156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resource 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14478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569651" y="2271306"/>
            <a:ext cx="1740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Free User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71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Free User 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034566" y="2481973"/>
            <a:ext cx="1439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Free User</a:t>
            </a:r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43200" y="20574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800" y="30480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</a:p>
        </p:txBody>
      </p:sp>
      <p:grpSp>
        <p:nvGrpSpPr>
          <p:cNvPr id="21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Paid User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241864" y="2499906"/>
            <a:ext cx="19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70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Paid User details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-169710" y="2558171"/>
            <a:ext cx="186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result</a:t>
            </a:r>
            <a:endParaRPr lang="en-US" sz="1400" dirty="0"/>
          </a:p>
        </p:txBody>
      </p:sp>
      <p:cxnSp>
        <p:nvCxnSpPr>
          <p:cNvPr id="188" name="Elbow Connector 187"/>
          <p:cNvCxnSpPr>
            <a:stCxn id="11" idx="3"/>
          </p:cNvCxnSpPr>
          <p:nvPr/>
        </p:nvCxnSpPr>
        <p:spPr>
          <a:xfrm>
            <a:off x="4953000" y="3810000"/>
            <a:ext cx="13716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22" idx="2"/>
            <a:endCxn id="19" idx="6"/>
          </p:cNvCxnSpPr>
          <p:nvPr/>
        </p:nvCxnSpPr>
        <p:spPr>
          <a:xfrm rot="10800000">
            <a:off x="4953000" y="2400300"/>
            <a:ext cx="1600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81600" y="2438400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1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5536" y="2348880"/>
            <a:ext cx="194421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348509" y="1016732"/>
            <a:ext cx="1512168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</a:t>
            </a:r>
          </a:p>
          <a:p>
            <a:pPr algn="ctr"/>
            <a:r>
              <a:rPr lang="en-US" sz="1400" dirty="0" smtClean="0"/>
              <a:t>Nutrition Screening tool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395536" y="260648"/>
            <a:ext cx="136815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1384" y="242088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234888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Diet details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36132" y="231287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2" idx="2"/>
          </p:cNvCxnSpPr>
          <p:nvPr/>
        </p:nvCxnSpPr>
        <p:spPr>
          <a:xfrm rot="16200000" flipH="1">
            <a:off x="818016" y="1026299"/>
            <a:ext cx="792088" cy="268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" idx="3"/>
          </p:cNvCxnSpPr>
          <p:nvPr/>
        </p:nvCxnSpPr>
        <p:spPr>
          <a:xfrm flipV="1">
            <a:off x="899592" y="1938672"/>
            <a:ext cx="670369" cy="410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427984" y="1016732"/>
            <a:ext cx="1368152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15816" y="512676"/>
            <a:ext cx="1910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Screen / Assess for Risk of Malnutrition</a:t>
            </a:r>
          </a:p>
        </p:txBody>
      </p:sp>
      <p:cxnSp>
        <p:nvCxnSpPr>
          <p:cNvPr id="21" name="Elbow Connector 20"/>
          <p:cNvCxnSpPr>
            <a:stCxn id="2" idx="6"/>
            <a:endCxn id="17" idx="2"/>
          </p:cNvCxnSpPr>
          <p:nvPr/>
        </p:nvCxnSpPr>
        <p:spPr>
          <a:xfrm>
            <a:off x="2860677" y="1556792"/>
            <a:ext cx="156730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68563" y="1233626"/>
            <a:ext cx="71622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3.2</a:t>
            </a:r>
          </a:p>
          <a:p>
            <a:r>
              <a:rPr lang="en-US" sz="1400" dirty="0" smtClean="0"/>
              <a:t>Dietary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Advice</a:t>
            </a:r>
          </a:p>
        </p:txBody>
      </p:sp>
      <p:cxnSp>
        <p:nvCxnSpPr>
          <p:cNvPr id="25" name="Elbow Connector 24"/>
          <p:cNvCxnSpPr>
            <a:stCxn id="17" idx="3"/>
            <a:endCxn id="11" idx="3"/>
          </p:cNvCxnSpPr>
          <p:nvPr/>
        </p:nvCxnSpPr>
        <p:spPr>
          <a:xfrm rot="5400000">
            <a:off x="3170933" y="1107492"/>
            <a:ext cx="626232" cy="228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06306" y="1954577"/>
            <a:ext cx="2729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Document advice </a:t>
            </a:r>
            <a:r>
              <a:rPr lang="en-US" dirty="0" smtClean="0"/>
              <a:t>and nutritional </a:t>
            </a:r>
            <a:r>
              <a:rPr lang="en-US" dirty="0"/>
              <a:t>care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020272" y="2096852"/>
            <a:ext cx="1440160" cy="1116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3.3</a:t>
            </a:r>
          </a:p>
          <a:p>
            <a:pPr algn="ctr"/>
            <a:r>
              <a:rPr lang="en-US" sz="1400" dirty="0" smtClean="0"/>
              <a:t>Monitor and Review</a:t>
            </a:r>
            <a:endParaRPr lang="en-US" sz="1400" dirty="0"/>
          </a:p>
        </p:txBody>
      </p:sp>
      <p:cxnSp>
        <p:nvCxnSpPr>
          <p:cNvPr id="33" name="Elbow Connector 32"/>
          <p:cNvCxnSpPr>
            <a:stCxn id="17" idx="6"/>
            <a:endCxn id="31" idx="0"/>
          </p:cNvCxnSpPr>
          <p:nvPr/>
        </p:nvCxnSpPr>
        <p:spPr>
          <a:xfrm>
            <a:off x="5796136" y="1556792"/>
            <a:ext cx="1944216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61316" y="588504"/>
            <a:ext cx="1944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Reassess </a:t>
            </a:r>
            <a:r>
              <a:rPr lang="en-US" dirty="0" smtClean="0"/>
              <a:t>locally </a:t>
            </a:r>
            <a:r>
              <a:rPr lang="en-US" dirty="0"/>
              <a:t>agreed nutrition screening tool</a:t>
            </a:r>
          </a:p>
        </p:txBody>
      </p:sp>
      <p:sp>
        <p:nvSpPr>
          <p:cNvPr id="35" name="Oval 34"/>
          <p:cNvSpPr/>
          <p:nvPr/>
        </p:nvSpPr>
        <p:spPr>
          <a:xfrm>
            <a:off x="3347864" y="3861048"/>
            <a:ext cx="1478430" cy="1368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Fitness tracker</a:t>
            </a:r>
            <a:endParaRPr lang="en-US" dirty="0"/>
          </a:p>
        </p:txBody>
      </p:sp>
      <p:cxnSp>
        <p:nvCxnSpPr>
          <p:cNvPr id="37" name="Elbow Connector 36"/>
          <p:cNvCxnSpPr>
            <a:stCxn id="31" idx="2"/>
            <a:endCxn id="17" idx="5"/>
          </p:cNvCxnSpPr>
          <p:nvPr/>
        </p:nvCxnSpPr>
        <p:spPr>
          <a:xfrm rot="10800000">
            <a:off x="5595776" y="1938672"/>
            <a:ext cx="1424497" cy="716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38470" y="2009018"/>
            <a:ext cx="163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 Updates</a:t>
            </a:r>
            <a:endParaRPr lang="en-US" dirty="0"/>
          </a:p>
        </p:txBody>
      </p:sp>
      <p:cxnSp>
        <p:nvCxnSpPr>
          <p:cNvPr id="40" name="Elbow Connector 39"/>
          <p:cNvCxnSpPr>
            <a:stCxn id="17" idx="4"/>
            <a:endCxn id="35" idx="0"/>
          </p:cNvCxnSpPr>
          <p:nvPr/>
        </p:nvCxnSpPr>
        <p:spPr>
          <a:xfrm rot="5400000">
            <a:off x="3717472" y="2466460"/>
            <a:ext cx="1764196" cy="1024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4217747" y="3464711"/>
            <a:ext cx="1617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Support advice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1600" y="620688"/>
            <a:ext cx="1224136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Fitness Tracker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880084" y="2562402"/>
            <a:ext cx="1384920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</a:t>
            </a:r>
          </a:p>
          <a:p>
            <a:pPr algn="ctr"/>
            <a:r>
              <a:rPr lang="en-US" dirty="0" smtClean="0"/>
              <a:t>Referral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39952" y="5373216"/>
            <a:ext cx="1224136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7.5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38191" y="3933056"/>
            <a:ext cx="1593405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7.4</a:t>
            </a:r>
          </a:p>
          <a:p>
            <a:pPr algn="ctr"/>
            <a:r>
              <a:rPr lang="en-US" sz="1400" dirty="0" smtClean="0"/>
              <a:t>Acceptance and Assessment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607460" y="2409055"/>
            <a:ext cx="1354426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7.3</a:t>
            </a:r>
          </a:p>
          <a:p>
            <a:pPr algn="ctr"/>
            <a:r>
              <a:rPr lang="en-US" sz="1400" dirty="0" smtClean="0"/>
              <a:t>Suggested exercise program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3779912" y="1400943"/>
            <a:ext cx="1578666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7.2</a:t>
            </a:r>
          </a:p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0871" y="1904999"/>
            <a:ext cx="130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 Details</a:t>
            </a:r>
            <a:endParaRPr lang="en-US" dirty="0"/>
          </a:p>
        </p:txBody>
      </p:sp>
      <p:cxnSp>
        <p:nvCxnSpPr>
          <p:cNvPr id="12" name="Elbow Connector 11"/>
          <p:cNvCxnSpPr>
            <a:stCxn id="2" idx="3"/>
            <a:endCxn id="3" idx="2"/>
          </p:cNvCxnSpPr>
          <p:nvPr/>
        </p:nvCxnSpPr>
        <p:spPr>
          <a:xfrm rot="16200000" flipH="1">
            <a:off x="722831" y="1909204"/>
            <a:ext cx="1585293" cy="729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0"/>
            <a:endCxn id="24" idx="2"/>
          </p:cNvCxnSpPr>
          <p:nvPr/>
        </p:nvCxnSpPr>
        <p:spPr>
          <a:xfrm rot="16200000" flipH="1">
            <a:off x="2766206" y="2368740"/>
            <a:ext cx="1166460" cy="1553784"/>
          </a:xfrm>
          <a:prstGeom prst="bentConnector4">
            <a:avLst>
              <a:gd name="adj1" fmla="val -19598"/>
              <a:gd name="adj2" fmla="val 72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6"/>
            <a:endCxn id="6" idx="0"/>
          </p:cNvCxnSpPr>
          <p:nvPr/>
        </p:nvCxnSpPr>
        <p:spPr>
          <a:xfrm>
            <a:off x="5358578" y="1904999"/>
            <a:ext cx="1926095" cy="504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6"/>
            <a:endCxn id="5" idx="6"/>
          </p:cNvCxnSpPr>
          <p:nvPr/>
        </p:nvCxnSpPr>
        <p:spPr>
          <a:xfrm flipH="1">
            <a:off x="7831596" y="2913111"/>
            <a:ext cx="130290" cy="1524001"/>
          </a:xfrm>
          <a:prstGeom prst="bentConnector3">
            <a:avLst>
              <a:gd name="adj1" fmla="val -175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4"/>
            <a:endCxn id="4" idx="6"/>
          </p:cNvCxnSpPr>
          <p:nvPr/>
        </p:nvCxnSpPr>
        <p:spPr>
          <a:xfrm rot="5400000">
            <a:off x="5731439" y="4573817"/>
            <a:ext cx="936104" cy="1670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2" idx="2"/>
          </p:cNvCxnSpPr>
          <p:nvPr/>
        </p:nvCxnSpPr>
        <p:spPr>
          <a:xfrm rot="10800000">
            <a:off x="971600" y="1124744"/>
            <a:ext cx="3168352" cy="4752528"/>
          </a:xfrm>
          <a:prstGeom prst="bentConnector3">
            <a:avLst>
              <a:gd name="adj1" fmla="val 10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126328" y="3224806"/>
            <a:ext cx="1224136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sz="1200" dirty="0" smtClean="0"/>
          </a:p>
          <a:p>
            <a:pPr algn="ctr"/>
            <a:r>
              <a:rPr lang="en-US" sz="1200" dirty="0" smtClean="0"/>
              <a:t>User management system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256240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Planner</a:t>
            </a:r>
            <a:endParaRPr lang="en-US" dirty="0"/>
          </a:p>
        </p:txBody>
      </p:sp>
      <p:cxnSp>
        <p:nvCxnSpPr>
          <p:cNvPr id="28" name="Elbow Connector 27"/>
          <p:cNvCxnSpPr>
            <a:stCxn id="24" idx="6"/>
            <a:endCxn id="7" idx="4"/>
          </p:cNvCxnSpPr>
          <p:nvPr/>
        </p:nvCxnSpPr>
        <p:spPr>
          <a:xfrm flipH="1" flipV="1">
            <a:off x="4569245" y="2409055"/>
            <a:ext cx="781219" cy="1319807"/>
          </a:xfrm>
          <a:prstGeom prst="bentConnector4">
            <a:avLst>
              <a:gd name="adj1" fmla="val -29262"/>
              <a:gd name="adj2" fmla="val 69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18286" y="2170599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back regarding planner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58578" y="1400943"/>
            <a:ext cx="230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Reviewed planner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6955400" y="3244334"/>
            <a:ext cx="280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Suggested exercise program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5835" y="5480469"/>
            <a:ext cx="3250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Summary of  the user’s feedback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415070" y="5849801"/>
            <a:ext cx="227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 of assessments</a:t>
            </a:r>
          </a:p>
        </p:txBody>
      </p:sp>
    </p:spTree>
    <p:extLst>
      <p:ext uri="{BB962C8B-B14F-4D97-AF65-F5344CB8AC3E}">
        <p14:creationId xmlns:p14="http://schemas.microsoft.com/office/powerpoint/2010/main" val="5236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373</Words>
  <Application>Microsoft Office PowerPoint</Application>
  <PresentationFormat>On-screen Show (4:3)</PresentationFormat>
  <Paragraphs>239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Joysankar sengupta</cp:lastModifiedBy>
  <cp:revision>38</cp:revision>
  <dcterms:created xsi:type="dcterms:W3CDTF">2013-06-22T07:50:58Z</dcterms:created>
  <dcterms:modified xsi:type="dcterms:W3CDTF">2013-06-23T07:40:38Z</dcterms:modified>
</cp:coreProperties>
</file>