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4211960" y="404664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467544" y="4725144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6948264" y="1268760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3707904" y="551723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6876256" y="407707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3851920" y="3356992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 smtClean="0"/>
              <a:t>Fitness </a:t>
            </a:r>
            <a:r>
              <a:rPr lang="en-US" b="1" dirty="0" smtClean="0"/>
              <a:t>T</a:t>
            </a:r>
            <a:r>
              <a:rPr lang="x-none" b="1" dirty="0" smtClean="0"/>
              <a:t>racker</a:t>
            </a:r>
            <a:endParaRPr lang="en-IN" b="1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107504" y="1988840"/>
            <a:ext cx="2088232" cy="1008112"/>
            <a:chOff x="647056" y="1556792"/>
            <a:chExt cx="2088232" cy="1008112"/>
          </a:xfrm>
        </p:grpSpPr>
        <p:sp>
          <p:nvSpPr>
            <p:cNvPr id="73" name="Rectangle 72"/>
            <p:cNvSpPr/>
            <p:nvPr/>
          </p:nvSpPr>
          <p:spPr>
            <a:xfrm>
              <a:off x="647056" y="1556792"/>
              <a:ext cx="2088232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3080" y="1844824"/>
              <a:ext cx="1672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Progress Report</a:t>
              </a:r>
              <a:endParaRPr lang="en-IN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470611" y="1556792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sync </a:t>
            </a:r>
            <a:endParaRPr lang="en-IN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522226" y="4437112"/>
            <a:ext cx="93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Exercise</a:t>
            </a:r>
            <a:endParaRPr lang="en-IN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4495257" y="5795972"/>
            <a:ext cx="65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755576" y="5003884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</a:t>
            </a:r>
            <a:r>
              <a:rPr lang="en-US" dirty="0" smtClean="0"/>
              <a:t>Chart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4730910" y="692696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Diet </a:t>
            </a:r>
            <a:r>
              <a:rPr lang="en-US" dirty="0" smtClean="0"/>
              <a:t>Chart</a:t>
            </a:r>
            <a:endParaRPr lang="en-IN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5292080" y="2996952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444208" y="908720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8" idx="3"/>
          </p:cNvCxnSpPr>
          <p:nvPr/>
        </p:nvCxnSpPr>
        <p:spPr>
          <a:xfrm>
            <a:off x="6300192" y="90872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68" idx="1"/>
          </p:cNvCxnSpPr>
          <p:nvPr/>
        </p:nvCxnSpPr>
        <p:spPr>
          <a:xfrm>
            <a:off x="4067944" y="908720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067944" y="908720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139952" y="4077072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5220072" y="4005064"/>
            <a:ext cx="1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18"/>
          <p:cNvCxnSpPr>
            <a:endCxn id="72" idx="1"/>
          </p:cNvCxnSpPr>
          <p:nvPr/>
        </p:nvCxnSpPr>
        <p:spPr>
          <a:xfrm>
            <a:off x="5508104" y="3789042"/>
            <a:ext cx="1368152" cy="792086"/>
          </a:xfrm>
          <a:prstGeom prst="bentConnector3">
            <a:avLst>
              <a:gd name="adj1" fmla="val -14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67" idx="6"/>
          </p:cNvCxnSpPr>
          <p:nvPr/>
        </p:nvCxnSpPr>
        <p:spPr>
          <a:xfrm rot="10800000">
            <a:off x="5652120" y="3501008"/>
            <a:ext cx="1800200" cy="576064"/>
          </a:xfrm>
          <a:prstGeom prst="bentConnector3">
            <a:avLst>
              <a:gd name="adj1" fmla="val -7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/>
          <p:nvPr/>
        </p:nvCxnSpPr>
        <p:spPr>
          <a:xfrm flipV="1">
            <a:off x="5544108" y="2276872"/>
            <a:ext cx="2124236" cy="93610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135"/>
          <p:cNvCxnSpPr>
            <a:stCxn id="69" idx="3"/>
          </p:cNvCxnSpPr>
          <p:nvPr/>
        </p:nvCxnSpPr>
        <p:spPr>
          <a:xfrm flipV="1">
            <a:off x="2555776" y="3861048"/>
            <a:ext cx="1152128" cy="13681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29"/>
          <p:cNvCxnSpPr>
            <a:endCxn id="69" idx="0"/>
          </p:cNvCxnSpPr>
          <p:nvPr/>
        </p:nvCxnSpPr>
        <p:spPr>
          <a:xfrm rot="10800000" flipV="1">
            <a:off x="1511660" y="3717032"/>
            <a:ext cx="2124236" cy="10081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29"/>
          <p:cNvCxnSpPr>
            <a:endCxn id="73" idx="2"/>
          </p:cNvCxnSpPr>
          <p:nvPr/>
        </p:nvCxnSpPr>
        <p:spPr>
          <a:xfrm rot="10800000">
            <a:off x="1151620" y="2996952"/>
            <a:ext cx="2376264" cy="4320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150160" y="4365104"/>
            <a:ext cx="853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</a:t>
            </a:r>
          </a:p>
          <a:p>
            <a:r>
              <a:rPr lang="en-US" dirty="0" smtClean="0"/>
              <a:t>food </a:t>
            </a:r>
          </a:p>
          <a:p>
            <a:r>
              <a:rPr lang="en-US" dirty="0" smtClean="0"/>
              <a:t>details </a:t>
            </a:r>
            <a:endParaRPr lang="en-IN" dirty="0"/>
          </a:p>
        </p:txBody>
      </p:sp>
      <p:sp>
        <p:nvSpPr>
          <p:cNvPr id="155" name="TextBox 154"/>
          <p:cNvSpPr txBox="1"/>
          <p:nvPr/>
        </p:nvSpPr>
        <p:spPr>
          <a:xfrm>
            <a:off x="5169696" y="5147900"/>
            <a:ext cx="17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smtClean="0"/>
              <a:t>food details </a:t>
            </a:r>
            <a:endParaRPr lang="en-IN" dirty="0"/>
          </a:p>
        </p:txBody>
      </p:sp>
      <p:sp>
        <p:nvSpPr>
          <p:cNvPr id="156" name="TextBox 155"/>
          <p:cNvSpPr txBox="1"/>
          <p:nvPr/>
        </p:nvSpPr>
        <p:spPr>
          <a:xfrm>
            <a:off x="5436096" y="4510861"/>
            <a:ext cx="147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exercise </a:t>
            </a:r>
          </a:p>
          <a:p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157" name="TextBox 156"/>
          <p:cNvSpPr txBox="1"/>
          <p:nvPr/>
        </p:nvSpPr>
        <p:spPr>
          <a:xfrm>
            <a:off x="5796136" y="3429000"/>
            <a:ext cx="1753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  <a:r>
              <a:rPr lang="en-US" dirty="0" smtClean="0"/>
              <a:t>exercise </a:t>
            </a:r>
          </a:p>
          <a:p>
            <a:r>
              <a:rPr lang="en-US" dirty="0" smtClean="0"/>
              <a:t>details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59" name="TextBox 158"/>
          <p:cNvSpPr txBox="1"/>
          <p:nvPr/>
        </p:nvSpPr>
        <p:spPr>
          <a:xfrm>
            <a:off x="7665775" y="2420888"/>
            <a:ext cx="1178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user’s </a:t>
            </a:r>
          </a:p>
          <a:p>
            <a:r>
              <a:rPr lang="en-US" dirty="0" smtClean="0"/>
              <a:t>All info</a:t>
            </a:r>
            <a:endParaRPr lang="en-IN" dirty="0"/>
          </a:p>
        </p:txBody>
      </p:sp>
      <p:sp>
        <p:nvSpPr>
          <p:cNvPr id="161" name="TextBox 160"/>
          <p:cNvSpPr txBox="1"/>
          <p:nvPr/>
        </p:nvSpPr>
        <p:spPr>
          <a:xfrm>
            <a:off x="5702211" y="1700808"/>
            <a:ext cx="814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User’s </a:t>
            </a:r>
          </a:p>
          <a:p>
            <a:r>
              <a:rPr lang="en-US" dirty="0" smtClean="0"/>
              <a:t>diet</a:t>
            </a:r>
          </a:p>
          <a:p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162" name="TextBox 161"/>
          <p:cNvSpPr txBox="1"/>
          <p:nvPr/>
        </p:nvSpPr>
        <p:spPr>
          <a:xfrm>
            <a:off x="1619672" y="3068960"/>
            <a:ext cx="16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 details</a:t>
            </a:r>
            <a:endParaRPr lang="en-IN" dirty="0"/>
          </a:p>
        </p:txBody>
      </p:sp>
      <p:sp>
        <p:nvSpPr>
          <p:cNvPr id="163" name="TextBox 162"/>
          <p:cNvSpPr txBox="1"/>
          <p:nvPr/>
        </p:nvSpPr>
        <p:spPr>
          <a:xfrm>
            <a:off x="1475656" y="3789040"/>
            <a:ext cx="123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Receiving </a:t>
            </a:r>
          </a:p>
          <a:p>
            <a:r>
              <a:rPr lang="en-US" dirty="0" smtClean="0"/>
              <a:t>weight info</a:t>
            </a:r>
            <a:endParaRPr lang="en-IN" dirty="0"/>
          </a:p>
        </p:txBody>
      </p:sp>
      <p:sp>
        <p:nvSpPr>
          <p:cNvPr id="164" name="TextBox 163"/>
          <p:cNvSpPr txBox="1"/>
          <p:nvPr/>
        </p:nvSpPr>
        <p:spPr>
          <a:xfrm>
            <a:off x="2483768" y="4437112"/>
            <a:ext cx="130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weight</a:t>
            </a:r>
          </a:p>
          <a:p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4067944" y="1700808"/>
            <a:ext cx="1296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diet</a:t>
            </a:r>
          </a:p>
          <a:p>
            <a:r>
              <a:rPr lang="en-US" dirty="0" smtClean="0"/>
              <a:t>Information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59632" y="332656"/>
            <a:ext cx="2088232" cy="1008112"/>
            <a:chOff x="647056" y="1556792"/>
            <a:chExt cx="2088232" cy="1008112"/>
          </a:xfrm>
        </p:grpSpPr>
        <p:sp>
          <p:nvSpPr>
            <p:cNvPr id="58" name="Rectangle 57"/>
            <p:cNvSpPr/>
            <p:nvPr/>
          </p:nvSpPr>
          <p:spPr>
            <a:xfrm>
              <a:off x="647056" y="1556792"/>
              <a:ext cx="2088232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67136" y="184482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IN" dirty="0"/>
            </a:p>
          </p:txBody>
        </p:sp>
      </p:grpSp>
      <p:cxnSp>
        <p:nvCxnSpPr>
          <p:cNvPr id="83" name="Shape 82"/>
          <p:cNvCxnSpPr>
            <a:stCxn id="67" idx="1"/>
            <a:endCxn id="58" idx="3"/>
          </p:cNvCxnSpPr>
          <p:nvPr/>
        </p:nvCxnSpPr>
        <p:spPr>
          <a:xfrm rot="16200000" flipV="1">
            <a:off x="2505764" y="1678812"/>
            <a:ext cx="2206040" cy="5218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>
            <a:off x="2483768" y="1988840"/>
            <a:ext cx="1296144" cy="1080120"/>
          </a:xfrm>
          <a:prstGeom prst="bentConnector3">
            <a:avLst>
              <a:gd name="adj1" fmla="val 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483768" y="1340768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83768" y="2204864"/>
            <a:ext cx="1296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User’s </a:t>
            </a:r>
          </a:p>
          <a:p>
            <a:r>
              <a:rPr lang="en-US" dirty="0" smtClean="0"/>
              <a:t>Physical </a:t>
            </a:r>
            <a:endParaRPr lang="en-US" dirty="0" smtClean="0"/>
          </a:p>
          <a:p>
            <a:r>
              <a:rPr lang="en-US" dirty="0" smtClean="0"/>
              <a:t>Information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3131840" y="1436583"/>
            <a:ext cx="800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User </a:t>
            </a:r>
            <a:endParaRPr lang="en-US" dirty="0" smtClean="0"/>
          </a:p>
          <a:p>
            <a:r>
              <a:rPr lang="en-US" dirty="0" smtClean="0"/>
              <a:t>details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50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Anirban</cp:lastModifiedBy>
  <cp:revision>19</cp:revision>
  <dcterms:created xsi:type="dcterms:W3CDTF">2013-06-22T07:50:58Z</dcterms:created>
  <dcterms:modified xsi:type="dcterms:W3CDTF">2013-06-22T13:37:09Z</dcterms:modified>
</cp:coreProperties>
</file>