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75" r:id="rId8"/>
    <p:sldId id="263" r:id="rId9"/>
    <p:sldId id="264" r:id="rId10"/>
    <p:sldId id="265" r:id="rId11"/>
    <p:sldId id="266" r:id="rId12"/>
    <p:sldId id="267" r:id="rId13"/>
    <p:sldId id="273" r:id="rId14"/>
    <p:sldId id="268" r:id="rId15"/>
    <p:sldId id="269" r:id="rId16"/>
    <p:sldId id="270" r:id="rId17"/>
    <p:sldId id="274" r:id="rId18"/>
    <p:sldId id="271" r:id="rId19"/>
    <p:sldId id="272" r:id="rId20"/>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75"/>
            <p14:sldId id="263"/>
            <p14:sldId id="264"/>
            <p14:sldId id="265"/>
            <p14:sldId id="266"/>
            <p14:sldId id="267"/>
            <p14:sldId id="273"/>
            <p14:sldId id="268"/>
            <p14:sldId id="269"/>
            <p14:sldId id="270"/>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47" autoAdjust="0"/>
  </p:normalViewPr>
  <p:slideViewPr>
    <p:cSldViewPr>
      <p:cViewPr varScale="1">
        <p:scale>
          <a:sx n="86" d="100"/>
          <a:sy n="86" d="100"/>
        </p:scale>
        <p:origin x="163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ani Banerjee" userId="d7f33c6887eaef32" providerId="LiveId" clId="{D0397477-F10B-4762-A7CB-2E89FD4962B8}"/>
    <pc:docChg chg="custSel modSld">
      <pc:chgData name="Sayantani Banerjee" userId="d7f33c6887eaef32" providerId="LiveId" clId="{D0397477-F10B-4762-A7CB-2E89FD4962B8}" dt="2022-11-20T04:59:46.439" v="486" actId="20577"/>
      <pc:docMkLst>
        <pc:docMk/>
      </pc:docMkLst>
      <pc:sldChg chg="modSp mod">
        <pc:chgData name="Sayantani Banerjee" userId="d7f33c6887eaef32" providerId="LiveId" clId="{D0397477-F10B-4762-A7CB-2E89FD4962B8}" dt="2022-11-20T04:59:46.439" v="486" actId="20577"/>
        <pc:sldMkLst>
          <pc:docMk/>
          <pc:sldMk cId="0" sldId="257"/>
        </pc:sldMkLst>
        <pc:spChg chg="mod">
          <ac:chgData name="Sayantani Banerjee" userId="d7f33c6887eaef32" providerId="LiveId" clId="{D0397477-F10B-4762-A7CB-2E89FD4962B8}" dt="2022-11-20T04:59:46.439" v="486" actId="20577"/>
          <ac:spMkLst>
            <pc:docMk/>
            <pc:sldMk cId="0" sldId="257"/>
            <ac:spMk id="5" creationId="{00000000-0000-0000-0000-000000000000}"/>
          </ac:spMkLst>
        </pc:spChg>
      </pc:sldChg>
      <pc:sldChg chg="modSp mod">
        <pc:chgData name="Sayantani Banerjee" userId="d7f33c6887eaef32" providerId="LiveId" clId="{D0397477-F10B-4762-A7CB-2E89FD4962B8}" dt="2022-11-20T04:58:58.989" v="457" actId="27636"/>
        <pc:sldMkLst>
          <pc:docMk/>
          <pc:sldMk cId="0" sldId="259"/>
        </pc:sldMkLst>
        <pc:spChg chg="mod">
          <ac:chgData name="Sayantani Banerjee" userId="d7f33c6887eaef32" providerId="LiveId" clId="{D0397477-F10B-4762-A7CB-2E89FD4962B8}" dt="2022-11-20T04:58:09.521" v="261" actId="1076"/>
          <ac:spMkLst>
            <pc:docMk/>
            <pc:sldMk cId="0" sldId="259"/>
            <ac:spMk id="4" creationId="{00000000-0000-0000-0000-000000000000}"/>
          </ac:spMkLst>
        </pc:spChg>
        <pc:spChg chg="mod">
          <ac:chgData name="Sayantani Banerjee" userId="d7f33c6887eaef32" providerId="LiveId" clId="{D0397477-F10B-4762-A7CB-2E89FD4962B8}" dt="2022-11-20T04:58:58.989" v="457" actId="27636"/>
          <ac:spMkLst>
            <pc:docMk/>
            <pc:sldMk cId="0" sldId="259"/>
            <ac:spMk id="5" creationId="{00000000-0000-0000-0000-000000000000}"/>
          </ac:spMkLst>
        </pc:spChg>
      </pc:sldChg>
      <pc:sldChg chg="modSp mod">
        <pc:chgData name="Sayantani Banerjee" userId="d7f33c6887eaef32" providerId="LiveId" clId="{D0397477-F10B-4762-A7CB-2E89FD4962B8}" dt="2022-11-20T04:57:35.328" v="259" actId="20577"/>
        <pc:sldMkLst>
          <pc:docMk/>
          <pc:sldMk cId="0" sldId="261"/>
        </pc:sldMkLst>
        <pc:spChg chg="mod">
          <ac:chgData name="Sayantani Banerjee" userId="d7f33c6887eaef32" providerId="LiveId" clId="{D0397477-F10B-4762-A7CB-2E89FD4962B8}" dt="2022-11-20T04:57:35.328" v="259" actId="20577"/>
          <ac:spMkLst>
            <pc:docMk/>
            <pc:sldMk cId="0" sldId="261"/>
            <ac:spMk id="8" creationId="{00000000-0000-0000-0000-000000000000}"/>
          </ac:spMkLst>
        </pc:spChg>
      </pc:sldChg>
      <pc:sldChg chg="modSp mod">
        <pc:chgData name="Sayantani Banerjee" userId="d7f33c6887eaef32" providerId="LiveId" clId="{D0397477-F10B-4762-A7CB-2E89FD4962B8}" dt="2022-11-20T04:53:55.549" v="204" actId="20577"/>
        <pc:sldMkLst>
          <pc:docMk/>
          <pc:sldMk cId="0" sldId="263"/>
        </pc:sldMkLst>
        <pc:spChg chg="mod">
          <ac:chgData name="Sayantani Banerjee" userId="d7f33c6887eaef32" providerId="LiveId" clId="{D0397477-F10B-4762-A7CB-2E89FD4962B8}" dt="2022-11-20T04:53:24.238" v="188" actId="20577"/>
          <ac:spMkLst>
            <pc:docMk/>
            <pc:sldMk cId="0" sldId="263"/>
            <ac:spMk id="6" creationId="{00000000-0000-0000-0000-000000000000}"/>
          </ac:spMkLst>
        </pc:spChg>
        <pc:spChg chg="mod">
          <ac:chgData name="Sayantani Banerjee" userId="d7f33c6887eaef32" providerId="LiveId" clId="{D0397477-F10B-4762-A7CB-2E89FD4962B8}" dt="2022-11-20T04:53:55.549" v="204" actId="20577"/>
          <ac:spMkLst>
            <pc:docMk/>
            <pc:sldMk cId="0" sldId="263"/>
            <ac:spMk id="12" creationId="{00000000-0000-0000-0000-000000000000}"/>
          </ac:spMkLst>
        </pc:spChg>
      </pc:sldChg>
      <pc:sldChg chg="modSp mod">
        <pc:chgData name="Sayantani Banerjee" userId="d7f33c6887eaef32" providerId="LiveId" clId="{D0397477-F10B-4762-A7CB-2E89FD4962B8}" dt="2022-11-20T04:54:06.459" v="214" actId="20577"/>
        <pc:sldMkLst>
          <pc:docMk/>
          <pc:sldMk cId="0" sldId="264"/>
        </pc:sldMkLst>
        <pc:spChg chg="mod">
          <ac:chgData name="Sayantani Banerjee" userId="d7f33c6887eaef32" providerId="LiveId" clId="{D0397477-F10B-4762-A7CB-2E89FD4962B8}" dt="2022-11-20T04:54:06.459" v="214" actId="20577"/>
          <ac:spMkLst>
            <pc:docMk/>
            <pc:sldMk cId="0" sldId="264"/>
            <ac:spMk id="5" creationId="{00000000-0000-0000-0000-000000000000}"/>
          </ac:spMkLst>
        </pc:spChg>
      </pc:sldChg>
      <pc:sldChg chg="modSp mod">
        <pc:chgData name="Sayantani Banerjee" userId="d7f33c6887eaef32" providerId="LiveId" clId="{D0397477-F10B-4762-A7CB-2E89FD4962B8}" dt="2022-11-20T04:54:20.067" v="220" actId="20577"/>
        <pc:sldMkLst>
          <pc:docMk/>
          <pc:sldMk cId="0" sldId="265"/>
        </pc:sldMkLst>
        <pc:spChg chg="mod">
          <ac:chgData name="Sayantani Banerjee" userId="d7f33c6887eaef32" providerId="LiveId" clId="{D0397477-F10B-4762-A7CB-2E89FD4962B8}" dt="2022-11-20T04:54:20.067" v="220" actId="20577"/>
          <ac:spMkLst>
            <pc:docMk/>
            <pc:sldMk cId="0" sldId="265"/>
            <ac:spMk id="5" creationId="{00000000-0000-0000-0000-000000000000}"/>
          </ac:spMkLst>
        </pc:spChg>
      </pc:sldChg>
      <pc:sldChg chg="modSp mod">
        <pc:chgData name="Sayantani Banerjee" userId="d7f33c6887eaef32" providerId="LiveId" clId="{D0397477-F10B-4762-A7CB-2E89FD4962B8}" dt="2022-11-20T04:56:11.507" v="227" actId="2710"/>
        <pc:sldMkLst>
          <pc:docMk/>
          <pc:sldMk cId="0" sldId="268"/>
        </pc:sldMkLst>
        <pc:spChg chg="mod">
          <ac:chgData name="Sayantani Banerjee" userId="d7f33c6887eaef32" providerId="LiveId" clId="{D0397477-F10B-4762-A7CB-2E89FD4962B8}" dt="2022-11-20T04:56:11.507" v="227" actId="2710"/>
          <ac:spMkLst>
            <pc:docMk/>
            <pc:sldMk cId="0" sldId="268"/>
            <ac:spMk id="5" creationId="{00000000-0000-0000-0000-000000000000}"/>
          </ac:spMkLst>
        </pc:spChg>
        <pc:picChg chg="mod">
          <ac:chgData name="Sayantani Banerjee" userId="d7f33c6887eaef32" providerId="LiveId" clId="{D0397477-F10B-4762-A7CB-2E89FD4962B8}" dt="2022-11-20T04:48:18.610" v="5" actId="1076"/>
          <ac:picMkLst>
            <pc:docMk/>
            <pc:sldMk cId="0" sldId="268"/>
            <ac:picMk id="12" creationId="{1BB84F71-2772-4B8F-A9F4-DB88C3458767}"/>
          </ac:picMkLst>
        </pc:picChg>
        <pc:picChg chg="mod">
          <ac:chgData name="Sayantani Banerjee" userId="d7f33c6887eaef32" providerId="LiveId" clId="{D0397477-F10B-4762-A7CB-2E89FD4962B8}" dt="2022-11-20T04:48:12.124" v="2" actId="1076"/>
          <ac:picMkLst>
            <pc:docMk/>
            <pc:sldMk cId="0" sldId="268"/>
            <ac:picMk id="13" creationId="{B2F9B175-22E6-2439-F837-DE2FE9414A77}"/>
          </ac:picMkLst>
        </pc:picChg>
      </pc:sldChg>
      <pc:sldChg chg="modSp mod">
        <pc:chgData name="Sayantani Banerjee" userId="d7f33c6887eaef32" providerId="LiveId" clId="{D0397477-F10B-4762-A7CB-2E89FD4962B8}" dt="2022-11-20T04:54:43.745" v="222" actId="1076"/>
        <pc:sldMkLst>
          <pc:docMk/>
          <pc:sldMk cId="0" sldId="269"/>
        </pc:sldMkLst>
        <pc:spChg chg="mod">
          <ac:chgData name="Sayantani Banerjee" userId="d7f33c6887eaef32" providerId="LiveId" clId="{D0397477-F10B-4762-A7CB-2E89FD4962B8}" dt="2022-11-20T04:54:36.363" v="221" actId="255"/>
          <ac:spMkLst>
            <pc:docMk/>
            <pc:sldMk cId="0" sldId="269"/>
            <ac:spMk id="5" creationId="{00000000-0000-0000-0000-000000000000}"/>
          </ac:spMkLst>
        </pc:spChg>
        <pc:picChg chg="mod">
          <ac:chgData name="Sayantani Banerjee" userId="d7f33c6887eaef32" providerId="LiveId" clId="{D0397477-F10B-4762-A7CB-2E89FD4962B8}" dt="2022-11-20T04:54:43.745" v="222" actId="1076"/>
          <ac:picMkLst>
            <pc:docMk/>
            <pc:sldMk cId="0" sldId="269"/>
            <ac:picMk id="6" creationId="{4BFFEA4D-3B5F-B6AD-E1AC-A38DA19E0D88}"/>
          </ac:picMkLst>
        </pc:picChg>
      </pc:sldChg>
      <pc:sldChg chg="modSp mod">
        <pc:chgData name="Sayantani Banerjee" userId="d7f33c6887eaef32" providerId="LiveId" clId="{D0397477-F10B-4762-A7CB-2E89FD4962B8}" dt="2022-11-20T04:57:01.154" v="238" actId="20577"/>
        <pc:sldMkLst>
          <pc:docMk/>
          <pc:sldMk cId="3001405412" sldId="276"/>
        </pc:sldMkLst>
        <pc:spChg chg="mod">
          <ac:chgData name="Sayantani Banerjee" userId="d7f33c6887eaef32" providerId="LiveId" clId="{D0397477-F10B-4762-A7CB-2E89FD4962B8}" dt="2022-11-20T04:57:01.154" v="238" actId="20577"/>
          <ac:spMkLst>
            <pc:docMk/>
            <pc:sldMk cId="3001405412" sldId="276"/>
            <ac:spMk id="3" creationId="{6D7B304E-D83C-1DCE-9444-A5FF778E9BA7}"/>
          </ac:spMkLst>
        </pc:spChg>
      </pc:sldChg>
    </pc:docChg>
  </pc:docChgLst>
  <pc:docChgLst>
    <pc:chgData name="Sayantani Banerjee" userId="d7f33c6887eaef32" providerId="LiveId" clId="{20BDF693-F67A-4FED-AB8B-CD31695D4331}"/>
    <pc:docChg chg="undo custSel modSld">
      <pc:chgData name="Sayantani Banerjee" userId="d7f33c6887eaef32" providerId="LiveId" clId="{20BDF693-F67A-4FED-AB8B-CD31695D4331}" dt="2022-11-25T12:40:35.143" v="1036" actId="20577"/>
      <pc:docMkLst>
        <pc:docMk/>
      </pc:docMkLst>
      <pc:sldChg chg="modSp">
        <pc:chgData name="Sayantani Banerjee" userId="d7f33c6887eaef32" providerId="LiveId" clId="{20BDF693-F67A-4FED-AB8B-CD31695D4331}" dt="2022-11-25T11:47:36.270" v="43" actId="20577"/>
        <pc:sldMkLst>
          <pc:docMk/>
          <pc:sldMk cId="0" sldId="256"/>
        </pc:sldMkLst>
        <pc:spChg chg="mod">
          <ac:chgData name="Sayantani Banerjee" userId="d7f33c6887eaef32" providerId="LiveId" clId="{20BDF693-F67A-4FED-AB8B-CD31695D4331}" dt="2022-11-25T11:47:36.270" v="43" actId="20577"/>
          <ac:spMkLst>
            <pc:docMk/>
            <pc:sldMk cId="0" sldId="256"/>
            <ac:spMk id="9" creationId="{00000000-0000-0000-0000-000000000000}"/>
          </ac:spMkLst>
        </pc:spChg>
      </pc:sldChg>
      <pc:sldChg chg="modSp mod">
        <pc:chgData name="Sayantani Banerjee" userId="d7f33c6887eaef32" providerId="LiveId" clId="{20BDF693-F67A-4FED-AB8B-CD31695D4331}" dt="2022-11-25T12:40:35.143" v="1036" actId="20577"/>
        <pc:sldMkLst>
          <pc:docMk/>
          <pc:sldMk cId="0" sldId="258"/>
        </pc:sldMkLst>
        <pc:spChg chg="mod">
          <ac:chgData name="Sayantani Banerjee" userId="d7f33c6887eaef32" providerId="LiveId" clId="{20BDF693-F67A-4FED-AB8B-CD31695D4331}" dt="2022-11-25T12:40:35.143" v="1036" actId="20577"/>
          <ac:spMkLst>
            <pc:docMk/>
            <pc:sldMk cId="0" sldId="258"/>
            <ac:spMk id="5" creationId="{00000000-0000-0000-0000-000000000000}"/>
          </ac:spMkLst>
        </pc:spChg>
      </pc:sldChg>
      <pc:sldChg chg="modSp mod">
        <pc:chgData name="Sayantani Banerjee" userId="d7f33c6887eaef32" providerId="LiveId" clId="{20BDF693-F67A-4FED-AB8B-CD31695D4331}" dt="2022-11-25T12:11:50.775" v="493" actId="20577"/>
        <pc:sldMkLst>
          <pc:docMk/>
          <pc:sldMk cId="0" sldId="259"/>
        </pc:sldMkLst>
        <pc:spChg chg="mod">
          <ac:chgData name="Sayantani Banerjee" userId="d7f33c6887eaef32" providerId="LiveId" clId="{20BDF693-F67A-4FED-AB8B-CD31695D4331}" dt="2022-11-25T12:11:50.775" v="493" actId="20577"/>
          <ac:spMkLst>
            <pc:docMk/>
            <pc:sldMk cId="0" sldId="259"/>
            <ac:spMk id="5" creationId="{00000000-0000-0000-0000-000000000000}"/>
          </ac:spMkLst>
        </pc:spChg>
      </pc:sldChg>
      <pc:sldChg chg="addSp modSp mod">
        <pc:chgData name="Sayantani Banerjee" userId="d7f33c6887eaef32" providerId="LiveId" clId="{20BDF693-F67A-4FED-AB8B-CD31695D4331}" dt="2022-11-25T12:21:08.780" v="633" actId="1076"/>
        <pc:sldMkLst>
          <pc:docMk/>
          <pc:sldMk cId="0" sldId="261"/>
        </pc:sldMkLst>
        <pc:spChg chg="mod">
          <ac:chgData name="Sayantani Banerjee" userId="d7f33c6887eaef32" providerId="LiveId" clId="{20BDF693-F67A-4FED-AB8B-CD31695D4331}" dt="2022-11-25T12:20:27.119" v="627" actId="1076"/>
          <ac:spMkLst>
            <pc:docMk/>
            <pc:sldMk cId="0" sldId="261"/>
            <ac:spMk id="4" creationId="{00000000-0000-0000-0000-000000000000}"/>
          </ac:spMkLst>
        </pc:spChg>
        <pc:spChg chg="mod">
          <ac:chgData name="Sayantani Banerjee" userId="d7f33c6887eaef32" providerId="LiveId" clId="{20BDF693-F67A-4FED-AB8B-CD31695D4331}" dt="2022-11-25T12:20:32.693" v="629" actId="1076"/>
          <ac:spMkLst>
            <pc:docMk/>
            <pc:sldMk cId="0" sldId="261"/>
            <ac:spMk id="5" creationId="{00000000-0000-0000-0000-000000000000}"/>
          </ac:spMkLst>
        </pc:spChg>
        <pc:spChg chg="mod">
          <ac:chgData name="Sayantani Banerjee" userId="d7f33c6887eaef32" providerId="LiveId" clId="{20BDF693-F67A-4FED-AB8B-CD31695D4331}" dt="2022-11-25T12:20:46.406" v="630" actId="1076"/>
          <ac:spMkLst>
            <pc:docMk/>
            <pc:sldMk cId="0" sldId="261"/>
            <ac:spMk id="8" creationId="{00000000-0000-0000-0000-000000000000}"/>
          </ac:spMkLst>
        </pc:spChg>
        <pc:picChg chg="add mod">
          <ac:chgData name="Sayantani Banerjee" userId="d7f33c6887eaef32" providerId="LiveId" clId="{20BDF693-F67A-4FED-AB8B-CD31695D4331}" dt="2022-11-25T12:21:08.780" v="633" actId="1076"/>
          <ac:picMkLst>
            <pc:docMk/>
            <pc:sldMk cId="0" sldId="261"/>
            <ac:picMk id="3" creationId="{EE03B663-8D24-4B96-3E15-B7CED68D4CCB}"/>
          </ac:picMkLst>
        </pc:picChg>
      </pc:sldChg>
      <pc:sldChg chg="addSp modSp mod">
        <pc:chgData name="Sayantani Banerjee" userId="d7f33c6887eaef32" providerId="LiveId" clId="{20BDF693-F67A-4FED-AB8B-CD31695D4331}" dt="2022-11-25T12:23:01.290" v="637" actId="14100"/>
        <pc:sldMkLst>
          <pc:docMk/>
          <pc:sldMk cId="0" sldId="265"/>
        </pc:sldMkLst>
        <pc:picChg chg="add mod">
          <ac:chgData name="Sayantani Banerjee" userId="d7f33c6887eaef32" providerId="LiveId" clId="{20BDF693-F67A-4FED-AB8B-CD31695D4331}" dt="2022-11-25T12:23:01.290" v="637" actId="14100"/>
          <ac:picMkLst>
            <pc:docMk/>
            <pc:sldMk cId="0" sldId="265"/>
            <ac:picMk id="3" creationId="{67DB26E9-7B48-A4E3-E676-D0ED080DEFB1}"/>
          </ac:picMkLst>
        </pc:picChg>
      </pc:sldChg>
      <pc:sldChg chg="addSp delSp modSp mod">
        <pc:chgData name="Sayantani Banerjee" userId="d7f33c6887eaef32" providerId="LiveId" clId="{20BDF693-F67A-4FED-AB8B-CD31695D4331}" dt="2022-11-25T12:26:15.367" v="652" actId="14100"/>
        <pc:sldMkLst>
          <pc:docMk/>
          <pc:sldMk cId="0" sldId="266"/>
        </pc:sldMkLst>
        <pc:picChg chg="add mod">
          <ac:chgData name="Sayantani Banerjee" userId="d7f33c6887eaef32" providerId="LiveId" clId="{20BDF693-F67A-4FED-AB8B-CD31695D4331}" dt="2022-11-25T12:26:08.532" v="650" actId="14100"/>
          <ac:picMkLst>
            <pc:docMk/>
            <pc:sldMk cId="0" sldId="266"/>
            <ac:picMk id="2" creationId="{FD203133-EDA2-EA32-CDE1-A6C1DD3BC9EF}"/>
          </ac:picMkLst>
        </pc:picChg>
        <pc:picChg chg="add mod">
          <ac:chgData name="Sayantani Banerjee" userId="d7f33c6887eaef32" providerId="LiveId" clId="{20BDF693-F67A-4FED-AB8B-CD31695D4331}" dt="2022-11-25T12:26:15.367" v="652" actId="14100"/>
          <ac:picMkLst>
            <pc:docMk/>
            <pc:sldMk cId="0" sldId="266"/>
            <ac:picMk id="3" creationId="{4AE35AD5-14AD-5A7C-7DA6-8093152A297F}"/>
          </ac:picMkLst>
        </pc:picChg>
        <pc:picChg chg="del">
          <ac:chgData name="Sayantani Banerjee" userId="d7f33c6887eaef32" providerId="LiveId" clId="{20BDF693-F67A-4FED-AB8B-CD31695D4331}" dt="2022-11-25T12:25:00.041" v="638" actId="478"/>
          <ac:picMkLst>
            <pc:docMk/>
            <pc:sldMk cId="0" sldId="266"/>
            <ac:picMk id="6" creationId="{1FFC509B-E964-C9E7-C813-250D93B63ED0}"/>
          </ac:picMkLst>
        </pc:picChg>
      </pc:sldChg>
      <pc:sldChg chg="addSp delSp modSp mod">
        <pc:chgData name="Sayantani Banerjee" userId="d7f33c6887eaef32" providerId="LiveId" clId="{20BDF693-F67A-4FED-AB8B-CD31695D4331}" dt="2022-11-25T12:26:46.501" v="655" actId="1076"/>
        <pc:sldMkLst>
          <pc:docMk/>
          <pc:sldMk cId="0" sldId="267"/>
        </pc:sldMkLst>
        <pc:picChg chg="add mod">
          <ac:chgData name="Sayantani Banerjee" userId="d7f33c6887eaef32" providerId="LiveId" clId="{20BDF693-F67A-4FED-AB8B-CD31695D4331}" dt="2022-11-25T12:26:46.501" v="655" actId="1076"/>
          <ac:picMkLst>
            <pc:docMk/>
            <pc:sldMk cId="0" sldId="267"/>
            <ac:picMk id="2" creationId="{CFE53A6D-4F0A-ABFC-8D88-6E2737C6DA54}"/>
          </ac:picMkLst>
        </pc:picChg>
        <pc:picChg chg="del">
          <ac:chgData name="Sayantani Banerjee" userId="d7f33c6887eaef32" providerId="LiveId" clId="{20BDF693-F67A-4FED-AB8B-CD31695D4331}" dt="2022-11-25T12:26:35.779" v="653" actId="478"/>
          <ac:picMkLst>
            <pc:docMk/>
            <pc:sldMk cId="0" sldId="267"/>
            <ac:picMk id="22" creationId="{13C800CD-D0FB-C912-475D-CC93AEF18BB6}"/>
          </ac:picMkLst>
        </pc:picChg>
      </pc:sldChg>
      <pc:sldChg chg="addSp delSp modSp mod">
        <pc:chgData name="Sayantani Banerjee" userId="d7f33c6887eaef32" providerId="LiveId" clId="{20BDF693-F67A-4FED-AB8B-CD31695D4331}" dt="2022-11-25T12:31:34.552" v="846" actId="14100"/>
        <pc:sldMkLst>
          <pc:docMk/>
          <pc:sldMk cId="0" sldId="268"/>
        </pc:sldMkLst>
        <pc:spChg chg="mod">
          <ac:chgData name="Sayantani Banerjee" userId="d7f33c6887eaef32" providerId="LiveId" clId="{20BDF693-F67A-4FED-AB8B-CD31695D4331}" dt="2022-11-25T12:31:02.403" v="842" actId="20577"/>
          <ac:spMkLst>
            <pc:docMk/>
            <pc:sldMk cId="0" sldId="268"/>
            <ac:spMk id="5" creationId="{00000000-0000-0000-0000-000000000000}"/>
          </ac:spMkLst>
        </pc:spChg>
        <pc:picChg chg="add mod">
          <ac:chgData name="Sayantani Banerjee" userId="d7f33c6887eaef32" providerId="LiveId" clId="{20BDF693-F67A-4FED-AB8B-CD31695D4331}" dt="2022-11-25T12:31:34.552" v="846" actId="14100"/>
          <ac:picMkLst>
            <pc:docMk/>
            <pc:sldMk cId="0" sldId="268"/>
            <ac:picMk id="2" creationId="{6E91FC69-DDC2-825A-3EAF-0D8981CE10D1}"/>
          </ac:picMkLst>
        </pc:picChg>
        <pc:picChg chg="del">
          <ac:chgData name="Sayantani Banerjee" userId="d7f33c6887eaef32" providerId="LiveId" clId="{20BDF693-F67A-4FED-AB8B-CD31695D4331}" dt="2022-11-25T12:28:36.323" v="661" actId="478"/>
          <ac:picMkLst>
            <pc:docMk/>
            <pc:sldMk cId="0" sldId="268"/>
            <ac:picMk id="12" creationId="{1BB84F71-2772-4B8F-A9F4-DB88C3458767}"/>
          </ac:picMkLst>
        </pc:picChg>
        <pc:picChg chg="del">
          <ac:chgData name="Sayantani Banerjee" userId="d7f33c6887eaef32" providerId="LiveId" clId="{20BDF693-F67A-4FED-AB8B-CD31695D4331}" dt="2022-11-25T12:28:39.735" v="662" actId="478"/>
          <ac:picMkLst>
            <pc:docMk/>
            <pc:sldMk cId="0" sldId="268"/>
            <ac:picMk id="13" creationId="{B2F9B175-22E6-2439-F837-DE2FE9414A77}"/>
          </ac:picMkLst>
        </pc:picChg>
      </pc:sldChg>
      <pc:sldChg chg="delSp modSp mod">
        <pc:chgData name="Sayantani Banerjee" userId="d7f33c6887eaef32" providerId="LiveId" clId="{20BDF693-F67A-4FED-AB8B-CD31695D4331}" dt="2022-11-25T12:35:15.586" v="993" actId="108"/>
        <pc:sldMkLst>
          <pc:docMk/>
          <pc:sldMk cId="0" sldId="269"/>
        </pc:sldMkLst>
        <pc:spChg chg="mod">
          <ac:chgData name="Sayantani Banerjee" userId="d7f33c6887eaef32" providerId="LiveId" clId="{20BDF693-F67A-4FED-AB8B-CD31695D4331}" dt="2022-11-25T12:35:15.586" v="993" actId="108"/>
          <ac:spMkLst>
            <pc:docMk/>
            <pc:sldMk cId="0" sldId="269"/>
            <ac:spMk id="5" creationId="{00000000-0000-0000-0000-000000000000}"/>
          </ac:spMkLst>
        </pc:spChg>
        <pc:picChg chg="del">
          <ac:chgData name="Sayantani Banerjee" userId="d7f33c6887eaef32" providerId="LiveId" clId="{20BDF693-F67A-4FED-AB8B-CD31695D4331}" dt="2022-11-25T12:31:52.758" v="847" actId="478"/>
          <ac:picMkLst>
            <pc:docMk/>
            <pc:sldMk cId="0" sldId="269"/>
            <ac:picMk id="6" creationId="{4BFFEA4D-3B5F-B6AD-E1AC-A38DA19E0D88}"/>
          </ac:picMkLst>
        </pc:picChg>
      </pc:sldChg>
      <pc:sldChg chg="modSp mod">
        <pc:chgData name="Sayantani Banerjee" userId="d7f33c6887eaef32" providerId="LiveId" clId="{20BDF693-F67A-4FED-AB8B-CD31695D4331}" dt="2022-11-25T12:33:25.460" v="952" actId="5793"/>
        <pc:sldMkLst>
          <pc:docMk/>
          <pc:sldMk cId="0" sldId="270"/>
        </pc:sldMkLst>
        <pc:spChg chg="mod">
          <ac:chgData name="Sayantani Banerjee" userId="d7f33c6887eaef32" providerId="LiveId" clId="{20BDF693-F67A-4FED-AB8B-CD31695D4331}" dt="2022-11-25T12:33:25.460" v="952" actId="5793"/>
          <ac:spMkLst>
            <pc:docMk/>
            <pc:sldMk cId="0" sldId="270"/>
            <ac:spMk id="4" creationId="{00000000-0000-0000-0000-000000000000}"/>
          </ac:spMkLst>
        </pc:spChg>
      </pc:sldChg>
      <pc:sldChg chg="modSp mod">
        <pc:chgData name="Sayantani Banerjee" userId="d7f33c6887eaef32" providerId="LiveId" clId="{20BDF693-F67A-4FED-AB8B-CD31695D4331}" dt="2022-11-25T12:38:07.789" v="1017" actId="20577"/>
        <pc:sldMkLst>
          <pc:docMk/>
          <pc:sldMk cId="0" sldId="271"/>
        </pc:sldMkLst>
        <pc:spChg chg="mod">
          <ac:chgData name="Sayantani Banerjee" userId="d7f33c6887eaef32" providerId="LiveId" clId="{20BDF693-F67A-4FED-AB8B-CD31695D4331}" dt="2022-11-25T12:38:07.789" v="1017" actId="20577"/>
          <ac:spMkLst>
            <pc:docMk/>
            <pc:sldMk cId="0" sldId="271"/>
            <ac:spMk id="8" creationId="{4570152F-D1D4-8A6C-FA58-7AF4F6E15741}"/>
          </ac:spMkLst>
        </pc:spChg>
      </pc:sldChg>
      <pc:sldChg chg="addSp delSp modSp mod">
        <pc:chgData name="Sayantani Banerjee" userId="d7f33c6887eaef32" providerId="LiveId" clId="{20BDF693-F67A-4FED-AB8B-CD31695D4331}" dt="2022-11-25T12:38:47.922" v="1033" actId="20577"/>
        <pc:sldMkLst>
          <pc:docMk/>
          <pc:sldMk cId="2432330438" sldId="273"/>
        </pc:sldMkLst>
        <pc:spChg chg="mod">
          <ac:chgData name="Sayantani Banerjee" userId="d7f33c6887eaef32" providerId="LiveId" clId="{20BDF693-F67A-4FED-AB8B-CD31695D4331}" dt="2022-11-25T12:38:47.922" v="1033" actId="20577"/>
          <ac:spMkLst>
            <pc:docMk/>
            <pc:sldMk cId="2432330438" sldId="273"/>
            <ac:spMk id="3" creationId="{AC870963-2837-942A-D0A3-35EDF7E3A92C}"/>
          </ac:spMkLst>
        </pc:spChg>
        <pc:picChg chg="del">
          <ac:chgData name="Sayantani Banerjee" userId="d7f33c6887eaef32" providerId="LiveId" clId="{20BDF693-F67A-4FED-AB8B-CD31695D4331}" dt="2022-11-25T12:28:13.247" v="656" actId="478"/>
          <ac:picMkLst>
            <pc:docMk/>
            <pc:sldMk cId="2432330438" sldId="273"/>
            <ac:picMk id="4" creationId="{2E3B5532-DFF7-5A37-3262-A450FC545625}"/>
          </ac:picMkLst>
        </pc:picChg>
        <pc:picChg chg="add mod">
          <ac:chgData name="Sayantani Banerjee" userId="d7f33c6887eaef32" providerId="LiveId" clId="{20BDF693-F67A-4FED-AB8B-CD31695D4331}" dt="2022-11-25T12:28:21.170" v="660" actId="1076"/>
          <ac:picMkLst>
            <pc:docMk/>
            <pc:sldMk cId="2432330438" sldId="273"/>
            <ac:picMk id="5" creationId="{47CAE72A-6047-7F3D-D666-9DF176A1A8DB}"/>
          </ac:picMkLst>
        </pc:picChg>
      </pc:sldChg>
      <pc:sldChg chg="addSp delSp modSp mod">
        <pc:chgData name="Sayantani Banerjee" userId="d7f33c6887eaef32" providerId="LiveId" clId="{20BDF693-F67A-4FED-AB8B-CD31695D4331}" dt="2022-11-25T12:37:25.337" v="1013" actId="1076"/>
        <pc:sldMkLst>
          <pc:docMk/>
          <pc:sldMk cId="591072058" sldId="274"/>
        </pc:sldMkLst>
        <pc:spChg chg="mod">
          <ac:chgData name="Sayantani Banerjee" userId="d7f33c6887eaef32" providerId="LiveId" clId="{20BDF693-F67A-4FED-AB8B-CD31695D4331}" dt="2022-11-25T12:37:04.030" v="1011" actId="20577"/>
          <ac:spMkLst>
            <pc:docMk/>
            <pc:sldMk cId="591072058" sldId="274"/>
            <ac:spMk id="3" creationId="{5076954D-6B5C-48AE-C709-6BE7A5A38B6A}"/>
          </ac:spMkLst>
        </pc:spChg>
        <pc:spChg chg="add del">
          <ac:chgData name="Sayantani Banerjee" userId="d7f33c6887eaef32" providerId="LiveId" clId="{20BDF693-F67A-4FED-AB8B-CD31695D4331}" dt="2022-11-25T12:35:54.441" v="995"/>
          <ac:spMkLst>
            <pc:docMk/>
            <pc:sldMk cId="591072058" sldId="274"/>
            <ac:spMk id="5" creationId="{1EDFDC5D-3D0A-03FC-5D3D-3EA017955F46}"/>
          </ac:spMkLst>
        </pc:spChg>
        <pc:spChg chg="add del">
          <ac:chgData name="Sayantani Banerjee" userId="d7f33c6887eaef32" providerId="LiveId" clId="{20BDF693-F67A-4FED-AB8B-CD31695D4331}" dt="2022-11-25T12:35:54.441" v="995"/>
          <ac:spMkLst>
            <pc:docMk/>
            <pc:sldMk cId="591072058" sldId="274"/>
            <ac:spMk id="6" creationId="{55655195-2AAC-BDC0-F2C1-3E29ECC734CB}"/>
          </ac:spMkLst>
        </pc:spChg>
        <pc:spChg chg="add del mod">
          <ac:chgData name="Sayantani Banerjee" userId="d7f33c6887eaef32" providerId="LiveId" clId="{20BDF693-F67A-4FED-AB8B-CD31695D4331}" dt="2022-11-25T12:36:54.014" v="1007" actId="478"/>
          <ac:spMkLst>
            <pc:docMk/>
            <pc:sldMk cId="591072058" sldId="274"/>
            <ac:spMk id="8" creationId="{74096157-6D6D-CB3A-0D92-A59C8E5DB732}"/>
          </ac:spMkLst>
        </pc:spChg>
        <pc:picChg chg="del">
          <ac:chgData name="Sayantani Banerjee" userId="d7f33c6887eaef32" providerId="LiveId" clId="{20BDF693-F67A-4FED-AB8B-CD31695D4331}" dt="2022-11-25T12:36:39.254" v="1004" actId="478"/>
          <ac:picMkLst>
            <pc:docMk/>
            <pc:sldMk cId="591072058" sldId="274"/>
            <ac:picMk id="4" creationId="{C4B8E1DF-0A11-E2AD-86B3-F7B6FACA4080}"/>
          </ac:picMkLst>
        </pc:picChg>
        <pc:picChg chg="add mod">
          <ac:chgData name="Sayantani Banerjee" userId="d7f33c6887eaef32" providerId="LiveId" clId="{20BDF693-F67A-4FED-AB8B-CD31695D4331}" dt="2022-11-25T12:37:25.337" v="1013" actId="1076"/>
          <ac:picMkLst>
            <pc:docMk/>
            <pc:sldMk cId="591072058" sldId="274"/>
            <ac:picMk id="9" creationId="{973F90BF-B371-0E31-8B09-43669C2C57F2}"/>
          </ac:picMkLst>
        </pc:picChg>
        <pc:picChg chg="add del">
          <ac:chgData name="Sayantani Banerjee" userId="d7f33c6887eaef32" providerId="LiveId" clId="{20BDF693-F67A-4FED-AB8B-CD31695D4331}" dt="2022-11-25T12:35:54.441" v="995"/>
          <ac:picMkLst>
            <pc:docMk/>
            <pc:sldMk cId="591072058" sldId="274"/>
            <ac:picMk id="1025" creationId="{382690F8-F51E-9987-253E-66A11BB9BD7E}"/>
          </ac:picMkLst>
        </pc:picChg>
      </pc:sldChg>
      <pc:sldChg chg="modSp mod">
        <pc:chgData name="Sayantani Banerjee" userId="d7f33c6887eaef32" providerId="LiveId" clId="{20BDF693-F67A-4FED-AB8B-CD31695D4331}" dt="2022-11-25T12:18:01.724" v="602" actId="20577"/>
        <pc:sldMkLst>
          <pc:docMk/>
          <pc:sldMk cId="3001405412" sldId="276"/>
        </pc:sldMkLst>
        <pc:spChg chg="mod">
          <ac:chgData name="Sayantani Banerjee" userId="d7f33c6887eaef32" providerId="LiveId" clId="{20BDF693-F67A-4FED-AB8B-CD31695D4331}" dt="2022-11-25T12:18:01.724" v="602" actId="20577"/>
          <ac:spMkLst>
            <pc:docMk/>
            <pc:sldMk cId="3001405412" sldId="276"/>
            <ac:spMk id="3" creationId="{6D7B304E-D83C-1DCE-9444-A5FF778E9B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11/25/2022</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05476"/>
            <a:ext cx="6556879" cy="180690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HOUSE PRICE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50" dirty="0">
                <a:solidFill>
                  <a:srgbClr val="075972"/>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pic>
        <p:nvPicPr>
          <p:cNvPr id="3" name="Picture 2">
            <a:extLst>
              <a:ext uri="{FF2B5EF4-FFF2-40B4-BE49-F238E27FC236}">
                <a16:creationId xmlns:a16="http://schemas.microsoft.com/office/drawing/2014/main" id="{67DB26E9-7B48-A4E3-E676-D0ED080DEFB1}"/>
              </a:ext>
            </a:extLst>
          </p:cNvPr>
          <p:cNvPicPr>
            <a:picLocks noChangeAspect="1"/>
          </p:cNvPicPr>
          <p:nvPr/>
        </p:nvPicPr>
        <p:blipFill>
          <a:blip r:embed="rId2"/>
          <a:stretch>
            <a:fillRect/>
          </a:stretch>
        </p:blipFill>
        <p:spPr>
          <a:xfrm>
            <a:off x="1155700" y="3639695"/>
            <a:ext cx="6096000" cy="2430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55970"/>
                </a:solidFill>
              </a:rPr>
              <a:t>OUTLIER</a:t>
            </a:r>
            <a:r>
              <a:rPr b="1" spc="-80" dirty="0">
                <a:solidFill>
                  <a:srgbClr val="055970"/>
                </a:solidFill>
              </a:rPr>
              <a:t> </a:t>
            </a:r>
            <a:r>
              <a:rPr b="1" spc="-105" dirty="0">
                <a:solidFill>
                  <a:srgbClr val="055970"/>
                </a:solidFill>
              </a:rPr>
              <a:t>REMOVAL</a:t>
            </a:r>
          </a:p>
        </p:txBody>
      </p:sp>
      <p:sp>
        <p:nvSpPr>
          <p:cNvPr id="5" name="object 5"/>
          <p:cNvSpPr txBox="1"/>
          <p:nvPr/>
        </p:nvSpPr>
        <p:spPr>
          <a:xfrm>
            <a:off x="774700" y="1663700"/>
            <a:ext cx="7152005" cy="1704569"/>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16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16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1600" dirty="0">
                <a:latin typeface="Calibri" panose="020F0502020204030204" pitchFamily="34" charset="0"/>
                <a:cs typeface="Times New Roman" panose="02020603050405020304" pitchFamily="18" charset="0"/>
              </a:rPr>
              <a:t>So that these type of rows are dropped from the dataset.</a:t>
            </a:r>
          </a:p>
        </p:txBody>
      </p:sp>
      <p:pic>
        <p:nvPicPr>
          <p:cNvPr id="2" name="Picture 1">
            <a:extLst>
              <a:ext uri="{FF2B5EF4-FFF2-40B4-BE49-F238E27FC236}">
                <a16:creationId xmlns:a16="http://schemas.microsoft.com/office/drawing/2014/main" id="{FD203133-EDA2-EA32-CDE1-A6C1DD3BC9EF}"/>
              </a:ext>
            </a:extLst>
          </p:cNvPr>
          <p:cNvPicPr>
            <a:picLocks noChangeAspect="1"/>
          </p:cNvPicPr>
          <p:nvPr/>
        </p:nvPicPr>
        <p:blipFill>
          <a:blip r:embed="rId2"/>
          <a:stretch>
            <a:fillRect/>
          </a:stretch>
        </p:blipFill>
        <p:spPr>
          <a:xfrm>
            <a:off x="1079500" y="3459017"/>
            <a:ext cx="4588510" cy="1100283"/>
          </a:xfrm>
          <a:prstGeom prst="rect">
            <a:avLst/>
          </a:prstGeom>
        </p:spPr>
      </p:pic>
      <p:pic>
        <p:nvPicPr>
          <p:cNvPr id="3" name="Picture 2">
            <a:extLst>
              <a:ext uri="{FF2B5EF4-FFF2-40B4-BE49-F238E27FC236}">
                <a16:creationId xmlns:a16="http://schemas.microsoft.com/office/drawing/2014/main" id="{4AE35AD5-14AD-5A7C-7DA6-8093152A297F}"/>
              </a:ext>
            </a:extLst>
          </p:cNvPr>
          <p:cNvPicPr>
            <a:picLocks noChangeAspect="1"/>
          </p:cNvPicPr>
          <p:nvPr/>
        </p:nvPicPr>
        <p:blipFill>
          <a:blip r:embed="rId3"/>
          <a:stretch>
            <a:fillRect/>
          </a:stretch>
        </p:blipFill>
        <p:spPr>
          <a:xfrm>
            <a:off x="1079500" y="4650048"/>
            <a:ext cx="4495800" cy="13205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0" dirty="0">
                <a:solidFill>
                  <a:srgbClr val="075972"/>
                </a:solidFill>
              </a:rPr>
              <a:t>ONE</a:t>
            </a:r>
            <a:r>
              <a:rPr sz="3600" b="1" spc="-10" dirty="0">
                <a:solidFill>
                  <a:srgbClr val="075972"/>
                </a:solidFill>
              </a:rPr>
              <a:t> </a:t>
            </a:r>
            <a:r>
              <a:rPr sz="3600" b="1" spc="95" dirty="0">
                <a:solidFill>
                  <a:srgbClr val="075972"/>
                </a:solidFill>
              </a:rPr>
              <a:t>HOT</a:t>
            </a:r>
            <a:r>
              <a:rPr sz="3600" b="1" spc="10" dirty="0">
                <a:solidFill>
                  <a:srgbClr val="075972"/>
                </a:solidFill>
              </a:rPr>
              <a:t> </a:t>
            </a:r>
            <a:r>
              <a:rPr sz="3600" b="1" spc="-10" dirty="0">
                <a:solidFill>
                  <a:srgbClr val="075972"/>
                </a:solidFill>
              </a:rPr>
              <a:t>ENCODING</a:t>
            </a:r>
            <a:endParaRPr sz="3600" b="1" dirty="0"/>
          </a:p>
        </p:txBody>
      </p:sp>
      <p:sp>
        <p:nvSpPr>
          <p:cNvPr id="7" name="object 7"/>
          <p:cNvSpPr txBox="1"/>
          <p:nvPr/>
        </p:nvSpPr>
        <p:spPr>
          <a:xfrm>
            <a:off x="433606" y="1130300"/>
            <a:ext cx="6891020" cy="2299669"/>
          </a:xfrm>
          <a:prstGeom prst="rect">
            <a:avLst/>
          </a:prstGeom>
        </p:spPr>
        <p:txBody>
          <a:bodyPr vert="horz" wrap="square" lIns="0" tIns="46990" rIns="0" bIns="0" rtlCol="0">
            <a:spAutoFit/>
          </a:bodyPr>
          <a:lstStyle/>
          <a:p>
            <a:pPr marL="248285" marR="5080" indent="-248285">
              <a:lnSpc>
                <a:spcPts val="2120"/>
              </a:lnSpc>
              <a:spcBef>
                <a:spcPts val="370"/>
              </a:spcBef>
              <a:buClr>
                <a:srgbClr val="18C8CD"/>
              </a:buClr>
              <a:buChar char="•"/>
              <a:tabLst>
                <a:tab pos="248285" algn="l"/>
                <a:tab pos="249554" algn="l"/>
              </a:tabLst>
            </a:pPr>
            <a:r>
              <a:rPr sz="1600" dirty="0">
                <a:latin typeface="Calibri" panose="020F0502020204030204" pitchFamily="34" charset="0"/>
                <a:cs typeface="Times New Roman" panose="02020603050405020304" pitchFamily="18" charset="0"/>
              </a:rPr>
              <a:t>This technique is used to convert the categorical variables into numeric values.</a:t>
            </a:r>
          </a:p>
          <a:p>
            <a:pPr lvl="0">
              <a:lnSpc>
                <a:spcPct val="107000"/>
              </a:lnSpc>
            </a:pPr>
            <a:r>
              <a:rPr lang="en-IN" sz="1600" dirty="0">
                <a:latin typeface="Calibri" panose="020F0502020204030204" pitchFamily="34" charset="0"/>
                <a:cs typeface="Times New Roman" panose="02020603050405020304" pitchFamily="18" charset="0"/>
              </a:rPr>
              <a:t>    	As we can see there are 3 object in this dataset object type columns present 	so we will encode it into (int) format.</a:t>
            </a:r>
          </a:p>
          <a:p>
            <a:pPr marL="742950" lvl="1" indent="-285750">
              <a:lnSpc>
                <a:spcPct val="107000"/>
              </a:lnSpc>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Label Encoding, if number of categories in a categorical variable is equal to 2.</a:t>
            </a:r>
          </a:p>
          <a:p>
            <a:pPr marL="742950" lvl="1"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One-Hot Encoding, if number of categories in a categorical variable is greater than 2.</a:t>
            </a:r>
          </a:p>
          <a:p>
            <a:pPr marL="742950" lvl="1" indent="-285750">
              <a:lnSpc>
                <a:spcPct val="107000"/>
              </a:lnSpc>
              <a:spcAft>
                <a:spcPts val="800"/>
              </a:spcAft>
              <a:buFont typeface="Courier New" panose="02070309020205020404" pitchFamily="49" charset="0"/>
              <a:buChar char="o"/>
            </a:pPr>
            <a:endParaRPr lang="en-IN" sz="1950" spc="55" dirty="0">
              <a:solidFill>
                <a:srgbClr val="464949"/>
              </a:solidFill>
              <a:latin typeface="Times New Roman"/>
              <a:cs typeface="Times New Roman"/>
            </a:endParaRPr>
          </a:p>
        </p:txBody>
      </p:sp>
      <p:pic>
        <p:nvPicPr>
          <p:cNvPr id="2" name="Picture 1">
            <a:extLst>
              <a:ext uri="{FF2B5EF4-FFF2-40B4-BE49-F238E27FC236}">
                <a16:creationId xmlns:a16="http://schemas.microsoft.com/office/drawing/2014/main" id="{CFE53A6D-4F0A-ABFC-8D88-6E2737C6DA54}"/>
              </a:ext>
            </a:extLst>
          </p:cNvPr>
          <p:cNvPicPr>
            <a:picLocks noChangeAspect="1"/>
          </p:cNvPicPr>
          <p:nvPr/>
        </p:nvPicPr>
        <p:blipFill>
          <a:blip r:embed="rId2"/>
          <a:stretch>
            <a:fillRect/>
          </a:stretch>
        </p:blipFill>
        <p:spPr>
          <a:xfrm>
            <a:off x="905811" y="3429969"/>
            <a:ext cx="5992495" cy="2225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Regression models. Standard scaler was used to scale all features in the data. </a:t>
            </a:r>
          </a:p>
          <a:p>
            <a:endParaRPr lang="en-IN" dirty="0"/>
          </a:p>
        </p:txBody>
      </p:sp>
      <p:pic>
        <p:nvPicPr>
          <p:cNvPr id="5" name="Picture 4">
            <a:extLst>
              <a:ext uri="{FF2B5EF4-FFF2-40B4-BE49-F238E27FC236}">
                <a16:creationId xmlns:a16="http://schemas.microsoft.com/office/drawing/2014/main" id="{47CAE72A-6047-7F3D-D666-9DF176A1A8DB}"/>
              </a:ext>
            </a:extLst>
          </p:cNvPr>
          <p:cNvPicPr>
            <a:picLocks noChangeAspect="1"/>
          </p:cNvPicPr>
          <p:nvPr/>
        </p:nvPicPr>
        <p:blipFill>
          <a:blip r:embed="rId2"/>
          <a:stretch>
            <a:fillRect/>
          </a:stretch>
        </p:blipFill>
        <p:spPr>
          <a:xfrm>
            <a:off x="1079500" y="2501900"/>
            <a:ext cx="5562600" cy="2751455"/>
          </a:xfrm>
          <a:prstGeom prst="rect">
            <a:avLst/>
          </a:prstGeom>
        </p:spPr>
      </p:pic>
    </p:spTree>
    <p:extLst>
      <p:ext uri="{BB962C8B-B14F-4D97-AF65-F5344CB8AC3E}">
        <p14:creationId xmlns:p14="http://schemas.microsoft.com/office/powerpoint/2010/main" val="24323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233115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Calibri" panose="020F0502020204030204" pitchFamily="34" charset="0"/>
                <a:cs typeface="Calibri" panose="020F0502020204030204" pitchFamily="34" charset="0"/>
              </a:rPr>
              <a:t>The</a:t>
            </a:r>
            <a:r>
              <a:rPr sz="1600" spc="15" dirty="0">
                <a:solidFill>
                  <a:srgbClr val="333436"/>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process</a:t>
            </a:r>
            <a:r>
              <a:rPr sz="1600" spc="-100" dirty="0">
                <a:solidFill>
                  <a:srgbClr val="333436"/>
                </a:solidFill>
                <a:latin typeface="Calibri" panose="020F0502020204030204" pitchFamily="34" charset="0"/>
                <a:cs typeface="Calibri" panose="020F0502020204030204" pitchFamily="34" charset="0"/>
              </a:rPr>
              <a:t> </a:t>
            </a:r>
            <a:r>
              <a:rPr sz="1600" dirty="0">
                <a:solidFill>
                  <a:srgbClr val="333436"/>
                </a:solidFill>
                <a:latin typeface="Calibri" panose="020F0502020204030204" pitchFamily="34" charset="0"/>
                <a:cs typeface="Calibri" panose="020F0502020204030204" pitchFamily="34" charset="0"/>
              </a:rPr>
              <a:t>of</a:t>
            </a:r>
            <a:r>
              <a:rPr sz="1600" spc="-75" dirty="0">
                <a:solidFill>
                  <a:srgbClr val="333436"/>
                </a:solidFill>
                <a:latin typeface="Calibri" panose="020F0502020204030204" pitchFamily="34" charset="0"/>
                <a:cs typeface="Calibri" panose="020F0502020204030204" pitchFamily="34" charset="0"/>
              </a:rPr>
              <a:t> </a:t>
            </a:r>
            <a:r>
              <a:rPr sz="1600" b="1" spc="65" dirty="0">
                <a:solidFill>
                  <a:srgbClr val="1A1C1D"/>
                </a:solidFill>
                <a:latin typeface="Calibri" panose="020F0502020204030204" pitchFamily="34" charset="0"/>
                <a:cs typeface="Calibri" panose="020F0502020204030204" pitchFamily="34" charset="0"/>
              </a:rPr>
              <a:t>modeling</a:t>
            </a:r>
            <a:r>
              <a:rPr sz="1600" b="1" spc="-50" dirty="0">
                <a:solidFill>
                  <a:srgbClr val="1A1C1D"/>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means</a:t>
            </a:r>
            <a:r>
              <a:rPr sz="1600" spc="-70" dirty="0">
                <a:solidFill>
                  <a:srgbClr val="333436"/>
                </a:solidFill>
                <a:latin typeface="Calibri" panose="020F0502020204030204" pitchFamily="34" charset="0"/>
                <a:cs typeface="Calibri" panose="020F0502020204030204" pitchFamily="34" charset="0"/>
              </a:rPr>
              <a:t> </a:t>
            </a:r>
            <a:r>
              <a:rPr sz="1600" spc="85" dirty="0">
                <a:solidFill>
                  <a:srgbClr val="333436"/>
                </a:solidFill>
                <a:latin typeface="Calibri" panose="020F0502020204030204" pitchFamily="34" charset="0"/>
                <a:cs typeface="Calibri" panose="020F0502020204030204" pitchFamily="34" charset="0"/>
              </a:rPr>
              <a:t>training</a:t>
            </a:r>
            <a:r>
              <a:rPr sz="1600" spc="-85" dirty="0">
                <a:solidFill>
                  <a:srgbClr val="333436"/>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a</a:t>
            </a:r>
            <a:r>
              <a:rPr sz="1600" spc="-100" dirty="0">
                <a:solidFill>
                  <a:srgbClr val="333436"/>
                </a:solidFill>
                <a:latin typeface="Calibri" panose="020F0502020204030204" pitchFamily="34" charset="0"/>
                <a:cs typeface="Calibri" panose="020F0502020204030204" pitchFamily="34" charset="0"/>
              </a:rPr>
              <a:t> </a:t>
            </a:r>
            <a:r>
              <a:rPr sz="1600" b="1" spc="45" dirty="0">
                <a:solidFill>
                  <a:srgbClr val="1A1C1D"/>
                </a:solidFill>
                <a:latin typeface="Calibri" panose="020F0502020204030204" pitchFamily="34" charset="0"/>
                <a:cs typeface="Calibri" panose="020F0502020204030204" pitchFamily="34" charset="0"/>
              </a:rPr>
              <a:t>machine </a:t>
            </a:r>
            <a:r>
              <a:rPr sz="1600" b="1" dirty="0">
                <a:solidFill>
                  <a:srgbClr val="080A0A"/>
                </a:solidFill>
                <a:latin typeface="Calibri" panose="020F0502020204030204" pitchFamily="34" charset="0"/>
                <a:cs typeface="Calibri" panose="020F0502020204030204" pitchFamily="34" charset="0"/>
              </a:rPr>
              <a:t>learning</a:t>
            </a:r>
            <a:r>
              <a:rPr sz="1600" b="1" spc="-125" dirty="0">
                <a:solidFill>
                  <a:srgbClr val="080A0A"/>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algorithm</a:t>
            </a:r>
            <a:r>
              <a:rPr sz="1600" spc="12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to</a:t>
            </a:r>
            <a:r>
              <a:rPr sz="1600" spc="12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predict</a:t>
            </a:r>
            <a:r>
              <a:rPr sz="1600" spc="1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the</a:t>
            </a:r>
            <a:r>
              <a:rPr sz="1600" spc="10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labels</a:t>
            </a:r>
            <a:r>
              <a:rPr sz="1600" dirty="0">
                <a:solidFill>
                  <a:srgbClr val="333436"/>
                </a:solidFill>
                <a:latin typeface="Calibri" panose="020F0502020204030204" pitchFamily="34" charset="0"/>
                <a:cs typeface="Calibri" panose="020F0502020204030204" pitchFamily="34" charset="0"/>
              </a:rPr>
              <a:t> from</a:t>
            </a:r>
            <a:r>
              <a:rPr sz="1600" spc="185" dirty="0">
                <a:solidFill>
                  <a:srgbClr val="333436"/>
                </a:solidFill>
                <a:latin typeface="Calibri" panose="020F0502020204030204" pitchFamily="34" charset="0"/>
                <a:cs typeface="Calibri" panose="020F0502020204030204" pitchFamily="34" charset="0"/>
              </a:rPr>
              <a:t> </a:t>
            </a:r>
            <a:r>
              <a:rPr sz="1600" spc="-25" dirty="0">
                <a:solidFill>
                  <a:srgbClr val="333436"/>
                </a:solidFill>
                <a:latin typeface="Calibri" panose="020F0502020204030204" pitchFamily="34" charset="0"/>
                <a:cs typeface="Calibri" panose="020F0502020204030204" pitchFamily="34" charset="0"/>
              </a:rPr>
              <a:t>the </a:t>
            </a:r>
            <a:r>
              <a:rPr sz="1600" spc="65" dirty="0">
                <a:solidFill>
                  <a:srgbClr val="333436"/>
                </a:solidFill>
                <a:latin typeface="Calibri" panose="020F0502020204030204" pitchFamily="34" charset="0"/>
                <a:cs typeface="Calibri" panose="020F0502020204030204" pitchFamily="34" charset="0"/>
              </a:rPr>
              <a:t>features.</a:t>
            </a:r>
            <a:endParaRPr sz="1600" dirty="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IN" sz="1600" dirty="0" err="1">
                <a:solidFill>
                  <a:srgbClr val="333436"/>
                </a:solidFill>
                <a:latin typeface="Calibri" panose="020F0502020204030204" pitchFamily="34" charset="0"/>
                <a:cs typeface="Calibri" panose="020F0502020204030204" pitchFamily="34" charset="0"/>
              </a:rPr>
              <a:t>LinearRegression</a:t>
            </a:r>
            <a:r>
              <a:rPr lang="en-IN" sz="1600" dirty="0">
                <a:solidFill>
                  <a:srgbClr val="333436"/>
                </a:solidFill>
                <a:latin typeface="Calibri" panose="020F0502020204030204" pitchFamily="34" charset="0"/>
                <a:cs typeface="Calibri" panose="020F0502020204030204" pitchFamily="34" charset="0"/>
              </a:rPr>
              <a:t> </a:t>
            </a:r>
          </a:p>
          <a:p>
            <a:pPr marL="342900" lvl="0" indent="-342900">
              <a:buFont typeface="Wingdings" panose="05000000000000000000" pitchFamily="2" charset="2"/>
              <a:buChar char=""/>
            </a:pPr>
            <a:r>
              <a:rPr lang="en-IN" sz="1600" dirty="0" err="1">
                <a:solidFill>
                  <a:srgbClr val="333436"/>
                </a:solidFill>
                <a:latin typeface="Calibri" panose="020F0502020204030204" pitchFamily="34" charset="0"/>
                <a:cs typeface="Calibri" panose="020F0502020204030204" pitchFamily="34" charset="0"/>
              </a:rPr>
              <a:t>RandomForestRegressor</a:t>
            </a:r>
            <a:endParaRPr lang="en-IN" sz="1600" dirty="0">
              <a:solidFill>
                <a:srgbClr val="333436"/>
              </a:solidFill>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IN" sz="1600" dirty="0" err="1">
                <a:solidFill>
                  <a:srgbClr val="333436"/>
                </a:solidFill>
                <a:latin typeface="Calibri" panose="020F0502020204030204" pitchFamily="34" charset="0"/>
                <a:cs typeface="Calibri" panose="020F0502020204030204" pitchFamily="34" charset="0"/>
              </a:rPr>
              <a:t>KNeighborsRegressor</a:t>
            </a:r>
            <a:endParaRPr lang="en-IN" sz="1600" dirty="0">
              <a:solidFill>
                <a:srgbClr val="333436"/>
              </a:solidFill>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SVR</a:t>
            </a:r>
          </a:p>
          <a:p>
            <a:pPr marL="342900" lvl="0" indent="-342900">
              <a:buFont typeface="Wingdings" panose="05000000000000000000" pitchFamily="2" charset="2"/>
              <a:buChar char=""/>
            </a:pPr>
            <a:r>
              <a:rPr lang="en-IN" sz="1600" dirty="0" err="1">
                <a:solidFill>
                  <a:srgbClr val="333436"/>
                </a:solidFill>
                <a:latin typeface="Calibri" panose="020F0502020204030204" pitchFamily="34" charset="0"/>
                <a:cs typeface="Calibri" panose="020F0502020204030204" pitchFamily="34" charset="0"/>
              </a:rPr>
              <a:t>DecisionTreeRegressor</a:t>
            </a:r>
            <a:endParaRPr lang="en-IN" sz="1600" dirty="0">
              <a:solidFill>
                <a:srgbClr val="333436"/>
              </a:solidFill>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Lasso and Ridge</a:t>
            </a:r>
          </a:p>
          <a:p>
            <a:pPr marL="12065" marR="80645">
              <a:spcBef>
                <a:spcPts val="795"/>
              </a:spcBef>
              <a:buClr>
                <a:srgbClr val="1CC6CC"/>
              </a:buClr>
              <a:tabLst>
                <a:tab pos="254635" algn="l"/>
                <a:tab pos="255270" algn="l"/>
              </a:tabLst>
            </a:pP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E91FC69-DDC2-825A-3EAF-0D8981CE10D1}"/>
              </a:ext>
            </a:extLst>
          </p:cNvPr>
          <p:cNvPicPr>
            <a:picLocks noChangeAspect="1"/>
          </p:cNvPicPr>
          <p:nvPr/>
        </p:nvPicPr>
        <p:blipFill>
          <a:blip r:embed="rId2"/>
          <a:stretch>
            <a:fillRect/>
          </a:stretch>
        </p:blipFill>
        <p:spPr>
          <a:xfrm>
            <a:off x="530967" y="2959101"/>
            <a:ext cx="6567170" cy="297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729" y="552537"/>
            <a:ext cx="6362065" cy="570669"/>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z="3600" b="1" spc="-360" dirty="0">
                <a:solidFill>
                  <a:srgbClr val="075972"/>
                </a:solidFill>
              </a:rPr>
              <a:t>CROSS</a:t>
            </a:r>
            <a:r>
              <a:rPr sz="3600" b="1" spc="10" dirty="0">
                <a:solidFill>
                  <a:srgbClr val="075972"/>
                </a:solidFill>
              </a:rPr>
              <a:t> </a:t>
            </a:r>
            <a:r>
              <a:rPr sz="3600" b="1" spc="-105" dirty="0">
                <a:solidFill>
                  <a:srgbClr val="075972"/>
                </a:solidFill>
              </a:rPr>
              <a:t>VALIDATION</a:t>
            </a:r>
          </a:p>
        </p:txBody>
      </p:sp>
      <p:sp>
        <p:nvSpPr>
          <p:cNvPr id="5" name="object 5"/>
          <p:cNvSpPr txBox="1"/>
          <p:nvPr/>
        </p:nvSpPr>
        <p:spPr>
          <a:xfrm>
            <a:off x="397729" y="1197609"/>
            <a:ext cx="7098665" cy="1311578"/>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600" dirty="0">
                <a:solidFill>
                  <a:srgbClr val="48494B"/>
                </a:solidFill>
                <a:latin typeface="Calibri" panose="020F0502020204030204" pitchFamily="34" charset="0"/>
                <a:cs typeface="Calibri" panose="020F0502020204030204" pitchFamily="34" charset="0"/>
              </a:rPr>
              <a:t>Cross-validation is a statistical method used to esti1nate the skill of </a:t>
            </a:r>
            <a:r>
              <a:rPr lang="en-IN" sz="1600" dirty="0">
                <a:solidFill>
                  <a:srgbClr val="48494B"/>
                </a:solidFill>
                <a:latin typeface="Calibri" panose="020F0502020204030204" pitchFamily="34" charset="0"/>
                <a:cs typeface="Calibri" panose="020F0502020204030204" pitchFamily="34" charset="0"/>
              </a:rPr>
              <a:t>machine</a:t>
            </a:r>
            <a:r>
              <a:rPr sz="1600" dirty="0">
                <a:solidFill>
                  <a:srgbClr val="48494B"/>
                </a:solidFill>
                <a:latin typeface="Calibri" panose="020F0502020204030204" pitchFamily="34" charset="0"/>
                <a:cs typeface="Calibri" panose="020F0502020204030204" pitchFamily="34" charset="0"/>
              </a:rPr>
              <a:t> learning models.</a:t>
            </a:r>
          </a:p>
          <a:p>
            <a:pPr marL="247015" marR="5080" indent="-234950">
              <a:lnSpc>
                <a:spcPct val="100800"/>
              </a:lnSpc>
              <a:spcBef>
                <a:spcPts val="505"/>
              </a:spcBef>
              <a:buClr>
                <a:srgbClr val="1AC3C8"/>
              </a:buClr>
              <a:buChar char="•"/>
              <a:tabLst>
                <a:tab pos="261620" algn="l"/>
                <a:tab pos="262255" algn="l"/>
              </a:tabLst>
            </a:pPr>
            <a:r>
              <a:rPr sz="1600" dirty="0">
                <a:solidFill>
                  <a:srgbClr val="48494B"/>
                </a:solidFill>
                <a:latin typeface="Calibri" panose="020F0502020204030204" pitchFamily="34" charset="0"/>
                <a:cs typeface="Calibri" panose="020F0502020204030204" pitchFamily="34" charset="0"/>
              </a:rPr>
              <a:t>It is </a:t>
            </a:r>
            <a:r>
              <a:rPr lang="en-IN" sz="1600" dirty="0">
                <a:solidFill>
                  <a:srgbClr val="48494B"/>
                </a:solidFill>
                <a:latin typeface="Calibri" panose="020F0502020204030204" pitchFamily="34" charset="0"/>
                <a:cs typeface="Calibri" panose="020F0502020204030204" pitchFamily="34" charset="0"/>
              </a:rPr>
              <a:t>commonly</a:t>
            </a:r>
            <a:r>
              <a:rPr sz="1600" dirty="0">
                <a:solidFill>
                  <a:srgbClr val="48494B"/>
                </a:solidFill>
                <a:latin typeface="Calibri" panose="020F0502020204030204" pitchFamily="34" charset="0"/>
                <a:cs typeface="Calibri" panose="020F0502020204030204" pitchFamily="34" charset="0"/>
              </a:rPr>
              <a:t> used in applied </a:t>
            </a:r>
            <a:r>
              <a:rPr lang="en-IN" sz="1600" dirty="0">
                <a:solidFill>
                  <a:srgbClr val="48494B"/>
                </a:solidFill>
                <a:latin typeface="Calibri" panose="020F0502020204030204" pitchFamily="34" charset="0"/>
                <a:cs typeface="Calibri" panose="020F0502020204030204" pitchFamily="34" charset="0"/>
              </a:rPr>
              <a:t>machine</a:t>
            </a:r>
            <a:r>
              <a:rPr sz="1600" dirty="0">
                <a:solidFill>
                  <a:srgbClr val="48494B"/>
                </a:solidFill>
                <a:latin typeface="Calibri" panose="020F0502020204030204" pitchFamily="34" charset="0"/>
                <a:cs typeface="Calibri" panose="020F0502020204030204" pitchFamily="34" charset="0"/>
              </a:rPr>
              <a:t> learning to compare and select a</a:t>
            </a:r>
            <a:r>
              <a:rPr lang="en-IN" sz="1600" dirty="0">
                <a:solidFill>
                  <a:srgbClr val="48494B"/>
                </a:solidFill>
                <a:latin typeface="Calibri" panose="020F0502020204030204" pitchFamily="34" charset="0"/>
                <a:cs typeface="Calibri" panose="020F0502020204030204" pitchFamily="34" charset="0"/>
              </a:rPr>
              <a:t> model</a:t>
            </a:r>
            <a:r>
              <a:rPr sz="1600" dirty="0">
                <a:solidFill>
                  <a:srgbClr val="48494B"/>
                </a:solidFill>
                <a:latin typeface="Calibri" panose="020F0502020204030204" pitchFamily="34" charset="0"/>
                <a:cs typeface="Calibri" panose="020F0502020204030204" pitchFamily="34" charset="0"/>
              </a:rPr>
              <a:t> for a given predictive</a:t>
            </a:r>
            <a:r>
              <a:rPr lang="en-IN" sz="160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 problem because it is easy to understand, easy to implement, and results in skill</a:t>
            </a:r>
            <a:r>
              <a:rPr lang="en-IN" sz="1600" dirty="0">
                <a:solidFill>
                  <a:srgbClr val="48494B"/>
                </a:solidFill>
                <a:latin typeface="Calibri" panose="020F0502020204030204" pitchFamily="34" charset="0"/>
                <a:cs typeface="Calibri" panose="020F0502020204030204" pitchFamily="34" charset="0"/>
              </a:rPr>
              <a:t> estimates</a:t>
            </a:r>
            <a:r>
              <a:rPr sz="1600" dirty="0">
                <a:solidFill>
                  <a:srgbClr val="48494B"/>
                </a:solidFill>
                <a:latin typeface="Calibri" panose="020F0502020204030204" pitchFamily="34" charset="0"/>
                <a:cs typeface="Calibri" panose="020F0502020204030204" pitchFamily="34" charset="0"/>
              </a:rPr>
              <a:t> that generally have a lower bias than other methods.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b="1" spc="-50" dirty="0">
                <a:solidFill>
                  <a:srgbClr val="085970"/>
                </a:solidFill>
                <a:uFill>
                  <a:solidFill>
                    <a:srgbClr val="000000"/>
                  </a:solidFill>
                </a:uFill>
                <a:latin typeface="Corbel" panose="020B0503020204020204" pitchFamily="34" charset="0"/>
                <a:cs typeface="Calibri" panose="020F0502020204030204" pitchFamily="34" charset="0"/>
              </a:rPr>
              <a:t>GRID</a:t>
            </a:r>
            <a:r>
              <a:rPr sz="3600" b="1" spc="-300" dirty="0">
                <a:solidFill>
                  <a:srgbClr val="085970"/>
                </a:solidFill>
                <a:uFill>
                  <a:solidFill>
                    <a:srgbClr val="000000"/>
                  </a:solidFill>
                </a:uFill>
                <a:latin typeface="Corbel" panose="020B0503020204020204" pitchFamily="34" charset="0"/>
                <a:cs typeface="Calibri" panose="020F0502020204030204" pitchFamily="34" charset="0"/>
              </a:rPr>
              <a:t>SEARCH</a:t>
            </a:r>
            <a:r>
              <a:rPr sz="3600" b="1" spc="60"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325" dirty="0">
                <a:solidFill>
                  <a:srgbClr val="085970"/>
                </a:solidFill>
                <a:uFill>
                  <a:solidFill>
                    <a:srgbClr val="000000"/>
                  </a:solidFill>
                </a:uFill>
                <a:latin typeface="Corbel" panose="020B0503020204020204" pitchFamily="34" charset="0"/>
                <a:cs typeface="Calibri" panose="020F0502020204030204" pitchFamily="34" charset="0"/>
              </a:rPr>
              <a:t>CROSS</a:t>
            </a:r>
            <a:r>
              <a:rPr sz="3600" b="1" spc="-95"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45" dirty="0">
                <a:solidFill>
                  <a:srgbClr val="085970"/>
                </a:solidFill>
                <a:uFill>
                  <a:solidFill>
                    <a:srgbClr val="000000"/>
                  </a:solidFill>
                </a:uFill>
                <a:latin typeface="Corbel" panose="020B0503020204020204" pitchFamily="34" charset="0"/>
                <a:cs typeface="Calibri" panose="020F0502020204030204" pitchFamily="34" charset="0"/>
              </a:rPr>
              <a:t>VALIDATION</a:t>
            </a:r>
            <a:endParaRPr sz="3600" b="1" dirty="0">
              <a:latin typeface="Corbel" panose="020B0503020204020204" pitchFamily="34" charset="0"/>
              <a:cs typeface="Calibri" panose="020F0502020204030204" pitchFamily="34" charset="0"/>
            </a:endParaRPr>
          </a:p>
        </p:txBody>
      </p:sp>
      <p:sp>
        <p:nvSpPr>
          <p:cNvPr id="4" name="object 4"/>
          <p:cNvSpPr txBox="1"/>
          <p:nvPr/>
        </p:nvSpPr>
        <p:spPr>
          <a:xfrm>
            <a:off x="469890" y="1671750"/>
            <a:ext cx="7200265" cy="1422056"/>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1600" spc="95" dirty="0">
                <a:solidFill>
                  <a:srgbClr val="343636"/>
                </a:solidFill>
                <a:latin typeface="Calibri" panose="020F0502020204030204" pitchFamily="34" charset="0"/>
                <a:cs typeface="Calibri" panose="020F0502020204030204" pitchFamily="34" charset="0"/>
              </a:rPr>
              <a:t>This</a:t>
            </a:r>
            <a:r>
              <a:rPr sz="1600" spc="-40"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7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a:t>
            </a:r>
            <a:r>
              <a:rPr sz="1600" spc="40" dirty="0">
                <a:solidFill>
                  <a:srgbClr val="343636"/>
                </a:solidFill>
                <a:latin typeface="Calibri" panose="020F0502020204030204" pitchFamily="34" charset="0"/>
                <a:cs typeface="Calibri" panose="020F0502020204030204" pitchFamily="34" charset="0"/>
              </a:rPr>
              <a:t> </a:t>
            </a:r>
            <a:r>
              <a:rPr sz="1600" spc="100" dirty="0">
                <a:solidFill>
                  <a:srgbClr val="343636"/>
                </a:solidFill>
                <a:latin typeface="Calibri" panose="020F0502020204030204" pitchFamily="34" charset="0"/>
                <a:cs typeface="Calibri" panose="020F0502020204030204" pitchFamily="34" charset="0"/>
              </a:rPr>
              <a:t>technique</a:t>
            </a:r>
            <a:r>
              <a:rPr sz="1600" spc="85" dirty="0">
                <a:solidFill>
                  <a:srgbClr val="343636"/>
                </a:solidFill>
                <a:latin typeface="Calibri" panose="020F0502020204030204" pitchFamily="34" charset="0"/>
                <a:cs typeface="Calibri" panose="020F0502020204030204" pitchFamily="34" charset="0"/>
              </a:rPr>
              <a:t> </a:t>
            </a:r>
            <a:r>
              <a:rPr sz="1600" spc="60" dirty="0">
                <a:solidFill>
                  <a:srgbClr val="343636"/>
                </a:solidFill>
                <a:latin typeface="Calibri" panose="020F0502020204030204" pitchFamily="34" charset="0"/>
                <a:cs typeface="Calibri" panose="020F0502020204030204" pitchFamily="34" charset="0"/>
              </a:rPr>
              <a:t>which</a:t>
            </a:r>
            <a:r>
              <a:rPr sz="1600" spc="105"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used</a:t>
            </a:r>
            <a:r>
              <a:rPr sz="1600" spc="1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to</a:t>
            </a:r>
            <a:r>
              <a:rPr sz="1600" dirty="0">
                <a:solidFill>
                  <a:srgbClr val="343636"/>
                </a:solidFill>
                <a:latin typeface="Calibri" panose="020F0502020204030204" pitchFamily="34" charset="0"/>
                <a:cs typeface="Calibri" panose="020F0502020204030204" pitchFamily="34" charset="0"/>
              </a:rPr>
              <a:t> find</a:t>
            </a:r>
            <a:r>
              <a:rPr sz="1600" spc="145"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23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 </a:t>
            </a:r>
            <a:r>
              <a:rPr sz="1600" spc="85" dirty="0">
                <a:solidFill>
                  <a:srgbClr val="343636"/>
                </a:solidFill>
                <a:latin typeface="Calibri" panose="020F0502020204030204" pitchFamily="34" charset="0"/>
                <a:cs typeface="Calibri" panose="020F0502020204030204" pitchFamily="34" charset="0"/>
              </a:rPr>
              <a:t>algorithm</a:t>
            </a:r>
            <a:r>
              <a:rPr sz="1600" spc="114" dirty="0">
                <a:solidFill>
                  <a:srgbClr val="343636"/>
                </a:solidFill>
                <a:latin typeface="Calibri" panose="020F0502020204030204" pitchFamily="34" charset="0"/>
                <a:cs typeface="Calibri" panose="020F0502020204030204" pitchFamily="34" charset="0"/>
              </a:rPr>
              <a:t> </a:t>
            </a:r>
            <a:r>
              <a:rPr sz="1600" spc="70" dirty="0">
                <a:solidFill>
                  <a:srgbClr val="343636"/>
                </a:solidFill>
                <a:latin typeface="Calibri" panose="020F0502020204030204" pitchFamily="34" charset="0"/>
                <a:cs typeface="Calibri" panose="020F0502020204030204" pitchFamily="34" charset="0"/>
              </a:rPr>
              <a:t>for</a:t>
            </a:r>
            <a:r>
              <a:rPr sz="1600" spc="-15" dirty="0">
                <a:solidFill>
                  <a:srgbClr val="343636"/>
                </a:solidFill>
                <a:latin typeface="Calibri" panose="020F0502020204030204" pitchFamily="34" charset="0"/>
                <a:cs typeface="Calibri" panose="020F0502020204030204" pitchFamily="34" charset="0"/>
              </a:rPr>
              <a:t> </a:t>
            </a:r>
            <a:r>
              <a:rPr sz="1600" spc="80" dirty="0">
                <a:solidFill>
                  <a:srgbClr val="343636"/>
                </a:solidFill>
                <a:latin typeface="Calibri" panose="020F0502020204030204" pitchFamily="34" charset="0"/>
                <a:cs typeface="Calibri" panose="020F0502020204030204" pitchFamily="34" charset="0"/>
              </a:rPr>
              <a:t>modeling</a:t>
            </a:r>
            <a:r>
              <a:rPr sz="1600" spc="-7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and</a:t>
            </a:r>
            <a:r>
              <a:rPr sz="1600" spc="17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give</a:t>
            </a:r>
            <a:r>
              <a:rPr sz="1600" spc="-6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a:t>
            </a:r>
            <a:r>
              <a:rPr sz="1600" spc="3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parameters</a:t>
            </a:r>
            <a:r>
              <a:rPr sz="1600" spc="13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as </a:t>
            </a:r>
            <a:r>
              <a:rPr sz="1600" spc="-10" dirty="0">
                <a:solidFill>
                  <a:srgbClr val="343636"/>
                </a:solidFill>
                <a:latin typeface="Calibri" panose="020F0502020204030204" pitchFamily="34" charset="0"/>
                <a:cs typeface="Calibri" panose="020F0502020204030204" pitchFamily="34" charset="0"/>
              </a:rPr>
              <a:t>well.</a:t>
            </a:r>
            <a:endParaRPr sz="16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applied</a:t>
            </a:r>
            <a:r>
              <a:rPr sz="1600" spc="-1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grid</a:t>
            </a:r>
            <a:r>
              <a:rPr sz="1600" spc="-90" dirty="0">
                <a:solidFill>
                  <a:srgbClr val="343636"/>
                </a:solidFill>
                <a:latin typeface="Calibri" panose="020F0502020204030204" pitchFamily="34" charset="0"/>
                <a:cs typeface="Calibri" panose="020F0502020204030204" pitchFamily="34" charset="0"/>
              </a:rPr>
              <a:t> </a:t>
            </a:r>
            <a:r>
              <a:rPr sz="1600" spc="110" dirty="0">
                <a:solidFill>
                  <a:srgbClr val="343636"/>
                </a:solidFill>
                <a:latin typeface="Calibri" panose="020F0502020204030204" pitchFamily="34" charset="0"/>
                <a:cs typeface="Calibri" panose="020F0502020204030204" pitchFamily="34" charset="0"/>
              </a:rPr>
              <a:t>search</a:t>
            </a:r>
            <a:r>
              <a:rPr sz="1600" spc="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cross</a:t>
            </a:r>
            <a:r>
              <a:rPr sz="1600" spc="-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validation</a:t>
            </a:r>
            <a:r>
              <a:rPr sz="1600" spc="60" dirty="0">
                <a:solidFill>
                  <a:srgbClr val="343636"/>
                </a:solidFill>
                <a:latin typeface="Calibri" panose="020F0502020204030204" pitchFamily="34" charset="0"/>
                <a:cs typeface="Calibri" panose="020F0502020204030204" pitchFamily="34" charset="0"/>
              </a:rPr>
              <a:t> </a:t>
            </a:r>
            <a:r>
              <a:rPr sz="1600" spc="120" dirty="0">
                <a:solidFill>
                  <a:srgbClr val="1F2123"/>
                </a:solidFill>
                <a:latin typeface="Calibri" panose="020F0502020204030204" pitchFamily="34" charset="0"/>
                <a:cs typeface="Calibri" panose="020F0502020204030204" pitchFamily="34" charset="0"/>
              </a:rPr>
              <a:t>method</a:t>
            </a:r>
            <a:r>
              <a:rPr sz="1600" spc="5" dirty="0">
                <a:solidFill>
                  <a:srgbClr val="1F2123"/>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on</a:t>
            </a:r>
            <a:r>
              <a:rPr sz="1600" spc="-5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our </a:t>
            </a:r>
            <a:r>
              <a:rPr sz="1600" spc="130" dirty="0">
                <a:solidFill>
                  <a:srgbClr val="343636"/>
                </a:solidFill>
                <a:latin typeface="Calibri" panose="020F0502020204030204" pitchFamily="34" charset="0"/>
                <a:cs typeface="Calibri" panose="020F0502020204030204" pitchFamily="34" charset="0"/>
              </a:rPr>
              <a:t>dataset</a:t>
            </a:r>
            <a:r>
              <a:rPr sz="1600" spc="-40" dirty="0">
                <a:solidFill>
                  <a:srgbClr val="343636"/>
                </a:solidFill>
                <a:latin typeface="Calibri" panose="020F0502020204030204" pitchFamily="34" charset="0"/>
                <a:cs typeface="Calibri" panose="020F0502020204030204" pitchFamily="34" charset="0"/>
              </a:rPr>
              <a:t> </a:t>
            </a:r>
            <a:r>
              <a:rPr sz="1600" spc="105" dirty="0">
                <a:solidFill>
                  <a:srgbClr val="343636"/>
                </a:solidFill>
                <a:latin typeface="Calibri" panose="020F0502020204030204" pitchFamily="34" charset="0"/>
                <a:cs typeface="Calibri" panose="020F0502020204030204" pitchFamily="34" charset="0"/>
              </a:rPr>
              <a:t>with</a:t>
            </a:r>
            <a:r>
              <a:rPr sz="1600" spc="125"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a:t>
            </a:r>
            <a:r>
              <a:rPr sz="1600" spc="75"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4765" marR="347980">
              <a:lnSpc>
                <a:spcPct val="104600"/>
              </a:lnSpc>
              <a:spcBef>
                <a:spcPts val="505"/>
              </a:spcBef>
              <a:buClr>
                <a:srgbClr val="1AC6CC"/>
              </a:buClr>
              <a:tabLst>
                <a:tab pos="254635" algn="l"/>
              </a:tabLst>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a number of metrics, for example mean absolute error     ,mean squared error,  root mean squared error etc.</a:t>
            </a:r>
          </a:p>
          <a:p>
            <a:endParaRPr lang="en-IN" dirty="0"/>
          </a:p>
        </p:txBody>
      </p:sp>
      <p:pic>
        <p:nvPicPr>
          <p:cNvPr id="9" name="Picture 8">
            <a:extLst>
              <a:ext uri="{FF2B5EF4-FFF2-40B4-BE49-F238E27FC236}">
                <a16:creationId xmlns:a16="http://schemas.microsoft.com/office/drawing/2014/main" id="{973F90BF-B371-0E31-8B09-43669C2C57F2}"/>
              </a:ext>
            </a:extLst>
          </p:cNvPr>
          <p:cNvPicPr>
            <a:picLocks noChangeAspect="1"/>
          </p:cNvPicPr>
          <p:nvPr/>
        </p:nvPicPr>
        <p:blipFill>
          <a:blip r:embed="rId2"/>
          <a:stretch>
            <a:fillRect/>
          </a:stretch>
        </p:blipFill>
        <p:spPr>
          <a:xfrm>
            <a:off x="850900" y="3736513"/>
            <a:ext cx="5966460" cy="655320"/>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4196598"/>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classifier are:</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this project I have dealt with outliers and using z score I removed those outliers for better accuracy.</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400" dirty="0">
                <a:latin typeface="Calibri" panose="020F0502020204030204" pitchFamily="34" charset="0"/>
                <a:cs typeface="Times New Roman" panose="02020603050405020304" pitchFamily="18" charset="0"/>
              </a:rPr>
              <a:t>I have used simple imputer for filling up missing values.</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Classifier to be the best fit. It is giving 91% accuracy.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4185120"/>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Re</a:t>
            </a:r>
            <a:r>
              <a:rPr lang="en-IN" sz="1600" dirty="0">
                <a:latin typeface="Calibri" panose="020F0502020204030204" pitchFamily="34" charset="0"/>
                <a:cs typeface="Times New Roman" panose="02020603050405020304" pitchFamily="18" charset="0"/>
              </a:rPr>
              <a:t>m</a:t>
            </a:r>
            <a:r>
              <a:rPr sz="16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One Hot Encoding</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cross validation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Grid Search cross validation</a:t>
            </a: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endParaRPr sz="3650" b="1" dirty="0"/>
          </a:p>
        </p:txBody>
      </p:sp>
      <p:sp>
        <p:nvSpPr>
          <p:cNvPr id="5" name="object 5"/>
          <p:cNvSpPr txBox="1"/>
          <p:nvPr/>
        </p:nvSpPr>
        <p:spPr>
          <a:xfrm>
            <a:off x="482318" y="1665347"/>
            <a:ext cx="7196455" cy="1349280"/>
          </a:xfrm>
          <a:prstGeom prst="rect">
            <a:avLst/>
          </a:prstGeom>
        </p:spPr>
        <p:txBody>
          <a:bodyPr vert="horz" wrap="square" lIns="0" tIns="6985" rIns="0" bIns="0" rtlCol="0">
            <a:spAutoFit/>
          </a:bodyPr>
          <a:lstStyle/>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US" sz="1600" dirty="0">
                <a:latin typeface="Calibri" panose="020F0502020204030204" pitchFamily="34" charset="0"/>
                <a:cs typeface="Times New Roman" panose="02020603050405020304" pitchFamily="18" charset="0"/>
              </a:rPr>
              <a:t>For this project, I have to predict house price for a US-based housing company</a:t>
            </a:r>
            <a:r>
              <a:rPr lang="en-US" sz="1600" dirty="0"/>
              <a:t> </a:t>
            </a:r>
            <a:r>
              <a:rPr lang="en-US" sz="1600" dirty="0">
                <a:latin typeface="Calibri" panose="020F0502020204030204" pitchFamily="34" charset="0"/>
                <a:cs typeface="Times New Roman" panose="02020603050405020304" pitchFamily="18" charset="0"/>
              </a:rPr>
              <a:t>named Surprise Housing which  </a:t>
            </a:r>
            <a:r>
              <a:rPr lang="en-US" sz="1600" dirty="0"/>
              <a:t>has decided to enter the Australian market. The company uses data analytics to purchase houses at a price below their actual values and flip them at a higher price.</a:t>
            </a:r>
            <a:endParaRPr lang="en-US" sz="1600" dirty="0">
              <a:latin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tabLst>
                <a:tab pos="237490" algn="l"/>
              </a:tabLst>
            </a:pPr>
            <a:r>
              <a:rPr lang="en-IN" sz="1600" dirty="0">
                <a:latin typeface="Calibri" panose="020F0502020204030204" pitchFamily="34" charset="0"/>
                <a:cs typeface="Times New Roman" panose="02020603050405020304" pitchFamily="18" charset="0"/>
              </a:rPr>
              <a:t>Regression </a:t>
            </a:r>
            <a:r>
              <a:rPr sz="1600" dirty="0">
                <a:latin typeface="Calibri" panose="020F0502020204030204" pitchFamily="34" charset="0"/>
                <a:cs typeface="Times New Roman" panose="02020603050405020304" pitchFamily="18" charset="0"/>
              </a:rPr>
              <a:t>algorithm is used to create a model with a great accuracy </a:t>
            </a:r>
            <a:r>
              <a:rPr dirty="0">
                <a:latin typeface="Calibri" panose="020F0502020204030204" pitchFamily="34" charset="0"/>
                <a:cs typeface="Times New Roman" panose="02020603050405020304" pitchFamily="18" charset="0"/>
              </a:rPr>
              <a:t>score.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162214" y="1267198"/>
            <a:ext cx="7532370" cy="4534662"/>
          </a:xfrm>
          <a:prstGeom prst="rect">
            <a:avLst/>
          </a:prstGeom>
        </p:spPr>
        <p:txBody>
          <a:bodyPr vert="horz" wrap="square" lIns="0" tIns="6985" rIns="0" bIns="0" rtlCol="0">
            <a:normAutofit/>
          </a:bodyPr>
          <a:lstStyle/>
          <a:p>
            <a:pPr>
              <a:lnSpc>
                <a:spcPct val="107000"/>
              </a:lnSpc>
              <a:spcAft>
                <a:spcPts val="800"/>
              </a:spcAft>
            </a:pPr>
            <a:r>
              <a:rPr lang="en-US" sz="1600" dirty="0">
                <a:latin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0" indent="0">
              <a:lnSpc>
                <a:spcPct val="107000"/>
              </a:lnSpc>
              <a:spcAft>
                <a:spcPts val="800"/>
              </a:spcAft>
              <a:buNone/>
            </a:pPr>
            <a:r>
              <a:rPr lang="en-US" sz="1600" dirty="0">
                <a:latin typeface="Calibri" panose="020F0502020204030204" pitchFamily="34" charset="0"/>
                <a:cs typeface="Times New Roman" panose="02020603050405020304" pitchFamily="18" charset="0"/>
              </a:rPr>
              <a:t>                         • Which variables are important to predict the price of variable? </a:t>
            </a:r>
          </a:p>
          <a:p>
            <a:pPr marL="0" indent="0">
              <a:lnSpc>
                <a:spcPct val="107000"/>
              </a:lnSpc>
              <a:spcAft>
                <a:spcPts val="800"/>
              </a:spcAft>
              <a:buNone/>
            </a:pPr>
            <a:r>
              <a:rPr lang="en-US" sz="1600" dirty="0">
                <a:latin typeface="Calibri" panose="020F0502020204030204" pitchFamily="34" charset="0"/>
                <a:cs typeface="Times New Roman" panose="02020603050405020304" pitchFamily="18" charset="0"/>
              </a:rPr>
              <a:t>                         • How do these variables describe the price of the house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1908803"/>
            <a:ext cx="6827192" cy="3198504"/>
          </a:xfrm>
        </p:spPr>
        <p:txBody>
          <a:bodyPr/>
          <a:lstStyle/>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Required to build a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US" sz="1600" dirty="0">
                <a:latin typeface="Calibri" panose="020F0502020204030204" pitchFamily="34" charset="0"/>
                <a:cs typeface="Times New Roman" panose="02020603050405020304" pitchFamily="18" charset="0"/>
              </a:rPr>
              <a:t>Regression algorithm is used to train and test the model in our project.</a:t>
            </a:r>
          </a:p>
          <a:p>
            <a:pPr marL="260985" marR="161925" indent="-236220">
              <a:lnSpc>
                <a:spcPct val="104600"/>
              </a:lnSpc>
              <a:spcBef>
                <a:spcPts val="505"/>
              </a:spcBef>
              <a:buClr>
                <a:srgbClr val="16C8CD"/>
              </a:buClr>
              <a:buChar char="•"/>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452659"/>
            <a:ext cx="6024434" cy="622393"/>
          </a:xfrm>
          <a:prstGeom prst="rect">
            <a:avLst/>
          </a:prstGeom>
        </p:spPr>
        <p:txBody>
          <a:bodyPr vert="horz" wrap="square" lIns="0" tIns="67734" rIns="0" bIns="0" rtlCol="0">
            <a:spAutoFit/>
          </a:bodyPr>
          <a:lstStyle/>
          <a:p>
            <a:pPr marL="13335">
              <a:lnSpc>
                <a:spcPct val="100000"/>
              </a:lnSpc>
              <a:spcBef>
                <a:spcPts val="130"/>
              </a:spcBef>
            </a:pPr>
            <a:r>
              <a:rPr sz="3600" b="1" spc="-355" dirty="0">
                <a:solidFill>
                  <a:srgbClr val="075970"/>
                </a:solidFill>
              </a:rPr>
              <a:t>DATASET</a:t>
            </a:r>
          </a:p>
        </p:txBody>
      </p:sp>
      <p:sp>
        <p:nvSpPr>
          <p:cNvPr id="5" name="object 5"/>
          <p:cNvSpPr txBox="1"/>
          <p:nvPr/>
        </p:nvSpPr>
        <p:spPr>
          <a:xfrm>
            <a:off x="593055" y="882070"/>
            <a:ext cx="6475956" cy="1267014"/>
          </a:xfrm>
          <a:prstGeom prst="rect">
            <a:avLst/>
          </a:prstGeom>
        </p:spPr>
        <p:txBody>
          <a:bodyPr vert="horz" wrap="square" lIns="0" tIns="76200" rIns="0" bIns="0" rtlCol="0">
            <a:spAutoFit/>
          </a:bodyPr>
          <a:lstStyle/>
          <a:p>
            <a:pPr marL="24765">
              <a:lnSpc>
                <a:spcPct val="100000"/>
              </a:lnSpc>
              <a:spcBef>
                <a:spcPts val="600"/>
              </a:spcBef>
              <a:buClr>
                <a:srgbClr val="1AC6CF"/>
              </a:buClr>
              <a:tabLst>
                <a:tab pos="265430" algn="l"/>
                <a:tab pos="266065" algn="l"/>
              </a:tabLst>
            </a:pPr>
            <a:endParaRPr lang="en-IN" sz="2100" dirty="0">
              <a:latin typeface="Times New Roman"/>
              <a:cs typeface="Times New Roman"/>
            </a:endParaRPr>
          </a:p>
          <a:p>
            <a:pPr marL="264795" indent="-252729">
              <a:lnSpc>
                <a:spcPct val="100000"/>
              </a:lnSpc>
              <a:spcBef>
                <a:spcPts val="505"/>
              </a:spcBef>
              <a:buClr>
                <a:srgbClr val="1AC6CF"/>
              </a:buClr>
              <a:buChar char="•"/>
              <a:tabLst>
                <a:tab pos="264795" algn="l"/>
                <a:tab pos="265430" algn="l"/>
              </a:tabLst>
            </a:pPr>
            <a:r>
              <a:rPr sz="1600" dirty="0">
                <a:latin typeface="Calibri" panose="020F0502020204030204" pitchFamily="34" charset="0"/>
                <a:cs typeface="Times New Roman" panose="02020603050405020304" pitchFamily="18" charset="0"/>
              </a:rPr>
              <a:t>Link of the dataset-</a:t>
            </a:r>
            <a:r>
              <a:rPr lang="en-IN" sz="1600" dirty="0">
                <a:latin typeface="Calibri" panose="020F0502020204030204" pitchFamily="34" charset="0"/>
                <a:cs typeface="Times New Roman" panose="02020603050405020304" pitchFamily="18" charset="0"/>
              </a:rPr>
              <a:t> </a:t>
            </a:r>
          </a:p>
          <a:p>
            <a:pPr marL="12066">
              <a:lnSpc>
                <a:spcPct val="100000"/>
              </a:lnSpc>
              <a:spcBef>
                <a:spcPts val="505"/>
              </a:spcBef>
              <a:buClr>
                <a:srgbClr val="1AC6CF"/>
              </a:buClr>
              <a:tabLst>
                <a:tab pos="264795" algn="l"/>
                <a:tab pos="265430" algn="l"/>
              </a:tabLst>
            </a:pPr>
            <a:r>
              <a:rPr lang="en-US" sz="1600" dirty="0">
                <a:latin typeface="Calibri" panose="020F0502020204030204" pitchFamily="34" charset="0"/>
                <a:cs typeface="Times New Roman" panose="02020603050405020304" pitchFamily="18" charset="0"/>
              </a:rPr>
              <a:t>C:\Users\sayan\OneDrive\Desktop\fliprobo projects\Project-</a:t>
            </a:r>
            <a:r>
              <a:rPr lang="en-US" sz="1600" dirty="0" err="1">
                <a:latin typeface="Calibri" panose="020F0502020204030204" pitchFamily="34" charset="0"/>
                <a:cs typeface="Times New Roman" panose="02020603050405020304" pitchFamily="18" charset="0"/>
              </a:rPr>
              <a:t>Housing_splitted</a:t>
            </a:r>
            <a:r>
              <a:rPr lang="en-US" sz="1600" dirty="0">
                <a:latin typeface="Calibri" panose="020F0502020204030204" pitchFamily="34" charset="0"/>
                <a:cs typeface="Times New Roman" panose="02020603050405020304" pitchFamily="18" charset="0"/>
              </a:rPr>
              <a:t>\train.csv</a:t>
            </a:r>
            <a:endParaRPr lang="en-IN" sz="1600" dirty="0">
              <a:latin typeface="Calibri" panose="020F0502020204030204" pitchFamily="34" charset="0"/>
              <a:cs typeface="Times New Roman" panose="02020603050405020304" pitchFamily="18" charset="0"/>
            </a:endParaRPr>
          </a:p>
        </p:txBody>
      </p:sp>
      <p:sp>
        <p:nvSpPr>
          <p:cNvPr id="8" name="object 8"/>
          <p:cNvSpPr txBox="1"/>
          <p:nvPr/>
        </p:nvSpPr>
        <p:spPr>
          <a:xfrm>
            <a:off x="598648" y="1935964"/>
            <a:ext cx="6974840" cy="852477"/>
          </a:xfrm>
          <a:prstGeom prst="rect">
            <a:avLst/>
          </a:prstGeom>
        </p:spPr>
        <p:txBody>
          <a:bodyPr vert="horz" wrap="square" lIns="0" tIns="91440" rIns="0" bIns="0" rtlCol="0">
            <a:spAutoFit/>
          </a:bodyPr>
          <a:lstStyle/>
          <a:p>
            <a:pPr marL="241300">
              <a:lnSpc>
                <a:spcPct val="100000"/>
              </a:lnSpc>
              <a:spcBef>
                <a:spcPts val="720"/>
              </a:spcBef>
              <a:tabLst>
                <a:tab pos="1500505" algn="l"/>
              </a:tabLst>
            </a:pPr>
            <a:r>
              <a:rPr sz="1600" dirty="0">
                <a:latin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I am using CSV (comma-separated values) format file which is having                   1168 rows × 81 columns.</a:t>
            </a:r>
          </a:p>
        </p:txBody>
      </p:sp>
      <p:pic>
        <p:nvPicPr>
          <p:cNvPr id="3" name="Picture 2">
            <a:extLst>
              <a:ext uri="{FF2B5EF4-FFF2-40B4-BE49-F238E27FC236}">
                <a16:creationId xmlns:a16="http://schemas.microsoft.com/office/drawing/2014/main" id="{EE03B663-8D24-4B96-3E15-B7CED68D4CCB}"/>
              </a:ext>
            </a:extLst>
          </p:cNvPr>
          <p:cNvPicPr>
            <a:picLocks noChangeAspect="1"/>
          </p:cNvPicPr>
          <p:nvPr/>
        </p:nvPicPr>
        <p:blipFill>
          <a:blip r:embed="rId3"/>
          <a:stretch>
            <a:fillRect/>
          </a:stretch>
        </p:blipFill>
        <p:spPr>
          <a:xfrm>
            <a:off x="622300" y="2882900"/>
            <a:ext cx="6713802" cy="2841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9E0-8762-C507-AA23-E0B8B1014A7C}"/>
              </a:ext>
            </a:extLst>
          </p:cNvPr>
          <p:cNvSpPr>
            <a:spLocks noGrp="1"/>
          </p:cNvSpPr>
          <p:nvPr>
            <p:ph type="title"/>
          </p:nvPr>
        </p:nvSpPr>
        <p:spPr/>
        <p:txBody>
          <a:bodyPr/>
          <a:lstStyle/>
          <a:p>
            <a:r>
              <a:rPr lang="en-IN" b="1" dirty="0">
                <a:solidFill>
                  <a:schemeClr val="accent1">
                    <a:lumMod val="50000"/>
                  </a:schemeClr>
                </a:solidFill>
              </a:rPr>
              <a:t>PIPELINE</a:t>
            </a:r>
          </a:p>
        </p:txBody>
      </p:sp>
      <p:pic>
        <p:nvPicPr>
          <p:cNvPr id="5" name="Content Placeholder 4">
            <a:extLst>
              <a:ext uri="{FF2B5EF4-FFF2-40B4-BE49-F238E27FC236}">
                <a16:creationId xmlns:a16="http://schemas.microsoft.com/office/drawing/2014/main" id="{D30D3865-1B68-A5EE-8DD6-0E0E0B44EA58}"/>
              </a:ext>
            </a:extLst>
          </p:cNvPr>
          <p:cNvPicPr>
            <a:picLocks noGrp="1" noChangeAspect="1"/>
          </p:cNvPicPr>
          <p:nvPr>
            <p:ph idx="1"/>
          </p:nvPr>
        </p:nvPicPr>
        <p:blipFill>
          <a:blip r:embed="rId2"/>
          <a:stretch>
            <a:fillRect/>
          </a:stretch>
        </p:blipFill>
        <p:spPr>
          <a:xfrm>
            <a:off x="3349081" y="2360613"/>
            <a:ext cx="1869576" cy="2949575"/>
          </a:xfrm>
        </p:spPr>
      </p:pic>
    </p:spTree>
    <p:extLst>
      <p:ext uri="{BB962C8B-B14F-4D97-AF65-F5344CB8AC3E}">
        <p14:creationId xmlns:p14="http://schemas.microsoft.com/office/powerpoint/2010/main" val="39793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80" dirty="0">
                <a:solidFill>
                  <a:srgbClr val="075970"/>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25" dirty="0">
                <a:solidFill>
                  <a:schemeClr val="accent1">
                    <a:lumMod val="50000"/>
                  </a:schemeClr>
                </a:solidFill>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5271</TotalTime>
  <Words>1118</Words>
  <Application>Microsoft Office PowerPoint</Application>
  <PresentationFormat>Custom</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Times New Roman</vt:lpstr>
      <vt:lpstr>Wingdings</vt:lpstr>
      <vt:lpstr>Parallax</vt:lpstr>
      <vt:lpstr> HOUSE PRICE PREDICTION </vt:lpstr>
      <vt:lpstr>OUTLINE</vt:lpstr>
      <vt:lpstr>INTRODUCTION</vt:lpstr>
      <vt:lpstr>PROBLEM STATEMENT</vt:lpstr>
      <vt:lpstr>PROJECT SPECIFICATION</vt:lpstr>
      <vt:lpstr>DATASET</vt:lpstr>
      <vt:lpstr>PIPELINE</vt:lpstr>
      <vt:lpstr>DATA CLEANING</vt:lpstr>
      <vt:lpstr>FEATURE ENGINEERING</vt:lpstr>
      <vt:lpstr>OUTLIER DETECTION</vt:lpstr>
      <vt:lpstr>OUTLIER REMOVAL</vt:lpstr>
      <vt:lpstr>ONE HOT ENCODING</vt:lpstr>
      <vt:lpstr>               FEATURE SCALING</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6</cp:revision>
  <dcterms:created xsi:type="dcterms:W3CDTF">2022-11-06T17:22:28Z</dcterms:created>
  <dcterms:modified xsi:type="dcterms:W3CDTF">2022-11-25T12:41:23Z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