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44" r:id="rId1"/>
  </p:sldMasterIdLst>
  <p:sldIdLst>
    <p:sldId id="256" r:id="rId2"/>
    <p:sldId id="257" r:id="rId3"/>
    <p:sldId id="258" r:id="rId4"/>
    <p:sldId id="259" r:id="rId5"/>
    <p:sldId id="276" r:id="rId6"/>
    <p:sldId id="261" r:id="rId7"/>
    <p:sldId id="275" r:id="rId8"/>
    <p:sldId id="263" r:id="rId9"/>
    <p:sldId id="264" r:id="rId10"/>
    <p:sldId id="265" r:id="rId11"/>
    <p:sldId id="266" r:id="rId12"/>
    <p:sldId id="267" r:id="rId13"/>
    <p:sldId id="273" r:id="rId14"/>
    <p:sldId id="268" r:id="rId15"/>
    <p:sldId id="269" r:id="rId16"/>
    <p:sldId id="270" r:id="rId17"/>
    <p:sldId id="274" r:id="rId18"/>
    <p:sldId id="271" r:id="rId19"/>
    <p:sldId id="272" r:id="rId20"/>
  </p:sldIdLst>
  <p:sldSz cx="8102600" cy="6070600"/>
  <p:notesSz cx="8102600" cy="6070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998B21-C87D-43DA-86AE-0A6E3CB31B93}">
          <p14:sldIdLst>
            <p14:sldId id="256"/>
            <p14:sldId id="257"/>
            <p14:sldId id="258"/>
          </p14:sldIdLst>
        </p14:section>
        <p14:section name="Untitled Section" id="{8919803B-003D-4838-993D-DFB19EA05D20}">
          <p14:sldIdLst>
            <p14:sldId id="259"/>
            <p14:sldId id="276"/>
            <p14:sldId id="261"/>
            <p14:sldId id="275"/>
            <p14:sldId id="263"/>
            <p14:sldId id="264"/>
            <p14:sldId id="265"/>
            <p14:sldId id="266"/>
            <p14:sldId id="267"/>
            <p14:sldId id="273"/>
            <p14:sldId id="268"/>
            <p14:sldId id="269"/>
            <p14:sldId id="270"/>
            <p14:sldId id="274"/>
            <p14:sldId id="271"/>
            <p14:sldId id="272"/>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40" autoAdjust="0"/>
  </p:normalViewPr>
  <p:slideViewPr>
    <p:cSldViewPr>
      <p:cViewPr varScale="1">
        <p:scale>
          <a:sx n="91" d="100"/>
          <a:sy n="91" d="100"/>
        </p:scale>
        <p:origin x="1507"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yantani Banerjee" userId="d7f33c6887eaef32" providerId="LiveId" clId="{D0397477-F10B-4762-A7CB-2E89FD4962B8}"/>
    <pc:docChg chg="custSel modSld">
      <pc:chgData name="Sayantani Banerjee" userId="d7f33c6887eaef32" providerId="LiveId" clId="{D0397477-F10B-4762-A7CB-2E89FD4962B8}" dt="2022-11-20T04:59:46.439" v="486" actId="20577"/>
      <pc:docMkLst>
        <pc:docMk/>
      </pc:docMkLst>
      <pc:sldChg chg="modSp mod">
        <pc:chgData name="Sayantani Banerjee" userId="d7f33c6887eaef32" providerId="LiveId" clId="{D0397477-F10B-4762-A7CB-2E89FD4962B8}" dt="2022-11-20T04:59:46.439" v="486" actId="20577"/>
        <pc:sldMkLst>
          <pc:docMk/>
          <pc:sldMk cId="0" sldId="257"/>
        </pc:sldMkLst>
        <pc:spChg chg="mod">
          <ac:chgData name="Sayantani Banerjee" userId="d7f33c6887eaef32" providerId="LiveId" clId="{D0397477-F10B-4762-A7CB-2E89FD4962B8}" dt="2022-11-20T04:59:46.439" v="486" actId="20577"/>
          <ac:spMkLst>
            <pc:docMk/>
            <pc:sldMk cId="0" sldId="257"/>
            <ac:spMk id="5" creationId="{00000000-0000-0000-0000-000000000000}"/>
          </ac:spMkLst>
        </pc:spChg>
      </pc:sldChg>
      <pc:sldChg chg="modSp mod">
        <pc:chgData name="Sayantani Banerjee" userId="d7f33c6887eaef32" providerId="LiveId" clId="{D0397477-F10B-4762-A7CB-2E89FD4962B8}" dt="2022-11-20T04:58:58.989" v="457" actId="27636"/>
        <pc:sldMkLst>
          <pc:docMk/>
          <pc:sldMk cId="0" sldId="259"/>
        </pc:sldMkLst>
        <pc:spChg chg="mod">
          <ac:chgData name="Sayantani Banerjee" userId="d7f33c6887eaef32" providerId="LiveId" clId="{D0397477-F10B-4762-A7CB-2E89FD4962B8}" dt="2022-11-20T04:58:09.521" v="261" actId="1076"/>
          <ac:spMkLst>
            <pc:docMk/>
            <pc:sldMk cId="0" sldId="259"/>
            <ac:spMk id="4" creationId="{00000000-0000-0000-0000-000000000000}"/>
          </ac:spMkLst>
        </pc:spChg>
        <pc:spChg chg="mod">
          <ac:chgData name="Sayantani Banerjee" userId="d7f33c6887eaef32" providerId="LiveId" clId="{D0397477-F10B-4762-A7CB-2E89FD4962B8}" dt="2022-11-20T04:58:58.989" v="457" actId="27636"/>
          <ac:spMkLst>
            <pc:docMk/>
            <pc:sldMk cId="0" sldId="259"/>
            <ac:spMk id="5" creationId="{00000000-0000-0000-0000-000000000000}"/>
          </ac:spMkLst>
        </pc:spChg>
      </pc:sldChg>
      <pc:sldChg chg="modSp mod">
        <pc:chgData name="Sayantani Banerjee" userId="d7f33c6887eaef32" providerId="LiveId" clId="{D0397477-F10B-4762-A7CB-2E89FD4962B8}" dt="2022-11-20T04:57:35.328" v="259" actId="20577"/>
        <pc:sldMkLst>
          <pc:docMk/>
          <pc:sldMk cId="0" sldId="261"/>
        </pc:sldMkLst>
        <pc:spChg chg="mod">
          <ac:chgData name="Sayantani Banerjee" userId="d7f33c6887eaef32" providerId="LiveId" clId="{D0397477-F10B-4762-A7CB-2E89FD4962B8}" dt="2022-11-20T04:57:35.328" v="259" actId="20577"/>
          <ac:spMkLst>
            <pc:docMk/>
            <pc:sldMk cId="0" sldId="261"/>
            <ac:spMk id="8" creationId="{00000000-0000-0000-0000-000000000000}"/>
          </ac:spMkLst>
        </pc:spChg>
      </pc:sldChg>
      <pc:sldChg chg="modSp mod">
        <pc:chgData name="Sayantani Banerjee" userId="d7f33c6887eaef32" providerId="LiveId" clId="{D0397477-F10B-4762-A7CB-2E89FD4962B8}" dt="2022-11-20T04:53:55.549" v="204" actId="20577"/>
        <pc:sldMkLst>
          <pc:docMk/>
          <pc:sldMk cId="0" sldId="263"/>
        </pc:sldMkLst>
        <pc:spChg chg="mod">
          <ac:chgData name="Sayantani Banerjee" userId="d7f33c6887eaef32" providerId="LiveId" clId="{D0397477-F10B-4762-A7CB-2E89FD4962B8}" dt="2022-11-20T04:53:24.238" v="188" actId="20577"/>
          <ac:spMkLst>
            <pc:docMk/>
            <pc:sldMk cId="0" sldId="263"/>
            <ac:spMk id="6" creationId="{00000000-0000-0000-0000-000000000000}"/>
          </ac:spMkLst>
        </pc:spChg>
        <pc:spChg chg="mod">
          <ac:chgData name="Sayantani Banerjee" userId="d7f33c6887eaef32" providerId="LiveId" clId="{D0397477-F10B-4762-A7CB-2E89FD4962B8}" dt="2022-11-20T04:53:55.549" v="204" actId="20577"/>
          <ac:spMkLst>
            <pc:docMk/>
            <pc:sldMk cId="0" sldId="263"/>
            <ac:spMk id="12" creationId="{00000000-0000-0000-0000-000000000000}"/>
          </ac:spMkLst>
        </pc:spChg>
      </pc:sldChg>
      <pc:sldChg chg="modSp mod">
        <pc:chgData name="Sayantani Banerjee" userId="d7f33c6887eaef32" providerId="LiveId" clId="{D0397477-F10B-4762-A7CB-2E89FD4962B8}" dt="2022-11-20T04:54:06.459" v="214" actId="20577"/>
        <pc:sldMkLst>
          <pc:docMk/>
          <pc:sldMk cId="0" sldId="264"/>
        </pc:sldMkLst>
        <pc:spChg chg="mod">
          <ac:chgData name="Sayantani Banerjee" userId="d7f33c6887eaef32" providerId="LiveId" clId="{D0397477-F10B-4762-A7CB-2E89FD4962B8}" dt="2022-11-20T04:54:06.459" v="214" actId="20577"/>
          <ac:spMkLst>
            <pc:docMk/>
            <pc:sldMk cId="0" sldId="264"/>
            <ac:spMk id="5" creationId="{00000000-0000-0000-0000-000000000000}"/>
          </ac:spMkLst>
        </pc:spChg>
      </pc:sldChg>
      <pc:sldChg chg="modSp mod">
        <pc:chgData name="Sayantani Banerjee" userId="d7f33c6887eaef32" providerId="LiveId" clId="{D0397477-F10B-4762-A7CB-2E89FD4962B8}" dt="2022-11-20T04:54:20.067" v="220" actId="20577"/>
        <pc:sldMkLst>
          <pc:docMk/>
          <pc:sldMk cId="0" sldId="265"/>
        </pc:sldMkLst>
        <pc:spChg chg="mod">
          <ac:chgData name="Sayantani Banerjee" userId="d7f33c6887eaef32" providerId="LiveId" clId="{D0397477-F10B-4762-A7CB-2E89FD4962B8}" dt="2022-11-20T04:54:20.067" v="220" actId="20577"/>
          <ac:spMkLst>
            <pc:docMk/>
            <pc:sldMk cId="0" sldId="265"/>
            <ac:spMk id="5" creationId="{00000000-0000-0000-0000-000000000000}"/>
          </ac:spMkLst>
        </pc:spChg>
      </pc:sldChg>
      <pc:sldChg chg="modSp mod">
        <pc:chgData name="Sayantani Banerjee" userId="d7f33c6887eaef32" providerId="LiveId" clId="{D0397477-F10B-4762-A7CB-2E89FD4962B8}" dt="2022-11-20T04:56:11.507" v="227" actId="2710"/>
        <pc:sldMkLst>
          <pc:docMk/>
          <pc:sldMk cId="0" sldId="268"/>
        </pc:sldMkLst>
        <pc:spChg chg="mod">
          <ac:chgData name="Sayantani Banerjee" userId="d7f33c6887eaef32" providerId="LiveId" clId="{D0397477-F10B-4762-A7CB-2E89FD4962B8}" dt="2022-11-20T04:56:11.507" v="227" actId="2710"/>
          <ac:spMkLst>
            <pc:docMk/>
            <pc:sldMk cId="0" sldId="268"/>
            <ac:spMk id="5" creationId="{00000000-0000-0000-0000-000000000000}"/>
          </ac:spMkLst>
        </pc:spChg>
        <pc:picChg chg="mod">
          <ac:chgData name="Sayantani Banerjee" userId="d7f33c6887eaef32" providerId="LiveId" clId="{D0397477-F10B-4762-A7CB-2E89FD4962B8}" dt="2022-11-20T04:48:18.610" v="5" actId="1076"/>
          <ac:picMkLst>
            <pc:docMk/>
            <pc:sldMk cId="0" sldId="268"/>
            <ac:picMk id="12" creationId="{1BB84F71-2772-4B8F-A9F4-DB88C3458767}"/>
          </ac:picMkLst>
        </pc:picChg>
        <pc:picChg chg="mod">
          <ac:chgData name="Sayantani Banerjee" userId="d7f33c6887eaef32" providerId="LiveId" clId="{D0397477-F10B-4762-A7CB-2E89FD4962B8}" dt="2022-11-20T04:48:12.124" v="2" actId="1076"/>
          <ac:picMkLst>
            <pc:docMk/>
            <pc:sldMk cId="0" sldId="268"/>
            <ac:picMk id="13" creationId="{B2F9B175-22E6-2439-F837-DE2FE9414A77}"/>
          </ac:picMkLst>
        </pc:picChg>
      </pc:sldChg>
      <pc:sldChg chg="modSp mod">
        <pc:chgData name="Sayantani Banerjee" userId="d7f33c6887eaef32" providerId="LiveId" clId="{D0397477-F10B-4762-A7CB-2E89FD4962B8}" dt="2022-11-20T04:54:43.745" v="222" actId="1076"/>
        <pc:sldMkLst>
          <pc:docMk/>
          <pc:sldMk cId="0" sldId="269"/>
        </pc:sldMkLst>
        <pc:spChg chg="mod">
          <ac:chgData name="Sayantani Banerjee" userId="d7f33c6887eaef32" providerId="LiveId" clId="{D0397477-F10B-4762-A7CB-2E89FD4962B8}" dt="2022-11-20T04:54:36.363" v="221" actId="255"/>
          <ac:spMkLst>
            <pc:docMk/>
            <pc:sldMk cId="0" sldId="269"/>
            <ac:spMk id="5" creationId="{00000000-0000-0000-0000-000000000000}"/>
          </ac:spMkLst>
        </pc:spChg>
        <pc:picChg chg="mod">
          <ac:chgData name="Sayantani Banerjee" userId="d7f33c6887eaef32" providerId="LiveId" clId="{D0397477-F10B-4762-A7CB-2E89FD4962B8}" dt="2022-11-20T04:54:43.745" v="222" actId="1076"/>
          <ac:picMkLst>
            <pc:docMk/>
            <pc:sldMk cId="0" sldId="269"/>
            <ac:picMk id="6" creationId="{4BFFEA4D-3B5F-B6AD-E1AC-A38DA19E0D88}"/>
          </ac:picMkLst>
        </pc:picChg>
      </pc:sldChg>
      <pc:sldChg chg="modSp mod">
        <pc:chgData name="Sayantani Banerjee" userId="d7f33c6887eaef32" providerId="LiveId" clId="{D0397477-F10B-4762-A7CB-2E89FD4962B8}" dt="2022-11-20T04:57:01.154" v="238" actId="20577"/>
        <pc:sldMkLst>
          <pc:docMk/>
          <pc:sldMk cId="3001405412" sldId="276"/>
        </pc:sldMkLst>
        <pc:spChg chg="mod">
          <ac:chgData name="Sayantani Banerjee" userId="d7f33c6887eaef32" providerId="LiveId" clId="{D0397477-F10B-4762-A7CB-2E89FD4962B8}" dt="2022-11-20T04:57:01.154" v="238" actId="20577"/>
          <ac:spMkLst>
            <pc:docMk/>
            <pc:sldMk cId="3001405412" sldId="276"/>
            <ac:spMk id="3" creationId="{6D7B304E-D83C-1DCE-9444-A5FF778E9BA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180058" y="0"/>
            <a:ext cx="3347949" cy="60706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541544" y="809414"/>
            <a:ext cx="6155926" cy="3087761"/>
          </a:xfrm>
        </p:spPr>
        <p:txBody>
          <a:bodyPr anchor="b">
            <a:normAutofit/>
          </a:bodyPr>
          <a:lstStyle>
            <a:lvl1pPr algn="r">
              <a:defRPr sz="4780">
                <a:effectLst/>
              </a:defRPr>
            </a:lvl1pPr>
          </a:lstStyle>
          <a:p>
            <a:r>
              <a:rPr lang="en-US"/>
              <a:t>Click to edit Master title style</a:t>
            </a:r>
            <a:endParaRPr lang="en-US" dirty="0"/>
          </a:p>
        </p:txBody>
      </p:sp>
      <p:sp>
        <p:nvSpPr>
          <p:cNvPr id="3" name="Subtitle 2"/>
          <p:cNvSpPr>
            <a:spLocks noGrp="1"/>
          </p:cNvSpPr>
          <p:nvPr>
            <p:ph type="subTitle" idx="1"/>
          </p:nvPr>
        </p:nvSpPr>
        <p:spPr>
          <a:xfrm>
            <a:off x="2591200" y="3897175"/>
            <a:ext cx="5106271" cy="1207863"/>
          </a:xfrm>
        </p:spPr>
        <p:txBody>
          <a:bodyPr anchor="t">
            <a:normAutofit/>
          </a:bodyPr>
          <a:lstStyle>
            <a:lvl1pPr marL="0" indent="0" algn="r">
              <a:buNone/>
              <a:defRPr sz="1593">
                <a:solidFill>
                  <a:schemeClr val="tx1"/>
                </a:solidFill>
              </a:defRPr>
            </a:lvl1pPr>
            <a:lvl2pPr marL="404713" indent="0" algn="ctr">
              <a:buNone/>
              <a:defRPr>
                <a:solidFill>
                  <a:schemeClr val="tx1">
                    <a:tint val="75000"/>
                  </a:schemeClr>
                </a:solidFill>
              </a:defRPr>
            </a:lvl2pPr>
            <a:lvl3pPr marL="809427" indent="0" algn="ctr">
              <a:buNone/>
              <a:defRPr>
                <a:solidFill>
                  <a:schemeClr val="tx1">
                    <a:tint val="75000"/>
                  </a:schemeClr>
                </a:solidFill>
              </a:defRPr>
            </a:lvl3pPr>
            <a:lvl4pPr marL="1214140" indent="0" algn="ctr">
              <a:buNone/>
              <a:defRPr>
                <a:solidFill>
                  <a:schemeClr val="tx1">
                    <a:tint val="75000"/>
                  </a:schemeClr>
                </a:solidFill>
              </a:defRPr>
            </a:lvl4pPr>
            <a:lvl5pPr marL="1618854" indent="0" algn="ctr">
              <a:buNone/>
              <a:defRPr>
                <a:solidFill>
                  <a:schemeClr val="tx1">
                    <a:tint val="75000"/>
                  </a:schemeClr>
                </a:solidFill>
              </a:defRPr>
            </a:lvl5pPr>
            <a:lvl6pPr marL="2023567" indent="0" algn="ctr">
              <a:buNone/>
              <a:defRPr>
                <a:solidFill>
                  <a:schemeClr val="tx1">
                    <a:tint val="75000"/>
                  </a:schemeClr>
                </a:solidFill>
              </a:defRPr>
            </a:lvl6pPr>
            <a:lvl7pPr marL="2428281" indent="0" algn="ctr">
              <a:buNone/>
              <a:defRPr>
                <a:solidFill>
                  <a:schemeClr val="tx1">
                    <a:tint val="75000"/>
                  </a:schemeClr>
                </a:solidFill>
              </a:defRPr>
            </a:lvl7pPr>
            <a:lvl8pPr marL="2832994" indent="0" algn="ctr">
              <a:buNone/>
              <a:defRPr>
                <a:solidFill>
                  <a:schemeClr val="tx1">
                    <a:tint val="75000"/>
                  </a:schemeClr>
                </a:solidFill>
              </a:defRPr>
            </a:lvl8pPr>
            <a:lvl9pPr marL="323770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491449" y="5414976"/>
            <a:ext cx="759816" cy="323203"/>
          </a:xfrm>
        </p:spPr>
        <p:txBody>
          <a:bodyPr/>
          <a:lstStyle/>
          <a:p>
            <a:fld id="{1D8BD707-D9CF-40AE-B4C6-C98DA3205C09}" type="datetimeFigureOut">
              <a:rPr lang="en-US" smtClean="0"/>
              <a:t>11/20/2022</a:t>
            </a:fld>
            <a:endParaRPr lang="en-US"/>
          </a:p>
        </p:txBody>
      </p:sp>
      <p:sp>
        <p:nvSpPr>
          <p:cNvPr id="5" name="Footer Placeholder 4"/>
          <p:cNvSpPr>
            <a:spLocks noGrp="1"/>
          </p:cNvSpPr>
          <p:nvPr>
            <p:ph type="ftr" sz="quarter" idx="11"/>
          </p:nvPr>
        </p:nvSpPr>
        <p:spPr>
          <a:xfrm>
            <a:off x="3211030" y="5414976"/>
            <a:ext cx="3198363" cy="323203"/>
          </a:xfrm>
        </p:spPr>
        <p:txBody>
          <a:bodyPr/>
          <a:lstStyle/>
          <a:p>
            <a:endParaRPr lang="en-IN"/>
          </a:p>
        </p:txBody>
      </p:sp>
      <p:sp>
        <p:nvSpPr>
          <p:cNvPr id="6" name="Slide Number Placeholder 5"/>
          <p:cNvSpPr>
            <a:spLocks noGrp="1"/>
          </p:cNvSpPr>
          <p:nvPr>
            <p:ph type="sldNum" sz="quarter" idx="12"/>
          </p:nvPr>
        </p:nvSpPr>
        <p:spPr>
          <a:xfrm>
            <a:off x="7332853" y="5414976"/>
            <a:ext cx="364617" cy="323203"/>
          </a:xfrm>
        </p:spPr>
        <p:txBody>
          <a:bodyPr/>
          <a:lstStyle/>
          <a:p>
            <a:fld id="{B6F15528-21DE-4FAA-801E-634DDDAF4B2B}" type="slidenum">
              <a:rPr lang="en-IN" smtClean="0"/>
              <a:t>‹#›</a:t>
            </a:fld>
            <a:endParaRPr lang="en-IN"/>
          </a:p>
        </p:txBody>
      </p:sp>
      <p:sp>
        <p:nvSpPr>
          <p:cNvPr id="23" name="Freeform 12"/>
          <p:cNvSpPr/>
          <p:nvPr/>
        </p:nvSpPr>
        <p:spPr bwMode="auto">
          <a:xfrm>
            <a:off x="180058" y="3338830"/>
            <a:ext cx="320728" cy="80099"/>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496566" y="3423144"/>
            <a:ext cx="54862" cy="71667"/>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54226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6706" y="4189462"/>
            <a:ext cx="6660003" cy="501668"/>
          </a:xfrm>
        </p:spPr>
        <p:txBody>
          <a:bodyPr anchor="b">
            <a:normAutofit/>
          </a:bodyPr>
          <a:lstStyle>
            <a:lvl1pPr algn="ctr">
              <a:defRPr sz="212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86117" y="825092"/>
            <a:ext cx="5468249" cy="280159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416"/>
            </a:lvl1pPr>
            <a:lvl2pPr marL="404713" indent="0">
              <a:buNone/>
              <a:defRPr sz="1416"/>
            </a:lvl2pPr>
            <a:lvl3pPr marL="809427" indent="0">
              <a:buNone/>
              <a:defRPr sz="1416"/>
            </a:lvl3pPr>
            <a:lvl4pPr marL="1214140" indent="0">
              <a:buNone/>
              <a:defRPr sz="1416"/>
            </a:lvl4pPr>
            <a:lvl5pPr marL="1618854" indent="0">
              <a:buNone/>
              <a:defRPr sz="1416"/>
            </a:lvl5pPr>
            <a:lvl6pPr marL="2023567" indent="0">
              <a:buNone/>
              <a:defRPr sz="1416"/>
            </a:lvl6pPr>
            <a:lvl7pPr marL="2428281" indent="0">
              <a:buNone/>
              <a:defRPr sz="1416"/>
            </a:lvl7pPr>
            <a:lvl8pPr marL="2832994" indent="0">
              <a:buNone/>
              <a:defRPr sz="1416"/>
            </a:lvl8pPr>
            <a:lvl9pPr marL="3237708" indent="0">
              <a:buNone/>
              <a:defRPr sz="1416"/>
            </a:lvl9pPr>
          </a:lstStyle>
          <a:p>
            <a:r>
              <a:rPr lang="en-US"/>
              <a:t>Click icon to add picture</a:t>
            </a:r>
            <a:endParaRPr lang="en-US" dirty="0"/>
          </a:p>
        </p:txBody>
      </p:sp>
      <p:sp>
        <p:nvSpPr>
          <p:cNvPr id="4" name="Text Placeholder 3"/>
          <p:cNvSpPr>
            <a:spLocks noGrp="1"/>
          </p:cNvSpPr>
          <p:nvPr>
            <p:ph type="body" sz="half" idx="2"/>
          </p:nvPr>
        </p:nvSpPr>
        <p:spPr>
          <a:xfrm>
            <a:off x="986706" y="4691130"/>
            <a:ext cx="6660003" cy="437027"/>
          </a:xfrm>
        </p:spPr>
        <p:txBody>
          <a:bodyPr>
            <a:normAutofit/>
          </a:bodyPr>
          <a:lstStyle>
            <a:lvl1pPr marL="0" indent="0" algn="ctr">
              <a:buNone/>
              <a:defRPr sz="1239"/>
            </a:lvl1pPr>
            <a:lvl2pPr marL="404713" indent="0">
              <a:buNone/>
              <a:defRPr sz="1062"/>
            </a:lvl2pPr>
            <a:lvl3pPr marL="809427" indent="0">
              <a:buNone/>
              <a:defRPr sz="885"/>
            </a:lvl3pPr>
            <a:lvl4pPr marL="1214140" indent="0">
              <a:buNone/>
              <a:defRPr sz="797"/>
            </a:lvl4pPr>
            <a:lvl5pPr marL="1618854" indent="0">
              <a:buNone/>
              <a:defRPr sz="797"/>
            </a:lvl5pPr>
            <a:lvl6pPr marL="2023567" indent="0">
              <a:buNone/>
              <a:defRPr sz="797"/>
            </a:lvl6pPr>
            <a:lvl7pPr marL="2428281" indent="0">
              <a:buNone/>
              <a:defRPr sz="797"/>
            </a:lvl7pPr>
            <a:lvl8pPr marL="2832994" indent="0">
              <a:buNone/>
              <a:defRPr sz="797"/>
            </a:lvl8pPr>
            <a:lvl9pPr marL="3237708"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291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86707" y="607060"/>
            <a:ext cx="6660003" cy="2698044"/>
          </a:xfrm>
        </p:spPr>
        <p:txBody>
          <a:bodyPr anchor="ctr">
            <a:normAutofit/>
          </a:bodyPr>
          <a:lstStyle>
            <a:lvl1pPr algn="ctr">
              <a:defRPr sz="2833" b="0" cap="none"/>
            </a:lvl1pPr>
          </a:lstStyle>
          <a:p>
            <a:r>
              <a:rPr lang="en-US"/>
              <a:t>Click to edit Master title style</a:t>
            </a:r>
            <a:endParaRPr lang="en-US" dirty="0"/>
          </a:p>
        </p:txBody>
      </p:sp>
      <p:sp>
        <p:nvSpPr>
          <p:cNvPr id="3" name="Text Placeholder 2"/>
          <p:cNvSpPr>
            <a:spLocks noGrp="1"/>
          </p:cNvSpPr>
          <p:nvPr>
            <p:ph type="body" idx="1"/>
          </p:nvPr>
        </p:nvSpPr>
        <p:spPr>
          <a:xfrm>
            <a:off x="986706" y="3844713"/>
            <a:ext cx="6660004" cy="1281571"/>
          </a:xfrm>
        </p:spPr>
        <p:txBody>
          <a:bodyPr anchor="ctr">
            <a:normAutofit/>
          </a:bodyPr>
          <a:lstStyle>
            <a:lvl1pPr marL="0" indent="0" algn="ct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65199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59015" y="763935"/>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082" dirty="0">
                <a:solidFill>
                  <a:schemeClr val="tx1"/>
                </a:solidFill>
                <a:effectLst/>
              </a:rPr>
              <a:t>“</a:t>
            </a:r>
          </a:p>
        </p:txBody>
      </p:sp>
      <p:sp>
        <p:nvSpPr>
          <p:cNvPr id="15" name="TextBox 14"/>
          <p:cNvSpPr txBox="1"/>
          <p:nvPr/>
        </p:nvSpPr>
        <p:spPr>
          <a:xfrm>
            <a:off x="7241475" y="2495690"/>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082" dirty="0">
                <a:solidFill>
                  <a:schemeClr val="tx1"/>
                </a:solidFill>
                <a:effectLst/>
              </a:rPr>
              <a:t>”</a:t>
            </a:r>
          </a:p>
        </p:txBody>
      </p:sp>
      <p:sp>
        <p:nvSpPr>
          <p:cNvPr id="2" name="Title 1"/>
          <p:cNvSpPr>
            <a:spLocks noGrp="1"/>
          </p:cNvSpPr>
          <p:nvPr>
            <p:ph type="title"/>
          </p:nvPr>
        </p:nvSpPr>
        <p:spPr>
          <a:xfrm>
            <a:off x="1264251" y="607061"/>
            <a:ext cx="6179841" cy="2428239"/>
          </a:xfrm>
        </p:spPr>
        <p:txBody>
          <a:bodyPr anchor="ctr">
            <a:normAutofit/>
          </a:bodyPr>
          <a:lstStyle>
            <a:lvl1pPr algn="ctr">
              <a:defRPr sz="283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16214" y="3035299"/>
            <a:ext cx="5875916" cy="337256"/>
          </a:xfrm>
        </p:spPr>
        <p:txBody>
          <a:bodyPr anchor="ctr">
            <a:normAutofit/>
          </a:bodyPr>
          <a:lstStyle>
            <a:lvl1pPr marL="0" indent="0">
              <a:buFontTx/>
              <a:buNone/>
              <a:defRPr sz="1593"/>
            </a:lvl1pPr>
            <a:lvl2pPr marL="404713" indent="0">
              <a:buFontTx/>
              <a:buNone/>
              <a:defRPr/>
            </a:lvl2pPr>
            <a:lvl3pPr marL="809427" indent="0">
              <a:buFontTx/>
              <a:buNone/>
              <a:defRPr/>
            </a:lvl3pPr>
            <a:lvl4pPr marL="1214140" indent="0">
              <a:buFontTx/>
              <a:buNone/>
              <a:defRPr/>
            </a:lvl4pPr>
            <a:lvl5pPr marL="1618854" indent="0">
              <a:buFontTx/>
              <a:buNone/>
              <a:defRPr/>
            </a:lvl5pPr>
          </a:lstStyle>
          <a:p>
            <a:pPr lvl="0"/>
            <a:r>
              <a:rPr lang="en-US"/>
              <a:t>Click to edit Master text styles</a:t>
            </a:r>
          </a:p>
        </p:txBody>
      </p:sp>
      <p:sp>
        <p:nvSpPr>
          <p:cNvPr id="3" name="Text Placeholder 2"/>
          <p:cNvSpPr>
            <a:spLocks noGrp="1"/>
          </p:cNvSpPr>
          <p:nvPr>
            <p:ph type="body" idx="1"/>
          </p:nvPr>
        </p:nvSpPr>
        <p:spPr>
          <a:xfrm>
            <a:off x="986706" y="3844713"/>
            <a:ext cx="6660003" cy="1281571"/>
          </a:xfrm>
        </p:spPr>
        <p:txBody>
          <a:bodyPr anchor="ctr">
            <a:normAutofit/>
          </a:bodyPr>
          <a:lstStyle>
            <a:lvl1pPr marL="0" indent="0" algn="ct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3435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86708" y="2928707"/>
            <a:ext cx="6660001" cy="1300160"/>
          </a:xfrm>
        </p:spPr>
        <p:txBody>
          <a:bodyPr anchor="b">
            <a:normAutofit/>
          </a:bodyPr>
          <a:lstStyle>
            <a:lvl1pPr algn="r">
              <a:defRPr sz="2833" b="0" cap="none"/>
            </a:lvl1pPr>
          </a:lstStyle>
          <a:p>
            <a:r>
              <a:rPr lang="en-US"/>
              <a:t>Click to edit Master title style</a:t>
            </a:r>
            <a:endParaRPr lang="en-US" dirty="0"/>
          </a:p>
        </p:txBody>
      </p:sp>
      <p:sp>
        <p:nvSpPr>
          <p:cNvPr id="3" name="Text Placeholder 2"/>
          <p:cNvSpPr>
            <a:spLocks noGrp="1"/>
          </p:cNvSpPr>
          <p:nvPr>
            <p:ph type="body" idx="1"/>
          </p:nvPr>
        </p:nvSpPr>
        <p:spPr>
          <a:xfrm>
            <a:off x="986706" y="4228867"/>
            <a:ext cx="6660002" cy="761613"/>
          </a:xfrm>
        </p:spPr>
        <p:txBody>
          <a:bodyPr anchor="t">
            <a:normAutofit/>
          </a:bodyPr>
          <a:lstStyle>
            <a:lvl1pPr marL="0" indent="0" algn="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78581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59015" y="763935"/>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082" dirty="0">
                <a:solidFill>
                  <a:schemeClr val="tx1"/>
                </a:solidFill>
                <a:effectLst/>
              </a:rPr>
              <a:t>“</a:t>
            </a:r>
          </a:p>
        </p:txBody>
      </p:sp>
      <p:sp>
        <p:nvSpPr>
          <p:cNvPr id="15" name="TextBox 14"/>
          <p:cNvSpPr txBox="1"/>
          <p:nvPr/>
        </p:nvSpPr>
        <p:spPr>
          <a:xfrm>
            <a:off x="7241475" y="2495690"/>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082" dirty="0">
                <a:solidFill>
                  <a:schemeClr val="tx1"/>
                </a:solidFill>
                <a:effectLst/>
              </a:rPr>
              <a:t>”</a:t>
            </a:r>
          </a:p>
        </p:txBody>
      </p:sp>
      <p:sp>
        <p:nvSpPr>
          <p:cNvPr id="2" name="Title 1"/>
          <p:cNvSpPr>
            <a:spLocks noGrp="1"/>
          </p:cNvSpPr>
          <p:nvPr>
            <p:ph type="title"/>
          </p:nvPr>
        </p:nvSpPr>
        <p:spPr>
          <a:xfrm>
            <a:off x="1264251" y="607061"/>
            <a:ext cx="6179841" cy="2428239"/>
          </a:xfrm>
        </p:spPr>
        <p:txBody>
          <a:bodyPr anchor="ctr">
            <a:normAutofit/>
          </a:bodyPr>
          <a:lstStyle>
            <a:lvl1pPr algn="ctr">
              <a:defRPr sz="283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6707" y="3440006"/>
            <a:ext cx="6660002" cy="786930"/>
          </a:xfrm>
        </p:spPr>
        <p:txBody>
          <a:bodyPr vert="horz" lIns="91440" tIns="45720" rIns="91440" bIns="45720" rtlCol="0" anchor="b">
            <a:normAutofit/>
          </a:bodyPr>
          <a:lstStyle>
            <a:lvl1pPr algn="r">
              <a:buNone/>
              <a:defRPr lang="en-US" sz="2124"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86706" y="4226936"/>
            <a:ext cx="6660002" cy="899348"/>
          </a:xfrm>
        </p:spPr>
        <p:txBody>
          <a:bodyPr anchor="t">
            <a:normAutofit/>
          </a:bodyPr>
          <a:lstStyle>
            <a:lvl1pPr marL="0" indent="0" algn="r">
              <a:buNone/>
              <a:defRPr sz="1593">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43253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86707" y="607061"/>
            <a:ext cx="6660003" cy="241418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986706" y="3102751"/>
            <a:ext cx="6660004" cy="741962"/>
          </a:xfrm>
        </p:spPr>
        <p:txBody>
          <a:bodyPr vert="horz" lIns="91440" tIns="45720" rIns="91440" bIns="45720" rtlCol="0" anchor="b">
            <a:normAutofit/>
          </a:bodyPr>
          <a:lstStyle>
            <a:lvl1pPr>
              <a:buNone/>
              <a:defRPr lang="en-US" sz="247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86706" y="3844713"/>
            <a:ext cx="6660004" cy="1281571"/>
          </a:xfrm>
        </p:spPr>
        <p:txBody>
          <a:bodyPr anchor="t">
            <a:normAutofit/>
          </a:bodyPr>
          <a:lstStyle>
            <a:lvl1pPr marL="0" indent="0" algn="l">
              <a:buNone/>
              <a:defRPr sz="1593">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34502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92458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846" y="607060"/>
            <a:ext cx="1176865" cy="45192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86706" y="607060"/>
            <a:ext cx="5331175" cy="451922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354089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50" b="1" i="0">
                <a:solidFill>
                  <a:srgbClr val="055972"/>
                </a:solidFill>
                <a:latin typeface="Arial"/>
                <a:cs typeface="Arial"/>
              </a:defRPr>
            </a:lvl1pPr>
          </a:lstStyle>
          <a:p>
            <a:endParaRPr/>
          </a:p>
        </p:txBody>
      </p:sp>
      <p:sp>
        <p:nvSpPr>
          <p:cNvPr id="3" name="Holder 3"/>
          <p:cNvSpPr>
            <a:spLocks noGrp="1"/>
          </p:cNvSpPr>
          <p:nvPr>
            <p:ph sz="half" idx="2"/>
          </p:nvPr>
        </p:nvSpPr>
        <p:spPr>
          <a:xfrm>
            <a:off x="405130" y="1396238"/>
            <a:ext cx="3524631" cy="400659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172839" y="1396238"/>
            <a:ext cx="3524631" cy="400659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7777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0279" y="404707"/>
            <a:ext cx="6827191" cy="1753729"/>
          </a:xfrm>
        </p:spPr>
        <p:txBody>
          <a:bodyPr/>
          <a:lstStyle/>
          <a:p>
            <a:r>
              <a:rPr lang="en-US"/>
              <a:t>Click to edit Master title style</a:t>
            </a:r>
            <a:endParaRPr lang="en-US" dirty="0"/>
          </a:p>
        </p:txBody>
      </p:sp>
      <p:sp>
        <p:nvSpPr>
          <p:cNvPr id="3" name="Content Placeholder 2"/>
          <p:cNvSpPr>
            <a:spLocks noGrp="1"/>
          </p:cNvSpPr>
          <p:nvPr>
            <p:ph idx="1"/>
          </p:nvPr>
        </p:nvSpPr>
        <p:spPr>
          <a:xfrm>
            <a:off x="870279" y="2360789"/>
            <a:ext cx="6827191" cy="29501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07892" y="5406865"/>
            <a:ext cx="759816" cy="323203"/>
          </a:xfrm>
        </p:spPr>
        <p:txBody>
          <a:bodyPr/>
          <a:lstStyle/>
          <a:p>
            <a:fld id="{1D8BD707-D9CF-40AE-B4C6-C98DA3205C09}" type="datetimeFigureOut">
              <a:rPr lang="en-US" smtClean="0"/>
              <a:t>11/20/2022</a:t>
            </a:fld>
            <a:endParaRPr lang="en-US"/>
          </a:p>
        </p:txBody>
      </p:sp>
      <p:sp>
        <p:nvSpPr>
          <p:cNvPr id="5" name="Footer Placeholder 4"/>
          <p:cNvSpPr>
            <a:spLocks noGrp="1"/>
          </p:cNvSpPr>
          <p:nvPr>
            <p:ph type="ftr" sz="quarter" idx="11"/>
          </p:nvPr>
        </p:nvSpPr>
        <p:spPr>
          <a:xfrm>
            <a:off x="1747985" y="5406865"/>
            <a:ext cx="4709253" cy="323203"/>
          </a:xfrm>
        </p:spPr>
        <p:txBody>
          <a:bodyPr/>
          <a:lstStyle/>
          <a:p>
            <a:endParaRPr lang="en-IN"/>
          </a:p>
        </p:txBody>
      </p:sp>
      <p:sp>
        <p:nvSpPr>
          <p:cNvPr id="6" name="Slide Number Placeholder 5"/>
          <p:cNvSpPr>
            <a:spLocks noGrp="1"/>
          </p:cNvSpPr>
          <p:nvPr>
            <p:ph type="sldNum" sz="quarter" idx="12"/>
          </p:nvPr>
        </p:nvSpPr>
        <p:spPr>
          <a:xfrm>
            <a:off x="7318363" y="5406865"/>
            <a:ext cx="379108" cy="323203"/>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4689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60699" y="2360788"/>
            <a:ext cx="5936772" cy="2089100"/>
          </a:xfrm>
        </p:spPr>
        <p:txBody>
          <a:bodyPr anchor="b"/>
          <a:lstStyle>
            <a:lvl1pPr algn="r">
              <a:defRPr sz="3541" b="0" cap="none"/>
            </a:lvl1pPr>
          </a:lstStyle>
          <a:p>
            <a:r>
              <a:rPr lang="en-US"/>
              <a:t>Click to edit Master title style</a:t>
            </a:r>
            <a:endParaRPr lang="en-US" dirty="0"/>
          </a:p>
        </p:txBody>
      </p:sp>
      <p:sp>
        <p:nvSpPr>
          <p:cNvPr id="3" name="Text Placeholder 2"/>
          <p:cNvSpPr>
            <a:spLocks noGrp="1"/>
          </p:cNvSpPr>
          <p:nvPr>
            <p:ph type="body" idx="1"/>
          </p:nvPr>
        </p:nvSpPr>
        <p:spPr>
          <a:xfrm>
            <a:off x="1760701" y="4449888"/>
            <a:ext cx="5936769" cy="761613"/>
          </a:xfrm>
        </p:spPr>
        <p:txBody>
          <a:bodyPr anchor="t">
            <a:normAutofit/>
          </a:bodyPr>
          <a:lstStyle>
            <a:lvl1pPr marL="0" indent="0" algn="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331079" y="5413855"/>
            <a:ext cx="366392" cy="323203"/>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603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70279" y="607061"/>
            <a:ext cx="6827191" cy="155137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70279" y="2360789"/>
            <a:ext cx="3313963" cy="2981900"/>
          </a:xfrm>
        </p:spPr>
        <p:txBody>
          <a:bodyPr>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83507" y="2360789"/>
            <a:ext cx="3313963" cy="2962559"/>
          </a:xfrm>
        </p:spPr>
        <p:txBody>
          <a:bodyPr>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235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8068" y="2353294"/>
            <a:ext cx="3062658" cy="510099"/>
          </a:xfrm>
        </p:spPr>
        <p:txBody>
          <a:bodyPr anchor="b">
            <a:noAutofit/>
          </a:bodyPr>
          <a:lstStyle>
            <a:lvl1pPr marL="0" indent="0">
              <a:buNone/>
              <a:defRPr sz="2479" b="0">
                <a:solidFill>
                  <a:schemeClr val="accent1">
                    <a:lumMod val="75000"/>
                  </a:schemeClr>
                </a:solidFill>
              </a:defRPr>
            </a:lvl1pPr>
            <a:lvl2pPr marL="404713" indent="0">
              <a:buNone/>
              <a:defRPr sz="1770" b="1"/>
            </a:lvl2pPr>
            <a:lvl3pPr marL="809427" indent="0">
              <a:buNone/>
              <a:defRPr sz="1593" b="1"/>
            </a:lvl3pPr>
            <a:lvl4pPr marL="1214140" indent="0">
              <a:buNone/>
              <a:defRPr sz="1416" b="1"/>
            </a:lvl4pPr>
            <a:lvl5pPr marL="1618854" indent="0">
              <a:buNone/>
              <a:defRPr sz="1416" b="1"/>
            </a:lvl5pPr>
            <a:lvl6pPr marL="2023567" indent="0">
              <a:buNone/>
              <a:defRPr sz="1416" b="1"/>
            </a:lvl6pPr>
            <a:lvl7pPr marL="2428281" indent="0">
              <a:buNone/>
              <a:defRPr sz="1416" b="1"/>
            </a:lvl7pPr>
            <a:lvl8pPr marL="2832994" indent="0">
              <a:buNone/>
              <a:defRPr sz="1416" b="1"/>
            </a:lvl8pPr>
            <a:lvl9pPr marL="3237708" indent="0">
              <a:buNone/>
              <a:defRPr sz="1416" b="1"/>
            </a:lvl9pPr>
          </a:lstStyle>
          <a:p>
            <a:pPr lvl="0"/>
            <a:r>
              <a:rPr lang="en-US"/>
              <a:t>Click to edit Master text styles</a:t>
            </a:r>
          </a:p>
        </p:txBody>
      </p:sp>
      <p:sp>
        <p:nvSpPr>
          <p:cNvPr id="4" name="Content Placeholder 3"/>
          <p:cNvSpPr>
            <a:spLocks noGrp="1"/>
          </p:cNvSpPr>
          <p:nvPr>
            <p:ph sz="half" idx="2"/>
          </p:nvPr>
        </p:nvSpPr>
        <p:spPr>
          <a:xfrm>
            <a:off x="986705" y="2952390"/>
            <a:ext cx="3254020" cy="2359248"/>
          </a:xfrm>
        </p:spPr>
        <p:txBody>
          <a:bodyPr anchor="t">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3849" y="2360789"/>
            <a:ext cx="3072861" cy="510099"/>
          </a:xfrm>
        </p:spPr>
        <p:txBody>
          <a:bodyPr anchor="b">
            <a:noAutofit/>
          </a:bodyPr>
          <a:lstStyle>
            <a:lvl1pPr marL="0" indent="0">
              <a:buNone/>
              <a:defRPr sz="2479" b="0">
                <a:solidFill>
                  <a:schemeClr val="accent1">
                    <a:lumMod val="75000"/>
                  </a:schemeClr>
                </a:solidFill>
              </a:defRPr>
            </a:lvl1pPr>
            <a:lvl2pPr marL="404713" indent="0">
              <a:buNone/>
              <a:defRPr sz="1770" b="1"/>
            </a:lvl2pPr>
            <a:lvl3pPr marL="809427" indent="0">
              <a:buNone/>
              <a:defRPr sz="1593" b="1"/>
            </a:lvl3pPr>
            <a:lvl4pPr marL="1214140" indent="0">
              <a:buNone/>
              <a:defRPr sz="1416" b="1"/>
            </a:lvl4pPr>
            <a:lvl5pPr marL="1618854" indent="0">
              <a:buNone/>
              <a:defRPr sz="1416" b="1"/>
            </a:lvl5pPr>
            <a:lvl6pPr marL="2023567" indent="0">
              <a:buNone/>
              <a:defRPr sz="1416" b="1"/>
            </a:lvl6pPr>
            <a:lvl7pPr marL="2428281" indent="0">
              <a:buNone/>
              <a:defRPr sz="1416" b="1"/>
            </a:lvl7pPr>
            <a:lvl8pPr marL="2832994" indent="0">
              <a:buNone/>
              <a:defRPr sz="1416" b="1"/>
            </a:lvl8pPr>
            <a:lvl9pPr marL="3237708" indent="0">
              <a:buNone/>
              <a:defRPr sz="1416" b="1"/>
            </a:lvl9pPr>
          </a:lstStyle>
          <a:p>
            <a:pPr lvl="0"/>
            <a:r>
              <a:rPr lang="en-US"/>
              <a:t>Click to edit Master text styles</a:t>
            </a:r>
          </a:p>
        </p:txBody>
      </p:sp>
      <p:sp>
        <p:nvSpPr>
          <p:cNvPr id="6" name="Content Placeholder 5"/>
          <p:cNvSpPr>
            <a:spLocks noGrp="1"/>
          </p:cNvSpPr>
          <p:nvPr>
            <p:ph sz="quarter" idx="4"/>
          </p:nvPr>
        </p:nvSpPr>
        <p:spPr>
          <a:xfrm>
            <a:off x="4392688" y="2952390"/>
            <a:ext cx="3254020" cy="2359248"/>
          </a:xfrm>
        </p:spPr>
        <p:txBody>
          <a:bodyPr anchor="t">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11/20/2022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5961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11/20/2022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78037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11/20/2022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24767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6706" y="1416473"/>
            <a:ext cx="2359301" cy="1214120"/>
          </a:xfrm>
        </p:spPr>
        <p:txBody>
          <a:bodyPr anchor="b">
            <a:normAutofit/>
          </a:bodyPr>
          <a:lstStyle>
            <a:lvl1pPr algn="ctr">
              <a:defRPr sz="2124" b="0"/>
            </a:lvl1pPr>
          </a:lstStyle>
          <a:p>
            <a:r>
              <a:rPr lang="en-US"/>
              <a:t>Click to edit Master title style</a:t>
            </a:r>
            <a:endParaRPr lang="en-US" dirty="0"/>
          </a:p>
        </p:txBody>
      </p:sp>
      <p:sp>
        <p:nvSpPr>
          <p:cNvPr id="3" name="Content Placeholder 2"/>
          <p:cNvSpPr>
            <a:spLocks noGrp="1"/>
          </p:cNvSpPr>
          <p:nvPr>
            <p:ph idx="1"/>
          </p:nvPr>
        </p:nvSpPr>
        <p:spPr>
          <a:xfrm>
            <a:off x="3497970" y="607061"/>
            <a:ext cx="4148739" cy="4519225"/>
          </a:xfrm>
        </p:spPr>
        <p:txBody>
          <a:bodyPr anchor="ctr">
            <a:normAutofit/>
          </a:bodyPr>
          <a:lstStyle>
            <a:lvl1pPr>
              <a:defRPr sz="1770"/>
            </a:lvl1pPr>
            <a:lvl2pPr>
              <a:defRPr sz="1593"/>
            </a:lvl2pPr>
            <a:lvl3pPr>
              <a:defRPr sz="1416"/>
            </a:lvl3pPr>
            <a:lvl4pPr>
              <a:defRPr sz="1239"/>
            </a:lvl4pPr>
            <a:lvl5pPr>
              <a:defRPr sz="1239"/>
            </a:lvl5pPr>
            <a:lvl6pPr>
              <a:defRPr sz="1239"/>
            </a:lvl6pPr>
            <a:lvl7pPr>
              <a:defRPr sz="1239"/>
            </a:lvl7pPr>
            <a:lvl8pPr>
              <a:defRPr sz="1239"/>
            </a:lvl8pPr>
            <a:lvl9pPr>
              <a:defRPr sz="123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86706" y="2630593"/>
            <a:ext cx="2359301" cy="1618827"/>
          </a:xfrm>
        </p:spPr>
        <p:txBody>
          <a:bodyPr>
            <a:normAutofit/>
          </a:bodyPr>
          <a:lstStyle>
            <a:lvl1pPr marL="0" indent="0" algn="ctr">
              <a:buNone/>
              <a:defRPr sz="1416"/>
            </a:lvl1pPr>
            <a:lvl2pPr marL="404713" indent="0">
              <a:buNone/>
              <a:defRPr sz="1062"/>
            </a:lvl2pPr>
            <a:lvl3pPr marL="809427" indent="0">
              <a:buNone/>
              <a:defRPr sz="885"/>
            </a:lvl3pPr>
            <a:lvl4pPr marL="1214140" indent="0">
              <a:buNone/>
              <a:defRPr sz="797"/>
            </a:lvl4pPr>
            <a:lvl5pPr marL="1618854" indent="0">
              <a:buNone/>
              <a:defRPr sz="797"/>
            </a:lvl5pPr>
            <a:lvl6pPr marL="2023567" indent="0">
              <a:buNone/>
              <a:defRPr sz="797"/>
            </a:lvl6pPr>
            <a:lvl7pPr marL="2428281" indent="0">
              <a:buNone/>
              <a:defRPr sz="797"/>
            </a:lvl7pPr>
            <a:lvl8pPr marL="2832994" indent="0">
              <a:buNone/>
              <a:defRPr sz="797"/>
            </a:lvl8pPr>
            <a:lvl9pPr marL="3237708"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0549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5650" y="1551375"/>
            <a:ext cx="3607074" cy="1214120"/>
          </a:xfrm>
        </p:spPr>
        <p:txBody>
          <a:bodyPr anchor="b">
            <a:normAutofit/>
          </a:bodyPr>
          <a:lstStyle>
            <a:lvl1pPr algn="ctr">
              <a:defRPr sz="247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48614" y="809413"/>
            <a:ext cx="2181048" cy="4047067"/>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416"/>
            </a:lvl1pPr>
            <a:lvl2pPr marL="404713" indent="0">
              <a:buNone/>
              <a:defRPr sz="1416"/>
            </a:lvl2pPr>
            <a:lvl3pPr marL="809427" indent="0">
              <a:buNone/>
              <a:defRPr sz="1416"/>
            </a:lvl3pPr>
            <a:lvl4pPr marL="1214140" indent="0">
              <a:buNone/>
              <a:defRPr sz="1416"/>
            </a:lvl4pPr>
            <a:lvl5pPr marL="1618854" indent="0">
              <a:buNone/>
              <a:defRPr sz="1416"/>
            </a:lvl5pPr>
            <a:lvl6pPr marL="2023567" indent="0">
              <a:buNone/>
              <a:defRPr sz="1416"/>
            </a:lvl6pPr>
            <a:lvl7pPr marL="2428281" indent="0">
              <a:buNone/>
              <a:defRPr sz="1416"/>
            </a:lvl7pPr>
            <a:lvl8pPr marL="2832994" indent="0">
              <a:buNone/>
              <a:defRPr sz="1416"/>
            </a:lvl8pPr>
            <a:lvl9pPr marL="3237708" indent="0">
              <a:buNone/>
              <a:defRPr sz="1416"/>
            </a:lvl9pPr>
          </a:lstStyle>
          <a:p>
            <a:r>
              <a:rPr lang="en-US"/>
              <a:t>Click icon to add picture</a:t>
            </a:r>
            <a:endParaRPr lang="en-US" dirty="0"/>
          </a:p>
        </p:txBody>
      </p:sp>
      <p:sp>
        <p:nvSpPr>
          <p:cNvPr id="4" name="Text Placeholder 3"/>
          <p:cNvSpPr>
            <a:spLocks noGrp="1"/>
          </p:cNvSpPr>
          <p:nvPr>
            <p:ph type="body" sz="half" idx="2"/>
          </p:nvPr>
        </p:nvSpPr>
        <p:spPr>
          <a:xfrm>
            <a:off x="985650" y="2765495"/>
            <a:ext cx="3607074" cy="1618827"/>
          </a:xfrm>
        </p:spPr>
        <p:txBody>
          <a:bodyPr>
            <a:normAutofit/>
          </a:bodyPr>
          <a:lstStyle>
            <a:lvl1pPr marL="0" indent="0" algn="ctr">
              <a:buNone/>
              <a:defRPr sz="1593"/>
            </a:lvl1pPr>
            <a:lvl2pPr marL="404713" indent="0">
              <a:buNone/>
              <a:defRPr sz="1062"/>
            </a:lvl2pPr>
            <a:lvl3pPr marL="809427" indent="0">
              <a:buNone/>
              <a:defRPr sz="885"/>
            </a:lvl3pPr>
            <a:lvl4pPr marL="1214140" indent="0">
              <a:buNone/>
              <a:defRPr sz="797"/>
            </a:lvl4pPr>
            <a:lvl5pPr marL="1618854" indent="0">
              <a:buNone/>
              <a:defRPr sz="797"/>
            </a:lvl5pPr>
            <a:lvl6pPr marL="2023567" indent="0">
              <a:buNone/>
              <a:defRPr sz="797"/>
            </a:lvl6pPr>
            <a:lvl7pPr marL="2428281" indent="0">
              <a:buNone/>
              <a:defRPr sz="797"/>
            </a:lvl7pPr>
            <a:lvl8pPr marL="2832994" indent="0">
              <a:buNone/>
              <a:defRPr sz="797"/>
            </a:lvl8pPr>
            <a:lvl9pPr marL="3237708"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8431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0"/>
            <a:ext cx="1889200" cy="60706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870279" y="404707"/>
            <a:ext cx="6827191" cy="175372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70280" y="2360789"/>
            <a:ext cx="6827190" cy="297156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0608" y="5413855"/>
            <a:ext cx="759816" cy="323203"/>
          </a:xfrm>
          <a:prstGeom prst="rect">
            <a:avLst/>
          </a:prstGeom>
        </p:spPr>
        <p:txBody>
          <a:bodyPr vert="horz" lIns="91440" tIns="45720" rIns="91440" bIns="45720" rtlCol="0" anchor="ctr"/>
          <a:lstStyle>
            <a:lvl1pPr algn="r">
              <a:defRPr sz="885" b="0" i="0">
                <a:solidFill>
                  <a:schemeClr val="tx1"/>
                </a:solidFill>
                <a:effectLst/>
                <a:latin typeface="+mn-lt"/>
              </a:defRPr>
            </a:lvl1pPr>
          </a:lstStyle>
          <a:p>
            <a:fld id="{1D8BD707-D9CF-40AE-B4C6-C98DA3205C09}" type="datetimeFigureOut">
              <a:rPr lang="en-US" smtClean="0"/>
              <a:t>11/20/2022</a:t>
            </a:fld>
            <a:endParaRPr lang="en-US"/>
          </a:p>
        </p:txBody>
      </p:sp>
      <p:sp>
        <p:nvSpPr>
          <p:cNvPr id="5" name="Footer Placeholder 4"/>
          <p:cNvSpPr>
            <a:spLocks noGrp="1"/>
          </p:cNvSpPr>
          <p:nvPr>
            <p:ph type="ftr" sz="quarter" idx="3"/>
          </p:nvPr>
        </p:nvSpPr>
        <p:spPr>
          <a:xfrm>
            <a:off x="1760700" y="5413855"/>
            <a:ext cx="4709253" cy="323203"/>
          </a:xfrm>
          <a:prstGeom prst="rect">
            <a:avLst/>
          </a:prstGeom>
        </p:spPr>
        <p:txBody>
          <a:bodyPr vert="horz" lIns="91440" tIns="45720" rIns="91440" bIns="45720" rtlCol="0" anchor="ctr"/>
          <a:lstStyle>
            <a:lvl1pPr algn="l">
              <a:defRPr sz="885"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331079" y="5413855"/>
            <a:ext cx="366392" cy="323203"/>
          </a:xfrm>
          <a:prstGeom prst="rect">
            <a:avLst/>
          </a:prstGeom>
        </p:spPr>
        <p:txBody>
          <a:bodyPr vert="horz" lIns="91440" tIns="45720" rIns="91440" bIns="45720" rtlCol="0" anchor="ctr"/>
          <a:lstStyle>
            <a:lvl1pPr algn="r">
              <a:defRPr sz="885"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897374585"/>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 id="2147484057" r:id="rId13"/>
    <p:sldLayoutId id="2147484058" r:id="rId14"/>
    <p:sldLayoutId id="2147484059" r:id="rId15"/>
    <p:sldLayoutId id="2147484060" r:id="rId16"/>
    <p:sldLayoutId id="2147484061" r:id="rId17"/>
    <p:sldLayoutId id="2147484062" r:id="rId18"/>
  </p:sldLayoutIdLst>
  <p:txStyles>
    <p:titleStyle>
      <a:lvl1pPr algn="ctr" defTabSz="404713" rtl="0" eaLnBrk="1" latinLnBrk="0" hangingPunct="1">
        <a:spcBef>
          <a:spcPct val="0"/>
        </a:spcBef>
        <a:buNone/>
        <a:defRPr sz="3541"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2946" indent="-252946" algn="l" defTabSz="404713" rtl="0" eaLnBrk="1" latinLnBrk="0" hangingPunct="1">
        <a:spcBef>
          <a:spcPct val="20000"/>
        </a:spcBef>
        <a:spcAft>
          <a:spcPts val="531"/>
        </a:spcAft>
        <a:buClr>
          <a:schemeClr val="accent1">
            <a:lumMod val="75000"/>
          </a:schemeClr>
        </a:buClr>
        <a:buSzPct val="145000"/>
        <a:buFont typeface="Arial"/>
        <a:buChar char="•"/>
        <a:defRPr sz="2124" kern="1200" cap="none">
          <a:solidFill>
            <a:schemeClr val="tx1"/>
          </a:solidFill>
          <a:effectLst/>
          <a:latin typeface="+mn-lt"/>
          <a:ea typeface="+mn-ea"/>
          <a:cs typeface="+mn-cs"/>
        </a:defRPr>
      </a:lvl1pPr>
      <a:lvl2pPr marL="657659" indent="-252946" algn="l" defTabSz="404713" rtl="0" eaLnBrk="1" latinLnBrk="0" hangingPunct="1">
        <a:spcBef>
          <a:spcPct val="20000"/>
        </a:spcBef>
        <a:spcAft>
          <a:spcPts val="531"/>
        </a:spcAft>
        <a:buClr>
          <a:schemeClr val="accent1">
            <a:lumMod val="75000"/>
          </a:schemeClr>
        </a:buClr>
        <a:buSzPct val="145000"/>
        <a:buFont typeface="Arial"/>
        <a:buChar char="•"/>
        <a:defRPr sz="1770" kern="1200" cap="none">
          <a:solidFill>
            <a:schemeClr val="tx1"/>
          </a:solidFill>
          <a:effectLst/>
          <a:latin typeface="+mn-lt"/>
          <a:ea typeface="+mn-ea"/>
          <a:cs typeface="+mn-cs"/>
        </a:defRPr>
      </a:lvl2pPr>
      <a:lvl3pPr marL="1062373" indent="-252946" algn="l" defTabSz="404713" rtl="0" eaLnBrk="1" latinLnBrk="0" hangingPunct="1">
        <a:spcBef>
          <a:spcPct val="20000"/>
        </a:spcBef>
        <a:spcAft>
          <a:spcPts val="531"/>
        </a:spcAft>
        <a:buClr>
          <a:schemeClr val="accent1">
            <a:lumMod val="75000"/>
          </a:schemeClr>
        </a:buClr>
        <a:buSzPct val="145000"/>
        <a:buFont typeface="Arial"/>
        <a:buChar char="•"/>
        <a:defRPr sz="1593" kern="1200" cap="none">
          <a:solidFill>
            <a:schemeClr val="tx1"/>
          </a:solidFill>
          <a:effectLst/>
          <a:latin typeface="+mn-lt"/>
          <a:ea typeface="+mn-ea"/>
          <a:cs typeface="+mn-cs"/>
        </a:defRPr>
      </a:lvl3pPr>
      <a:lvl4pPr marL="1365908" indent="-151768" algn="l" defTabSz="404713" rtl="0" eaLnBrk="1" latinLnBrk="0" hangingPunct="1">
        <a:spcBef>
          <a:spcPct val="20000"/>
        </a:spcBef>
        <a:spcAft>
          <a:spcPts val="531"/>
        </a:spcAft>
        <a:buClr>
          <a:schemeClr val="accent1">
            <a:lumMod val="75000"/>
          </a:schemeClr>
        </a:buClr>
        <a:buSzPct val="145000"/>
        <a:buFont typeface="Arial"/>
        <a:buChar char="•"/>
        <a:defRPr sz="1416" kern="1200" cap="none">
          <a:solidFill>
            <a:schemeClr val="tx1"/>
          </a:solidFill>
          <a:effectLst/>
          <a:latin typeface="+mn-lt"/>
          <a:ea typeface="+mn-ea"/>
          <a:cs typeface="+mn-cs"/>
        </a:defRPr>
      </a:lvl4pPr>
      <a:lvl5pPr marL="1770621" indent="-151768"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5pPr>
      <a:lvl6pPr marL="2225924"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6pPr>
      <a:lvl7pPr marL="2630637"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7pPr>
      <a:lvl8pPr marL="3035351"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8pPr>
      <a:lvl9pPr marL="3440064"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9pPr>
    </p:bodyStyle>
    <p:otherStyle>
      <a:defPPr>
        <a:defRPr lang="en-US"/>
      </a:defPPr>
      <a:lvl1pPr marL="0" algn="l" defTabSz="404713" rtl="0" eaLnBrk="1" latinLnBrk="0" hangingPunct="1">
        <a:defRPr sz="1593" kern="1200">
          <a:solidFill>
            <a:schemeClr val="tx1"/>
          </a:solidFill>
          <a:latin typeface="+mn-lt"/>
          <a:ea typeface="+mn-ea"/>
          <a:cs typeface="+mn-cs"/>
        </a:defRPr>
      </a:lvl1pPr>
      <a:lvl2pPr marL="404713" algn="l" defTabSz="404713" rtl="0" eaLnBrk="1" latinLnBrk="0" hangingPunct="1">
        <a:defRPr sz="1593" kern="1200">
          <a:solidFill>
            <a:schemeClr val="tx1"/>
          </a:solidFill>
          <a:latin typeface="+mn-lt"/>
          <a:ea typeface="+mn-ea"/>
          <a:cs typeface="+mn-cs"/>
        </a:defRPr>
      </a:lvl2pPr>
      <a:lvl3pPr marL="809427" algn="l" defTabSz="404713" rtl="0" eaLnBrk="1" latinLnBrk="0" hangingPunct="1">
        <a:defRPr sz="1593" kern="1200">
          <a:solidFill>
            <a:schemeClr val="tx1"/>
          </a:solidFill>
          <a:latin typeface="+mn-lt"/>
          <a:ea typeface="+mn-ea"/>
          <a:cs typeface="+mn-cs"/>
        </a:defRPr>
      </a:lvl3pPr>
      <a:lvl4pPr marL="1214140" algn="l" defTabSz="404713" rtl="0" eaLnBrk="1" latinLnBrk="0" hangingPunct="1">
        <a:defRPr sz="1593" kern="1200">
          <a:solidFill>
            <a:schemeClr val="tx1"/>
          </a:solidFill>
          <a:latin typeface="+mn-lt"/>
          <a:ea typeface="+mn-ea"/>
          <a:cs typeface="+mn-cs"/>
        </a:defRPr>
      </a:lvl4pPr>
      <a:lvl5pPr marL="1618854" algn="l" defTabSz="404713" rtl="0" eaLnBrk="1" latinLnBrk="0" hangingPunct="1">
        <a:defRPr sz="1593" kern="1200">
          <a:solidFill>
            <a:schemeClr val="tx1"/>
          </a:solidFill>
          <a:latin typeface="+mn-lt"/>
          <a:ea typeface="+mn-ea"/>
          <a:cs typeface="+mn-cs"/>
        </a:defRPr>
      </a:lvl5pPr>
      <a:lvl6pPr marL="2023567" algn="l" defTabSz="404713" rtl="0" eaLnBrk="1" latinLnBrk="0" hangingPunct="1">
        <a:defRPr sz="1593" kern="1200">
          <a:solidFill>
            <a:schemeClr val="tx1"/>
          </a:solidFill>
          <a:latin typeface="+mn-lt"/>
          <a:ea typeface="+mn-ea"/>
          <a:cs typeface="+mn-cs"/>
        </a:defRPr>
      </a:lvl6pPr>
      <a:lvl7pPr marL="2428281" algn="l" defTabSz="404713" rtl="0" eaLnBrk="1" latinLnBrk="0" hangingPunct="1">
        <a:defRPr sz="1593" kern="1200">
          <a:solidFill>
            <a:schemeClr val="tx1"/>
          </a:solidFill>
          <a:latin typeface="+mn-lt"/>
          <a:ea typeface="+mn-ea"/>
          <a:cs typeface="+mn-cs"/>
        </a:defRPr>
      </a:lvl7pPr>
      <a:lvl8pPr marL="2832994" algn="l" defTabSz="404713" rtl="0" eaLnBrk="1" latinLnBrk="0" hangingPunct="1">
        <a:defRPr sz="1593" kern="1200">
          <a:solidFill>
            <a:schemeClr val="tx1"/>
          </a:solidFill>
          <a:latin typeface="+mn-lt"/>
          <a:ea typeface="+mn-ea"/>
          <a:cs typeface="+mn-cs"/>
        </a:defRPr>
      </a:lvl8pPr>
      <a:lvl9pPr marL="3237708" algn="l" defTabSz="404713" rtl="0" eaLnBrk="1" latinLnBrk="0" hangingPunct="1">
        <a:defRPr sz="15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1003300" y="1284756"/>
            <a:ext cx="6556879" cy="1448345"/>
          </a:xfrm>
          <a:prstGeom prst="rect">
            <a:avLst/>
          </a:prstGeom>
        </p:spPr>
        <p:txBody>
          <a:bodyPr vert="horz" wrap="square" lIns="0" tIns="13970" rIns="0" bIns="0" rtlCol="0">
            <a:spAutoFit/>
          </a:bodyPr>
          <a:lstStyle/>
          <a:p>
            <a:pPr marL="12700">
              <a:spcBef>
                <a:spcPts val="110"/>
              </a:spcBef>
            </a:pPr>
            <a:r>
              <a:rPr lang="en-IN" sz="4400" dirty="0">
                <a:effectLst/>
                <a:latin typeface="Calibri" panose="020F0502020204030204" pitchFamily="34" charset="0"/>
                <a:ea typeface="Calibri" panose="020F0502020204030204" pitchFamily="34" charset="0"/>
                <a:cs typeface="Times New Roman" panose="02020603050405020304" pitchFamily="18" charset="0"/>
              </a:rPr>
              <a:t> </a:t>
            </a:r>
            <a:r>
              <a:rPr lang="en-US" sz="44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Micro-Credit Defaulter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sz="7250" dirty="0">
              <a:latin typeface="Arial"/>
              <a:cs typeface="Arial"/>
            </a:endParaRPr>
          </a:p>
        </p:txBody>
      </p:sp>
      <p:sp>
        <p:nvSpPr>
          <p:cNvPr id="11" name="object 11"/>
          <p:cNvSpPr txBox="1"/>
          <p:nvPr/>
        </p:nvSpPr>
        <p:spPr>
          <a:xfrm>
            <a:off x="5499100" y="5008085"/>
            <a:ext cx="3995619" cy="541815"/>
          </a:xfrm>
          <a:prstGeom prst="rect">
            <a:avLst/>
          </a:prstGeom>
        </p:spPr>
        <p:txBody>
          <a:bodyPr vert="horz" wrap="square" lIns="0" tIns="28575" rIns="0" bIns="0" rtlCol="0">
            <a:spAutoFit/>
          </a:bodyPr>
          <a:lstStyle/>
          <a:p>
            <a:pPr marL="34290" marR="5080" indent="-22225">
              <a:lnSpc>
                <a:spcPts val="1920"/>
              </a:lnSpc>
              <a:spcBef>
                <a:spcPts val="225"/>
              </a:spcBef>
            </a:pPr>
            <a:r>
              <a:rPr sz="1600" b="1" spc="55" dirty="0">
                <a:solidFill>
                  <a:srgbClr val="214144"/>
                </a:solidFill>
                <a:latin typeface="Times New Roman"/>
                <a:cs typeface="Times New Roman"/>
              </a:rPr>
              <a:t>Sub</a:t>
            </a:r>
            <a:r>
              <a:rPr sz="1600" b="1" spc="55" dirty="0">
                <a:solidFill>
                  <a:srgbClr val="0A181D"/>
                </a:solidFill>
                <a:latin typeface="Times New Roman"/>
                <a:cs typeface="Times New Roman"/>
              </a:rPr>
              <a:t>mit</a:t>
            </a:r>
            <a:r>
              <a:rPr sz="1600" b="1" spc="55" dirty="0">
                <a:solidFill>
                  <a:srgbClr val="214144"/>
                </a:solidFill>
                <a:latin typeface="Times New Roman"/>
                <a:cs typeface="Times New Roman"/>
              </a:rPr>
              <a:t>ed</a:t>
            </a:r>
            <a:r>
              <a:rPr sz="1600" b="1" spc="110" dirty="0">
                <a:solidFill>
                  <a:srgbClr val="214144"/>
                </a:solidFill>
                <a:latin typeface="Times New Roman"/>
                <a:cs typeface="Times New Roman"/>
              </a:rPr>
              <a:t> </a:t>
            </a:r>
            <a:r>
              <a:rPr sz="1650" b="1" spc="-25" dirty="0">
                <a:solidFill>
                  <a:srgbClr val="162A2D"/>
                </a:solidFill>
                <a:latin typeface="Times New Roman"/>
                <a:cs typeface="Times New Roman"/>
              </a:rPr>
              <a:t>By:</a:t>
            </a:r>
            <a:endParaRPr lang="en-IN" sz="1650" b="1" spc="-25" dirty="0">
              <a:solidFill>
                <a:srgbClr val="162A2D"/>
              </a:solidFill>
              <a:latin typeface="Times New Roman"/>
              <a:cs typeface="Times New Roman"/>
            </a:endParaRPr>
          </a:p>
          <a:p>
            <a:pPr marL="34290" marR="5080" indent="-22225">
              <a:lnSpc>
                <a:spcPts val="1920"/>
              </a:lnSpc>
              <a:spcBef>
                <a:spcPts val="225"/>
              </a:spcBef>
            </a:pPr>
            <a:r>
              <a:rPr lang="en-IN" sz="1650" b="1" spc="-25" dirty="0">
                <a:solidFill>
                  <a:srgbClr val="162A2D"/>
                </a:solidFill>
                <a:latin typeface="Times New Roman"/>
                <a:cs typeface="Times New Roman"/>
              </a:rPr>
              <a:t>Sayan Kumar </a:t>
            </a:r>
            <a:r>
              <a:rPr lang="en-IN" sz="1650" b="1" spc="-25" dirty="0" err="1">
                <a:solidFill>
                  <a:srgbClr val="162A2D"/>
                </a:solidFill>
                <a:latin typeface="Times New Roman"/>
                <a:cs typeface="Times New Roman"/>
              </a:rPr>
              <a:t>Bhunia</a:t>
            </a:r>
            <a:endParaRPr sz="1700" dirty="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5240">
              <a:lnSpc>
                <a:spcPct val="100000"/>
              </a:lnSpc>
              <a:spcBef>
                <a:spcPts val="130"/>
              </a:spcBef>
            </a:pPr>
            <a:r>
              <a:rPr b="1" spc="-160" dirty="0">
                <a:solidFill>
                  <a:srgbClr val="075972"/>
                </a:solidFill>
              </a:rPr>
              <a:t>OUTLIER</a:t>
            </a:r>
            <a:r>
              <a:rPr b="1" spc="-80" dirty="0">
                <a:solidFill>
                  <a:srgbClr val="075972"/>
                </a:solidFill>
              </a:rPr>
              <a:t> </a:t>
            </a:r>
            <a:r>
              <a:rPr b="1" spc="-150" dirty="0">
                <a:solidFill>
                  <a:srgbClr val="075972"/>
                </a:solidFill>
              </a:rPr>
              <a:t>DETECTION</a:t>
            </a:r>
          </a:p>
        </p:txBody>
      </p:sp>
      <p:sp>
        <p:nvSpPr>
          <p:cNvPr id="5" name="object 5"/>
          <p:cNvSpPr txBox="1">
            <a:spLocks noGrp="1"/>
          </p:cNvSpPr>
          <p:nvPr>
            <p:ph idx="1"/>
          </p:nvPr>
        </p:nvSpPr>
        <p:spPr>
          <a:xfrm>
            <a:off x="927100" y="1739900"/>
            <a:ext cx="7016750" cy="2234010"/>
          </a:xfrm>
          <a:prstGeom prst="rect">
            <a:avLst/>
          </a:prstGeom>
        </p:spPr>
        <p:txBody>
          <a:bodyPr vert="horz" wrap="square" lIns="0" tIns="3175" rIns="0" bIns="0" rtlCol="0">
            <a:spAutoFit/>
          </a:bodyPr>
          <a:lstStyle/>
          <a:p>
            <a:pPr marL="261620" marR="539115" indent="-249554">
              <a:lnSpc>
                <a:spcPct val="103200"/>
              </a:lnSpc>
              <a:spcBef>
                <a:spcPts val="25"/>
              </a:spcBef>
              <a:buClr>
                <a:srgbClr val="18C8CD"/>
              </a:buClr>
              <a:tabLst>
                <a:tab pos="263525" algn="l"/>
                <a:tab pos="264160" algn="l"/>
              </a:tabLst>
            </a:pPr>
            <a:r>
              <a:rPr sz="1600" dirty="0">
                <a:latin typeface="Calibri" panose="020F0502020204030204" pitchFamily="34" charset="0"/>
                <a:cs typeface="Times New Roman" panose="02020603050405020304" pitchFamily="18" charset="0"/>
              </a:rPr>
              <a:t>In simple words, an outlier is an observation that diverges from an overall pattern on a sample.</a:t>
            </a:r>
          </a:p>
          <a:p>
            <a:pPr marL="249554" marR="151765" indent="-224790">
              <a:lnSpc>
                <a:spcPct val="103299"/>
              </a:lnSpc>
              <a:spcBef>
                <a:spcPts val="540"/>
              </a:spcBef>
              <a:buClr>
                <a:srgbClr val="18C8CD"/>
              </a:buClr>
              <a:tabLst>
                <a:tab pos="250190" algn="l"/>
              </a:tabLst>
            </a:pPr>
            <a:r>
              <a:rPr sz="1600" dirty="0">
                <a:latin typeface="Calibri" panose="020F0502020204030204" pitchFamily="34" charset="0"/>
                <a:cs typeface="Times New Roman" panose="02020603050405020304" pitchFamily="18" charset="0"/>
              </a:rPr>
              <a:t>There are many types of outlier detection techniques such as Z-Score or Extreme Value Analysis, Probabilistic and Statistical Modeling, Information Theory Models, Standard Deviation </a:t>
            </a:r>
            <a:r>
              <a:rPr lang="en-IN" sz="1600" dirty="0">
                <a:latin typeface="Calibri" panose="020F0502020204030204" pitchFamily="34" charset="0"/>
                <a:cs typeface="Times New Roman" panose="02020603050405020304" pitchFamily="18" charset="0"/>
              </a:rPr>
              <a:t>etc.</a:t>
            </a:r>
          </a:p>
          <a:p>
            <a:pPr marL="249554" marR="151765" indent="-224790">
              <a:lnSpc>
                <a:spcPct val="103299"/>
              </a:lnSpc>
              <a:spcBef>
                <a:spcPts val="540"/>
              </a:spcBef>
              <a:buClr>
                <a:srgbClr val="18C8CD"/>
              </a:buClr>
              <a:buFontTx/>
              <a:buChar char="•"/>
              <a:tabLst>
                <a:tab pos="250190" algn="l"/>
              </a:tabLst>
            </a:pPr>
            <a:r>
              <a:rPr lang="en-IN" sz="1600" dirty="0">
                <a:latin typeface="Calibri" panose="020F0502020204030204" pitchFamily="34" charset="0"/>
                <a:cs typeface="Times New Roman" panose="02020603050405020304" pitchFamily="18" charset="0"/>
              </a:rPr>
              <a:t>In the following case box plot is used to detect outliers.</a:t>
            </a:r>
          </a:p>
          <a:p>
            <a:pPr marL="249554" marR="151765" indent="-224790">
              <a:lnSpc>
                <a:spcPct val="103299"/>
              </a:lnSpc>
              <a:spcBef>
                <a:spcPts val="540"/>
              </a:spcBef>
              <a:buClr>
                <a:srgbClr val="18C8CD"/>
              </a:buClr>
              <a:buChar char="•"/>
              <a:tabLst>
                <a:tab pos="250190" algn="l"/>
              </a:tabLst>
            </a:pPr>
            <a:endParaRPr spc="60" dirty="0">
              <a:solidFill>
                <a:srgbClr val="13131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5240">
              <a:lnSpc>
                <a:spcPct val="100000"/>
              </a:lnSpc>
              <a:spcBef>
                <a:spcPts val="130"/>
              </a:spcBef>
            </a:pPr>
            <a:r>
              <a:rPr b="1" spc="-160" dirty="0">
                <a:solidFill>
                  <a:srgbClr val="055970"/>
                </a:solidFill>
              </a:rPr>
              <a:t>OUTLIER</a:t>
            </a:r>
            <a:r>
              <a:rPr b="1" spc="-80" dirty="0">
                <a:solidFill>
                  <a:srgbClr val="055970"/>
                </a:solidFill>
              </a:rPr>
              <a:t> </a:t>
            </a:r>
            <a:r>
              <a:rPr b="1" spc="-105" dirty="0">
                <a:solidFill>
                  <a:srgbClr val="055970"/>
                </a:solidFill>
              </a:rPr>
              <a:t>REMOVAL</a:t>
            </a:r>
          </a:p>
        </p:txBody>
      </p:sp>
      <p:sp>
        <p:nvSpPr>
          <p:cNvPr id="5" name="object 5"/>
          <p:cNvSpPr txBox="1"/>
          <p:nvPr/>
        </p:nvSpPr>
        <p:spPr>
          <a:xfrm>
            <a:off x="774700" y="1663700"/>
            <a:ext cx="7152005" cy="1704569"/>
          </a:xfrm>
          <a:prstGeom prst="rect">
            <a:avLst/>
          </a:prstGeom>
        </p:spPr>
        <p:txBody>
          <a:bodyPr vert="horz" wrap="square" lIns="0" tIns="13335" rIns="0" bIns="0" rtlCol="0">
            <a:spAutoFit/>
          </a:bodyPr>
          <a:lstStyle/>
          <a:p>
            <a:pPr marL="260985" marR="643890" indent="-236220">
              <a:lnSpc>
                <a:spcPct val="100499"/>
              </a:lnSpc>
              <a:spcBef>
                <a:spcPts val="105"/>
              </a:spcBef>
              <a:buClr>
                <a:srgbClr val="1AC6CC"/>
              </a:buClr>
              <a:buChar char="•"/>
              <a:tabLst>
                <a:tab pos="255904" algn="l"/>
                <a:tab pos="257175" algn="l"/>
              </a:tabLst>
            </a:pPr>
            <a:r>
              <a:rPr sz="1600" dirty="0">
                <a:latin typeface="Calibri" panose="020F0502020204030204" pitchFamily="34" charset="0"/>
                <a:cs typeface="Times New Roman" panose="02020603050405020304" pitchFamily="18" charset="0"/>
              </a:rPr>
              <a:t>After detecting the outlier, correct that errors if possible and if you can not fix it, then remove that observation.</a:t>
            </a:r>
          </a:p>
          <a:p>
            <a:pPr marL="272415" marR="270510" indent="-260350">
              <a:lnSpc>
                <a:spcPts val="2720"/>
              </a:lnSpc>
              <a:spcBef>
                <a:spcPts val="790"/>
              </a:spcBef>
              <a:buClr>
                <a:srgbClr val="1AC6CC"/>
              </a:buClr>
              <a:buChar char="•"/>
              <a:tabLst>
                <a:tab pos="264160" algn="l"/>
                <a:tab pos="264795" algn="l"/>
              </a:tabLst>
            </a:pPr>
            <a:r>
              <a:rPr sz="1600" dirty="0">
                <a:latin typeface="Calibri" panose="020F0502020204030204" pitchFamily="34" charset="0"/>
                <a:cs typeface="Times New Roman" panose="02020603050405020304" pitchFamily="18" charset="0"/>
              </a:rPr>
              <a:t>In our dataset, we observed variations in the relation between values of some attributes.</a:t>
            </a:r>
          </a:p>
          <a:p>
            <a:pPr marL="261620" marR="915669" indent="-249554">
              <a:lnSpc>
                <a:spcPts val="2720"/>
              </a:lnSpc>
              <a:spcBef>
                <a:spcPts val="710"/>
              </a:spcBef>
              <a:buClr>
                <a:srgbClr val="1AC6CC"/>
              </a:buClr>
              <a:buChar char="•"/>
              <a:tabLst>
                <a:tab pos="254000" algn="l"/>
              </a:tabLst>
            </a:pPr>
            <a:r>
              <a:rPr sz="1600" dirty="0">
                <a:latin typeface="Calibri" panose="020F0502020204030204" pitchFamily="34" charset="0"/>
                <a:cs typeface="Times New Roman" panose="02020603050405020304" pitchFamily="18" charset="0"/>
              </a:rPr>
              <a:t>So that these type of rows are dropped from the dataset.</a:t>
            </a:r>
          </a:p>
        </p:txBody>
      </p:sp>
      <p:pic>
        <p:nvPicPr>
          <p:cNvPr id="6" name="Picture 5">
            <a:extLst>
              <a:ext uri="{FF2B5EF4-FFF2-40B4-BE49-F238E27FC236}">
                <a16:creationId xmlns:a16="http://schemas.microsoft.com/office/drawing/2014/main" id="{1FFC509B-E964-C9E7-C813-250D93B63ED0}"/>
              </a:ext>
            </a:extLst>
          </p:cNvPr>
          <p:cNvPicPr>
            <a:picLocks noChangeAspect="1"/>
          </p:cNvPicPr>
          <p:nvPr/>
        </p:nvPicPr>
        <p:blipFill>
          <a:blip r:embed="rId2"/>
          <a:stretch>
            <a:fillRect/>
          </a:stretch>
        </p:blipFill>
        <p:spPr>
          <a:xfrm>
            <a:off x="950595" y="3568700"/>
            <a:ext cx="6801154" cy="2438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410" y="523679"/>
            <a:ext cx="7041298" cy="670880"/>
          </a:xfrm>
          <a:prstGeom prst="rect">
            <a:avLst/>
          </a:prstGeom>
        </p:spPr>
        <p:txBody>
          <a:bodyPr vert="horz" wrap="square" lIns="0" tIns="99749" rIns="0" bIns="0" rtlCol="0">
            <a:spAutoFit/>
          </a:bodyPr>
          <a:lstStyle/>
          <a:p>
            <a:pPr marL="16510">
              <a:lnSpc>
                <a:spcPct val="100000"/>
              </a:lnSpc>
              <a:spcBef>
                <a:spcPts val="130"/>
              </a:spcBef>
            </a:pPr>
            <a:r>
              <a:rPr sz="3600" b="1" spc="100" dirty="0">
                <a:solidFill>
                  <a:srgbClr val="075972"/>
                </a:solidFill>
              </a:rPr>
              <a:t>ONE</a:t>
            </a:r>
            <a:r>
              <a:rPr sz="3600" b="1" spc="-10" dirty="0">
                <a:solidFill>
                  <a:srgbClr val="075972"/>
                </a:solidFill>
              </a:rPr>
              <a:t> </a:t>
            </a:r>
            <a:r>
              <a:rPr sz="3600" b="1" spc="95" dirty="0">
                <a:solidFill>
                  <a:srgbClr val="075972"/>
                </a:solidFill>
              </a:rPr>
              <a:t>HOT</a:t>
            </a:r>
            <a:r>
              <a:rPr sz="3600" b="1" spc="10" dirty="0">
                <a:solidFill>
                  <a:srgbClr val="075972"/>
                </a:solidFill>
              </a:rPr>
              <a:t> </a:t>
            </a:r>
            <a:r>
              <a:rPr sz="3600" b="1" spc="-10" dirty="0">
                <a:solidFill>
                  <a:srgbClr val="075972"/>
                </a:solidFill>
              </a:rPr>
              <a:t>ENCODING</a:t>
            </a:r>
            <a:endParaRPr sz="3600" b="1" dirty="0"/>
          </a:p>
        </p:txBody>
      </p:sp>
      <p:sp>
        <p:nvSpPr>
          <p:cNvPr id="7" name="object 7"/>
          <p:cNvSpPr txBox="1"/>
          <p:nvPr/>
        </p:nvSpPr>
        <p:spPr>
          <a:xfrm>
            <a:off x="433606" y="1130300"/>
            <a:ext cx="6891020" cy="2299669"/>
          </a:xfrm>
          <a:prstGeom prst="rect">
            <a:avLst/>
          </a:prstGeom>
        </p:spPr>
        <p:txBody>
          <a:bodyPr vert="horz" wrap="square" lIns="0" tIns="46990" rIns="0" bIns="0" rtlCol="0">
            <a:spAutoFit/>
          </a:bodyPr>
          <a:lstStyle/>
          <a:p>
            <a:pPr marL="248285" marR="5080" indent="-248285">
              <a:lnSpc>
                <a:spcPts val="2120"/>
              </a:lnSpc>
              <a:spcBef>
                <a:spcPts val="370"/>
              </a:spcBef>
              <a:buClr>
                <a:srgbClr val="18C8CD"/>
              </a:buClr>
              <a:buChar char="•"/>
              <a:tabLst>
                <a:tab pos="248285" algn="l"/>
                <a:tab pos="249554" algn="l"/>
              </a:tabLst>
            </a:pPr>
            <a:r>
              <a:rPr sz="1600" dirty="0">
                <a:latin typeface="Calibri" panose="020F0502020204030204" pitchFamily="34" charset="0"/>
                <a:cs typeface="Times New Roman" panose="02020603050405020304" pitchFamily="18" charset="0"/>
              </a:rPr>
              <a:t>This technique is used to convert the categorical variables into numeric values.</a:t>
            </a:r>
          </a:p>
          <a:p>
            <a:pPr lvl="0">
              <a:lnSpc>
                <a:spcPct val="107000"/>
              </a:lnSpc>
            </a:pPr>
            <a:r>
              <a:rPr lang="en-IN" sz="1600" dirty="0">
                <a:latin typeface="Calibri" panose="020F0502020204030204" pitchFamily="34" charset="0"/>
                <a:cs typeface="Times New Roman" panose="02020603050405020304" pitchFamily="18" charset="0"/>
              </a:rPr>
              <a:t>    	As we can see there are 3 object in this dataset object type columns present 	so we will encode it into (int) format.</a:t>
            </a:r>
          </a:p>
          <a:p>
            <a:pPr marL="742950" lvl="1" indent="-285750">
              <a:lnSpc>
                <a:spcPct val="107000"/>
              </a:lnSpc>
              <a:buFont typeface="Arial" panose="020B0604020202020204" pitchFamily="34" charset="0"/>
              <a:buChar char="•"/>
            </a:pPr>
            <a:r>
              <a:rPr lang="en-IN" sz="1600" dirty="0">
                <a:latin typeface="Calibri" panose="020F0502020204030204" pitchFamily="34" charset="0"/>
                <a:cs typeface="Times New Roman" panose="02020603050405020304" pitchFamily="18" charset="0"/>
              </a:rPr>
              <a:t>Apply Label Encoding, if number of categories in a categorical variable is equal to 2.</a:t>
            </a:r>
          </a:p>
          <a:p>
            <a:pPr marL="742950" lvl="1" indent="-285750">
              <a:lnSpc>
                <a:spcPct val="107000"/>
              </a:lnSpc>
              <a:spcAft>
                <a:spcPts val="800"/>
              </a:spcAft>
              <a:buFont typeface="Arial" panose="020B0604020202020204" pitchFamily="34" charset="0"/>
              <a:buChar char="•"/>
            </a:pPr>
            <a:r>
              <a:rPr lang="en-IN" sz="1600" dirty="0">
                <a:latin typeface="Calibri" panose="020F0502020204030204" pitchFamily="34" charset="0"/>
                <a:cs typeface="Times New Roman" panose="02020603050405020304" pitchFamily="18" charset="0"/>
              </a:rPr>
              <a:t>Apply One-Hot Encoding, if number of categories in a categorical variable is greater than 2.</a:t>
            </a:r>
          </a:p>
          <a:p>
            <a:pPr marL="742950" lvl="1" indent="-285750">
              <a:lnSpc>
                <a:spcPct val="107000"/>
              </a:lnSpc>
              <a:spcAft>
                <a:spcPts val="800"/>
              </a:spcAft>
              <a:buFont typeface="Courier New" panose="02070309020205020404" pitchFamily="49" charset="0"/>
              <a:buChar char="o"/>
            </a:pPr>
            <a:endParaRPr lang="en-IN" sz="1950" spc="55" dirty="0">
              <a:solidFill>
                <a:srgbClr val="464949"/>
              </a:solidFill>
              <a:latin typeface="Times New Roman"/>
              <a:cs typeface="Times New Roman"/>
            </a:endParaRPr>
          </a:p>
        </p:txBody>
      </p:sp>
      <p:pic>
        <p:nvPicPr>
          <p:cNvPr id="22" name="Picture 21">
            <a:extLst>
              <a:ext uri="{FF2B5EF4-FFF2-40B4-BE49-F238E27FC236}">
                <a16:creationId xmlns:a16="http://schemas.microsoft.com/office/drawing/2014/main" id="{13C800CD-D0FB-C912-475D-CC93AEF18BB6}"/>
              </a:ext>
            </a:extLst>
          </p:cNvPr>
          <p:cNvPicPr>
            <a:picLocks noChangeAspect="1"/>
          </p:cNvPicPr>
          <p:nvPr/>
        </p:nvPicPr>
        <p:blipFill>
          <a:blip r:embed="rId2"/>
          <a:stretch>
            <a:fillRect/>
          </a:stretch>
        </p:blipFill>
        <p:spPr>
          <a:xfrm>
            <a:off x="1079500" y="3247558"/>
            <a:ext cx="6516197" cy="2286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5422-48D4-4BF2-616E-24F506DD806F}"/>
              </a:ext>
            </a:extLst>
          </p:cNvPr>
          <p:cNvSpPr>
            <a:spLocks noGrp="1"/>
          </p:cNvSpPr>
          <p:nvPr>
            <p:ph type="title"/>
          </p:nvPr>
        </p:nvSpPr>
        <p:spPr>
          <a:xfrm>
            <a:off x="-215900" y="669267"/>
            <a:ext cx="7041298" cy="615553"/>
          </a:xfrm>
        </p:spPr>
        <p:txBody>
          <a:bodyPr>
            <a:normAutofit fontScale="90000"/>
          </a:bodyPr>
          <a:lstStyle/>
          <a:p>
            <a:r>
              <a:rPr lang="en-IN" sz="4000" b="1" dirty="0">
                <a:solidFill>
                  <a:schemeClr val="accent1">
                    <a:lumMod val="50000"/>
                  </a:schemeClr>
                </a:solidFill>
                <a:effectLst/>
                <a:latin typeface="Corbel" panose="020B0503020204020204" pitchFamily="34" charset="0"/>
                <a:ea typeface="Calibri" panose="020F0502020204030204" pitchFamily="34" charset="0"/>
                <a:cs typeface="Times New Roman" panose="02020603050405020304" pitchFamily="18" charset="0"/>
              </a:rPr>
              <a:t>               FEATURE SCALING</a:t>
            </a:r>
            <a:endParaRPr lang="en-IN" dirty="0">
              <a:solidFill>
                <a:schemeClr val="accent1">
                  <a:lumMod val="50000"/>
                </a:schemeClr>
              </a:solidFill>
              <a:latin typeface="Corbel" panose="020B0503020204020204" pitchFamily="34" charset="0"/>
            </a:endParaRPr>
          </a:p>
        </p:txBody>
      </p:sp>
      <p:sp>
        <p:nvSpPr>
          <p:cNvPr id="3" name="Text Placeholder 2">
            <a:extLst>
              <a:ext uri="{FF2B5EF4-FFF2-40B4-BE49-F238E27FC236}">
                <a16:creationId xmlns:a16="http://schemas.microsoft.com/office/drawing/2014/main" id="{AC870963-2837-942A-D0A3-35EDF7E3A92C}"/>
              </a:ext>
            </a:extLst>
          </p:cNvPr>
          <p:cNvSpPr>
            <a:spLocks noGrp="1"/>
          </p:cNvSpPr>
          <p:nvPr>
            <p:ph idx="1"/>
          </p:nvPr>
        </p:nvSpPr>
        <p:spPr>
          <a:xfrm>
            <a:off x="469890" y="1663700"/>
            <a:ext cx="7016750" cy="1177245"/>
          </a:xfrm>
        </p:spPr>
        <p:txBody>
          <a:bodyPr/>
          <a:lstStyle/>
          <a:p>
            <a:r>
              <a:rPr lang="en-IN" sz="1400" dirty="0">
                <a:latin typeface="Calibri" panose="020F0502020204030204" pitchFamily="34" charset="0"/>
                <a:cs typeface="Times New Roman" panose="02020603050405020304" pitchFamily="18" charset="0"/>
              </a:rPr>
              <a:t>Feature Scaling ensures that all features will get equal importance in supervised classifier models. Standard scaler was used to scale all features in the data. </a:t>
            </a:r>
          </a:p>
          <a:p>
            <a:endParaRPr lang="en-IN" dirty="0"/>
          </a:p>
        </p:txBody>
      </p:sp>
      <p:pic>
        <p:nvPicPr>
          <p:cNvPr id="4" name="Picture 3">
            <a:extLst>
              <a:ext uri="{FF2B5EF4-FFF2-40B4-BE49-F238E27FC236}">
                <a16:creationId xmlns:a16="http://schemas.microsoft.com/office/drawing/2014/main" id="{2E3B5532-DFF7-5A37-3262-A450FC545625}"/>
              </a:ext>
            </a:extLst>
          </p:cNvPr>
          <p:cNvPicPr>
            <a:picLocks noChangeAspect="1"/>
          </p:cNvPicPr>
          <p:nvPr/>
        </p:nvPicPr>
        <p:blipFill>
          <a:blip r:embed="rId2"/>
          <a:stretch>
            <a:fillRect/>
          </a:stretch>
        </p:blipFill>
        <p:spPr>
          <a:xfrm>
            <a:off x="1079500" y="2578100"/>
            <a:ext cx="5624753" cy="3124200"/>
          </a:xfrm>
          <a:prstGeom prst="rect">
            <a:avLst/>
          </a:prstGeom>
        </p:spPr>
      </p:pic>
    </p:spTree>
    <p:extLst>
      <p:ext uri="{BB962C8B-B14F-4D97-AF65-F5344CB8AC3E}">
        <p14:creationId xmlns:p14="http://schemas.microsoft.com/office/powerpoint/2010/main" val="2432330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08100" y="208964"/>
            <a:ext cx="5410200" cy="570669"/>
          </a:xfrm>
          <a:prstGeom prst="rect">
            <a:avLst/>
          </a:prstGeom>
        </p:spPr>
        <p:txBody>
          <a:bodyPr vert="horz" wrap="square" lIns="0" tIns="16510" rIns="0" bIns="0" rtlCol="0">
            <a:spAutoFit/>
          </a:bodyPr>
          <a:lstStyle/>
          <a:p>
            <a:pPr marL="12700" algn="ctr">
              <a:spcBef>
                <a:spcPts val="130"/>
              </a:spcBef>
            </a:pPr>
            <a:r>
              <a:rPr sz="3600" b="1" spc="-10" dirty="0">
                <a:solidFill>
                  <a:srgbClr val="075972"/>
                </a:solidFill>
                <a:latin typeface="Arial"/>
                <a:cs typeface="Arial"/>
              </a:rPr>
              <a:t>MODEL</a:t>
            </a:r>
            <a:r>
              <a:rPr sz="3600" b="1" spc="-235" dirty="0">
                <a:solidFill>
                  <a:srgbClr val="075972"/>
                </a:solidFill>
                <a:latin typeface="Arial"/>
                <a:cs typeface="Arial"/>
              </a:rPr>
              <a:t> </a:t>
            </a:r>
            <a:r>
              <a:rPr sz="3600" b="1" spc="-200" dirty="0">
                <a:solidFill>
                  <a:srgbClr val="075972"/>
                </a:solidFill>
                <a:latin typeface="Arial"/>
                <a:cs typeface="Arial"/>
              </a:rPr>
              <a:t>CREATION</a:t>
            </a:r>
            <a:endParaRPr sz="3600" dirty="0">
              <a:latin typeface="Arial"/>
              <a:cs typeface="Arial"/>
            </a:endParaRPr>
          </a:p>
        </p:txBody>
      </p:sp>
      <p:sp>
        <p:nvSpPr>
          <p:cNvPr id="5" name="object 5"/>
          <p:cNvSpPr txBox="1"/>
          <p:nvPr/>
        </p:nvSpPr>
        <p:spPr>
          <a:xfrm>
            <a:off x="541337" y="931823"/>
            <a:ext cx="7019925" cy="1516441"/>
          </a:xfrm>
          <a:prstGeom prst="rect">
            <a:avLst/>
          </a:prstGeom>
        </p:spPr>
        <p:txBody>
          <a:bodyPr vert="horz" wrap="square" lIns="0" tIns="22225" rIns="0" bIns="0" rtlCol="0">
            <a:spAutoFit/>
          </a:bodyPr>
          <a:lstStyle/>
          <a:p>
            <a:pPr marL="260350" marR="208915" indent="-248285">
              <a:lnSpc>
                <a:spcPct val="98000"/>
              </a:lnSpc>
              <a:spcBef>
                <a:spcPts val="175"/>
              </a:spcBef>
              <a:buClr>
                <a:srgbClr val="1CC6CC"/>
              </a:buClr>
              <a:buChar char="•"/>
              <a:tabLst>
                <a:tab pos="249554" algn="l"/>
                <a:tab pos="250190" algn="l"/>
              </a:tabLst>
            </a:pPr>
            <a:r>
              <a:rPr sz="1600" spc="105" dirty="0">
                <a:solidFill>
                  <a:srgbClr val="333436"/>
                </a:solidFill>
                <a:latin typeface="Calibri" panose="020F0502020204030204" pitchFamily="34" charset="0"/>
                <a:cs typeface="Calibri" panose="020F0502020204030204" pitchFamily="34" charset="0"/>
              </a:rPr>
              <a:t>The</a:t>
            </a:r>
            <a:r>
              <a:rPr sz="1600" spc="15" dirty="0">
                <a:solidFill>
                  <a:srgbClr val="333436"/>
                </a:solidFill>
                <a:latin typeface="Calibri" panose="020F0502020204030204" pitchFamily="34" charset="0"/>
                <a:cs typeface="Calibri" panose="020F0502020204030204" pitchFamily="34" charset="0"/>
              </a:rPr>
              <a:t> </a:t>
            </a:r>
            <a:r>
              <a:rPr sz="1600" spc="75" dirty="0">
                <a:solidFill>
                  <a:srgbClr val="333436"/>
                </a:solidFill>
                <a:latin typeface="Calibri" panose="020F0502020204030204" pitchFamily="34" charset="0"/>
                <a:cs typeface="Calibri" panose="020F0502020204030204" pitchFamily="34" charset="0"/>
              </a:rPr>
              <a:t>process</a:t>
            </a:r>
            <a:r>
              <a:rPr sz="1600" spc="-100" dirty="0">
                <a:solidFill>
                  <a:srgbClr val="333436"/>
                </a:solidFill>
                <a:latin typeface="Calibri" panose="020F0502020204030204" pitchFamily="34" charset="0"/>
                <a:cs typeface="Calibri" panose="020F0502020204030204" pitchFamily="34" charset="0"/>
              </a:rPr>
              <a:t> </a:t>
            </a:r>
            <a:r>
              <a:rPr sz="1600" dirty="0">
                <a:solidFill>
                  <a:srgbClr val="333436"/>
                </a:solidFill>
                <a:latin typeface="Calibri" panose="020F0502020204030204" pitchFamily="34" charset="0"/>
                <a:cs typeface="Calibri" panose="020F0502020204030204" pitchFamily="34" charset="0"/>
              </a:rPr>
              <a:t>of</a:t>
            </a:r>
            <a:r>
              <a:rPr sz="1600" spc="-75" dirty="0">
                <a:solidFill>
                  <a:srgbClr val="333436"/>
                </a:solidFill>
                <a:latin typeface="Calibri" panose="020F0502020204030204" pitchFamily="34" charset="0"/>
                <a:cs typeface="Calibri" panose="020F0502020204030204" pitchFamily="34" charset="0"/>
              </a:rPr>
              <a:t> </a:t>
            </a:r>
            <a:r>
              <a:rPr sz="1600" b="1" spc="65" dirty="0">
                <a:solidFill>
                  <a:srgbClr val="1A1C1D"/>
                </a:solidFill>
                <a:latin typeface="Calibri" panose="020F0502020204030204" pitchFamily="34" charset="0"/>
                <a:cs typeface="Calibri" panose="020F0502020204030204" pitchFamily="34" charset="0"/>
              </a:rPr>
              <a:t>modeling</a:t>
            </a:r>
            <a:r>
              <a:rPr sz="1600" b="1" spc="-50" dirty="0">
                <a:solidFill>
                  <a:srgbClr val="1A1C1D"/>
                </a:solidFill>
                <a:latin typeface="Calibri" panose="020F0502020204030204" pitchFamily="34" charset="0"/>
                <a:cs typeface="Calibri" panose="020F0502020204030204" pitchFamily="34" charset="0"/>
              </a:rPr>
              <a:t> </a:t>
            </a:r>
            <a:r>
              <a:rPr sz="1600" spc="100" dirty="0">
                <a:solidFill>
                  <a:srgbClr val="333436"/>
                </a:solidFill>
                <a:latin typeface="Calibri" panose="020F0502020204030204" pitchFamily="34" charset="0"/>
                <a:cs typeface="Calibri" panose="020F0502020204030204" pitchFamily="34" charset="0"/>
              </a:rPr>
              <a:t>means</a:t>
            </a:r>
            <a:r>
              <a:rPr sz="1600" spc="-70" dirty="0">
                <a:solidFill>
                  <a:srgbClr val="333436"/>
                </a:solidFill>
                <a:latin typeface="Calibri" panose="020F0502020204030204" pitchFamily="34" charset="0"/>
                <a:cs typeface="Calibri" panose="020F0502020204030204" pitchFamily="34" charset="0"/>
              </a:rPr>
              <a:t> </a:t>
            </a:r>
            <a:r>
              <a:rPr sz="1600" spc="85" dirty="0">
                <a:solidFill>
                  <a:srgbClr val="333436"/>
                </a:solidFill>
                <a:latin typeface="Calibri" panose="020F0502020204030204" pitchFamily="34" charset="0"/>
                <a:cs typeface="Calibri" panose="020F0502020204030204" pitchFamily="34" charset="0"/>
              </a:rPr>
              <a:t>training</a:t>
            </a:r>
            <a:r>
              <a:rPr sz="1600" spc="-85" dirty="0">
                <a:solidFill>
                  <a:srgbClr val="333436"/>
                </a:solidFill>
                <a:latin typeface="Calibri" panose="020F0502020204030204" pitchFamily="34" charset="0"/>
                <a:cs typeface="Calibri" panose="020F0502020204030204" pitchFamily="34" charset="0"/>
              </a:rPr>
              <a:t> </a:t>
            </a:r>
            <a:r>
              <a:rPr sz="1600" spc="100" dirty="0">
                <a:solidFill>
                  <a:srgbClr val="333436"/>
                </a:solidFill>
                <a:latin typeface="Calibri" panose="020F0502020204030204" pitchFamily="34" charset="0"/>
                <a:cs typeface="Calibri" panose="020F0502020204030204" pitchFamily="34" charset="0"/>
              </a:rPr>
              <a:t>a</a:t>
            </a:r>
            <a:r>
              <a:rPr sz="1600" spc="-100" dirty="0">
                <a:solidFill>
                  <a:srgbClr val="333436"/>
                </a:solidFill>
                <a:latin typeface="Calibri" panose="020F0502020204030204" pitchFamily="34" charset="0"/>
                <a:cs typeface="Calibri" panose="020F0502020204030204" pitchFamily="34" charset="0"/>
              </a:rPr>
              <a:t> </a:t>
            </a:r>
            <a:r>
              <a:rPr sz="1600" b="1" spc="45" dirty="0">
                <a:solidFill>
                  <a:srgbClr val="1A1C1D"/>
                </a:solidFill>
                <a:latin typeface="Calibri" panose="020F0502020204030204" pitchFamily="34" charset="0"/>
                <a:cs typeface="Calibri" panose="020F0502020204030204" pitchFamily="34" charset="0"/>
              </a:rPr>
              <a:t>machine </a:t>
            </a:r>
            <a:r>
              <a:rPr sz="1600" b="1" dirty="0">
                <a:solidFill>
                  <a:srgbClr val="080A0A"/>
                </a:solidFill>
                <a:latin typeface="Calibri" panose="020F0502020204030204" pitchFamily="34" charset="0"/>
                <a:cs typeface="Calibri" panose="020F0502020204030204" pitchFamily="34" charset="0"/>
              </a:rPr>
              <a:t>learning</a:t>
            </a:r>
            <a:r>
              <a:rPr sz="1600" b="1" spc="-125" dirty="0">
                <a:solidFill>
                  <a:srgbClr val="080A0A"/>
                </a:solidFill>
                <a:latin typeface="Calibri" panose="020F0502020204030204" pitchFamily="34" charset="0"/>
                <a:cs typeface="Calibri" panose="020F0502020204030204" pitchFamily="34" charset="0"/>
              </a:rPr>
              <a:t> </a:t>
            </a:r>
            <a:r>
              <a:rPr sz="1600" spc="75" dirty="0">
                <a:solidFill>
                  <a:srgbClr val="333436"/>
                </a:solidFill>
                <a:latin typeface="Calibri" panose="020F0502020204030204" pitchFamily="34" charset="0"/>
                <a:cs typeface="Calibri" panose="020F0502020204030204" pitchFamily="34" charset="0"/>
              </a:rPr>
              <a:t>algorithm</a:t>
            </a:r>
            <a:r>
              <a:rPr sz="1600" spc="125" dirty="0">
                <a:solidFill>
                  <a:srgbClr val="333436"/>
                </a:solidFill>
                <a:latin typeface="Calibri" panose="020F0502020204030204" pitchFamily="34" charset="0"/>
                <a:cs typeface="Calibri" panose="020F0502020204030204" pitchFamily="34" charset="0"/>
              </a:rPr>
              <a:t> </a:t>
            </a:r>
            <a:r>
              <a:rPr sz="1600" spc="65" dirty="0">
                <a:solidFill>
                  <a:srgbClr val="333436"/>
                </a:solidFill>
                <a:latin typeface="Calibri" panose="020F0502020204030204" pitchFamily="34" charset="0"/>
                <a:cs typeface="Calibri" panose="020F0502020204030204" pitchFamily="34" charset="0"/>
              </a:rPr>
              <a:t>to</a:t>
            </a:r>
            <a:r>
              <a:rPr sz="1600" spc="125" dirty="0">
                <a:solidFill>
                  <a:srgbClr val="333436"/>
                </a:solidFill>
                <a:latin typeface="Calibri" panose="020F0502020204030204" pitchFamily="34" charset="0"/>
                <a:cs typeface="Calibri" panose="020F0502020204030204" pitchFamily="34" charset="0"/>
              </a:rPr>
              <a:t> </a:t>
            </a:r>
            <a:r>
              <a:rPr sz="1600" spc="80" dirty="0">
                <a:solidFill>
                  <a:srgbClr val="333436"/>
                </a:solidFill>
                <a:latin typeface="Calibri" panose="020F0502020204030204" pitchFamily="34" charset="0"/>
                <a:cs typeface="Calibri" panose="020F0502020204030204" pitchFamily="34" charset="0"/>
              </a:rPr>
              <a:t>predict</a:t>
            </a:r>
            <a:r>
              <a:rPr sz="1600" spc="15" dirty="0">
                <a:solidFill>
                  <a:srgbClr val="333436"/>
                </a:solidFill>
                <a:latin typeface="Calibri" panose="020F0502020204030204" pitchFamily="34" charset="0"/>
                <a:cs typeface="Calibri" panose="020F0502020204030204" pitchFamily="34" charset="0"/>
              </a:rPr>
              <a:t> </a:t>
            </a:r>
            <a:r>
              <a:rPr sz="1600" spc="80" dirty="0">
                <a:solidFill>
                  <a:srgbClr val="333436"/>
                </a:solidFill>
                <a:latin typeface="Calibri" panose="020F0502020204030204" pitchFamily="34" charset="0"/>
                <a:cs typeface="Calibri" panose="020F0502020204030204" pitchFamily="34" charset="0"/>
              </a:rPr>
              <a:t>the</a:t>
            </a:r>
            <a:r>
              <a:rPr sz="1600" spc="105" dirty="0">
                <a:solidFill>
                  <a:srgbClr val="333436"/>
                </a:solidFill>
                <a:latin typeface="Calibri" panose="020F0502020204030204" pitchFamily="34" charset="0"/>
                <a:cs typeface="Calibri" panose="020F0502020204030204" pitchFamily="34" charset="0"/>
              </a:rPr>
              <a:t> </a:t>
            </a:r>
            <a:r>
              <a:rPr sz="1600" spc="65" dirty="0">
                <a:solidFill>
                  <a:srgbClr val="333436"/>
                </a:solidFill>
                <a:latin typeface="Calibri" panose="020F0502020204030204" pitchFamily="34" charset="0"/>
                <a:cs typeface="Calibri" panose="020F0502020204030204" pitchFamily="34" charset="0"/>
              </a:rPr>
              <a:t>labels</a:t>
            </a:r>
            <a:r>
              <a:rPr sz="1600" dirty="0">
                <a:solidFill>
                  <a:srgbClr val="333436"/>
                </a:solidFill>
                <a:latin typeface="Calibri" panose="020F0502020204030204" pitchFamily="34" charset="0"/>
                <a:cs typeface="Calibri" panose="020F0502020204030204" pitchFamily="34" charset="0"/>
              </a:rPr>
              <a:t> from</a:t>
            </a:r>
            <a:r>
              <a:rPr sz="1600" spc="185" dirty="0">
                <a:solidFill>
                  <a:srgbClr val="333436"/>
                </a:solidFill>
                <a:latin typeface="Calibri" panose="020F0502020204030204" pitchFamily="34" charset="0"/>
                <a:cs typeface="Calibri" panose="020F0502020204030204" pitchFamily="34" charset="0"/>
              </a:rPr>
              <a:t> </a:t>
            </a:r>
            <a:r>
              <a:rPr sz="1600" spc="-25" dirty="0">
                <a:solidFill>
                  <a:srgbClr val="333436"/>
                </a:solidFill>
                <a:latin typeface="Calibri" panose="020F0502020204030204" pitchFamily="34" charset="0"/>
                <a:cs typeface="Calibri" panose="020F0502020204030204" pitchFamily="34" charset="0"/>
              </a:rPr>
              <a:t>the </a:t>
            </a:r>
            <a:r>
              <a:rPr sz="1600" spc="65" dirty="0">
                <a:solidFill>
                  <a:srgbClr val="333436"/>
                </a:solidFill>
                <a:latin typeface="Calibri" panose="020F0502020204030204" pitchFamily="34" charset="0"/>
                <a:cs typeface="Calibri" panose="020F0502020204030204" pitchFamily="34" charset="0"/>
              </a:rPr>
              <a:t>features.</a:t>
            </a:r>
            <a:endParaRPr sz="1600" dirty="0">
              <a:latin typeface="Calibri" panose="020F0502020204030204" pitchFamily="34" charset="0"/>
              <a:cs typeface="Calibri" panose="020F0502020204030204" pitchFamily="34" charset="0"/>
            </a:endParaRPr>
          </a:p>
          <a:p>
            <a:pPr marL="248285" marR="80645" indent="-236220">
              <a:spcBef>
                <a:spcPts val="795"/>
              </a:spcBef>
              <a:buClr>
                <a:srgbClr val="1CC6CC"/>
              </a:buClr>
              <a:buChar char="•"/>
              <a:tabLst>
                <a:tab pos="254635" algn="l"/>
                <a:tab pos="255270" algn="l"/>
              </a:tabLst>
            </a:pPr>
            <a:r>
              <a:rPr lang="en-US" sz="1600" dirty="0">
                <a:solidFill>
                  <a:srgbClr val="1A1C1D"/>
                </a:solidFill>
                <a:latin typeface="Calibri" panose="020F0502020204030204" pitchFamily="34" charset="0"/>
                <a:cs typeface="Calibri" panose="020F0502020204030204" pitchFamily="34" charset="0"/>
              </a:rPr>
              <a:t>We</a:t>
            </a:r>
            <a:r>
              <a:rPr lang="en-US" sz="1600" spc="-10" dirty="0">
                <a:solidFill>
                  <a:srgbClr val="1A1C1D"/>
                </a:solidFill>
                <a:latin typeface="Calibri" panose="020F0502020204030204" pitchFamily="34" charset="0"/>
                <a:cs typeface="Calibri" panose="020F0502020204030204" pitchFamily="34" charset="0"/>
              </a:rPr>
              <a:t> </a:t>
            </a:r>
            <a:r>
              <a:rPr lang="en-US" sz="1600" spc="60" dirty="0">
                <a:solidFill>
                  <a:srgbClr val="333436"/>
                </a:solidFill>
                <a:latin typeface="Calibri" panose="020F0502020204030204" pitchFamily="34" charset="0"/>
                <a:cs typeface="Calibri" panose="020F0502020204030204" pitchFamily="34" charset="0"/>
              </a:rPr>
              <a:t>have </a:t>
            </a:r>
            <a:r>
              <a:rPr lang="en-US" sz="1600" spc="70" dirty="0">
                <a:solidFill>
                  <a:srgbClr val="333436"/>
                </a:solidFill>
                <a:latin typeface="Calibri" panose="020F0502020204030204" pitchFamily="34" charset="0"/>
                <a:cs typeface="Calibri" panose="020F0502020204030204" pitchFamily="34" charset="0"/>
              </a:rPr>
              <a:t>used</a:t>
            </a:r>
            <a:r>
              <a:rPr lang="en-US" sz="1600" spc="220" dirty="0">
                <a:solidFill>
                  <a:srgbClr val="333436"/>
                </a:solidFill>
                <a:latin typeface="Calibri" panose="020F0502020204030204" pitchFamily="34" charset="0"/>
                <a:cs typeface="Calibri" panose="020F0502020204030204" pitchFamily="34" charset="0"/>
              </a:rPr>
              <a:t> </a:t>
            </a:r>
            <a:r>
              <a:rPr lang="en-US" sz="1600" dirty="0">
                <a:solidFill>
                  <a:srgbClr val="1A1C1D"/>
                </a:solidFill>
                <a:latin typeface="Calibri" panose="020F0502020204030204" pitchFamily="34" charset="0"/>
                <a:cs typeface="Calibri" panose="020F0502020204030204" pitchFamily="34" charset="0"/>
              </a:rPr>
              <a:t>Random Forest Classifier </a:t>
            </a:r>
            <a:r>
              <a:rPr lang="en-US" sz="1600" spc="75" dirty="0">
                <a:solidFill>
                  <a:srgbClr val="333436"/>
                </a:solidFill>
                <a:latin typeface="Calibri" panose="020F0502020204030204" pitchFamily="34" charset="0"/>
                <a:cs typeface="Calibri" panose="020F0502020204030204" pitchFamily="34" charset="0"/>
              </a:rPr>
              <a:t>algorithm</a:t>
            </a:r>
            <a:r>
              <a:rPr lang="en-US" sz="1600" spc="215" dirty="0">
                <a:solidFill>
                  <a:srgbClr val="333436"/>
                </a:solidFill>
                <a:latin typeface="Calibri" panose="020F0502020204030204" pitchFamily="34" charset="0"/>
                <a:cs typeface="Calibri" panose="020F0502020204030204" pitchFamily="34" charset="0"/>
              </a:rPr>
              <a:t> </a:t>
            </a:r>
            <a:r>
              <a:rPr lang="en-US" sz="1600" dirty="0">
                <a:solidFill>
                  <a:srgbClr val="333436"/>
                </a:solidFill>
                <a:latin typeface="Calibri" panose="020F0502020204030204" pitchFamily="34" charset="0"/>
                <a:cs typeface="Calibri" panose="020F0502020204030204" pitchFamily="34" charset="0"/>
              </a:rPr>
              <a:t>for</a:t>
            </a:r>
            <a:r>
              <a:rPr lang="en-US" sz="1600" spc="100" dirty="0">
                <a:solidFill>
                  <a:srgbClr val="333436"/>
                </a:solidFill>
                <a:latin typeface="Calibri" panose="020F0502020204030204" pitchFamily="34" charset="0"/>
                <a:cs typeface="Calibri" panose="020F0502020204030204" pitchFamily="34" charset="0"/>
              </a:rPr>
              <a:t> </a:t>
            </a:r>
            <a:r>
              <a:rPr lang="en-US" sz="1600" spc="60" dirty="0">
                <a:solidFill>
                  <a:srgbClr val="333436"/>
                </a:solidFill>
                <a:latin typeface="Calibri" panose="020F0502020204030204" pitchFamily="34" charset="0"/>
                <a:cs typeface="Calibri" panose="020F0502020204030204" pitchFamily="34" charset="0"/>
              </a:rPr>
              <a:t>training </a:t>
            </a:r>
            <a:r>
              <a:rPr lang="en-US" sz="1600" spc="95" dirty="0">
                <a:solidFill>
                  <a:srgbClr val="333436"/>
                </a:solidFill>
                <a:latin typeface="Calibri" panose="020F0502020204030204" pitchFamily="34" charset="0"/>
                <a:cs typeface="Calibri" panose="020F0502020204030204" pitchFamily="34" charset="0"/>
              </a:rPr>
              <a:t>and</a:t>
            </a:r>
            <a:r>
              <a:rPr lang="en-US" sz="1600" spc="150" dirty="0">
                <a:solidFill>
                  <a:srgbClr val="333436"/>
                </a:solidFill>
                <a:latin typeface="Calibri" panose="020F0502020204030204" pitchFamily="34" charset="0"/>
                <a:cs typeface="Calibri" panose="020F0502020204030204" pitchFamily="34" charset="0"/>
              </a:rPr>
              <a:t> </a:t>
            </a:r>
            <a:r>
              <a:rPr lang="en-US" sz="1600" spc="75" dirty="0">
                <a:solidFill>
                  <a:srgbClr val="1A1C1D"/>
                </a:solidFill>
                <a:latin typeface="Calibri" panose="020F0502020204030204" pitchFamily="34" charset="0"/>
                <a:cs typeface="Calibri" panose="020F0502020204030204" pitchFamily="34" charset="0"/>
              </a:rPr>
              <a:t>testing</a:t>
            </a:r>
            <a:r>
              <a:rPr lang="en-US" sz="1600" spc="-114" dirty="0">
                <a:solidFill>
                  <a:srgbClr val="1A1C1D"/>
                </a:solidFill>
                <a:latin typeface="Calibri" panose="020F0502020204030204" pitchFamily="34" charset="0"/>
                <a:cs typeface="Calibri" panose="020F0502020204030204" pitchFamily="34" charset="0"/>
              </a:rPr>
              <a:t> </a:t>
            </a:r>
            <a:r>
              <a:rPr lang="en-US" sz="1600" dirty="0">
                <a:solidFill>
                  <a:srgbClr val="333436"/>
                </a:solidFill>
                <a:latin typeface="Calibri" panose="020F0502020204030204" pitchFamily="34" charset="0"/>
                <a:cs typeface="Calibri" panose="020F0502020204030204" pitchFamily="34" charset="0"/>
              </a:rPr>
              <a:t>of</a:t>
            </a:r>
            <a:r>
              <a:rPr lang="en-US" sz="1600" spc="-25" dirty="0">
                <a:solidFill>
                  <a:srgbClr val="333436"/>
                </a:solidFill>
                <a:latin typeface="Calibri" panose="020F0502020204030204" pitchFamily="34" charset="0"/>
                <a:cs typeface="Calibri" panose="020F0502020204030204" pitchFamily="34" charset="0"/>
              </a:rPr>
              <a:t> </a:t>
            </a:r>
            <a:r>
              <a:rPr lang="en-US" sz="1600" dirty="0">
                <a:solidFill>
                  <a:srgbClr val="333436"/>
                </a:solidFill>
                <a:latin typeface="Calibri" panose="020F0502020204030204" pitchFamily="34" charset="0"/>
                <a:cs typeface="Calibri" panose="020F0502020204030204" pitchFamily="34" charset="0"/>
              </a:rPr>
              <a:t>the</a:t>
            </a:r>
            <a:r>
              <a:rPr lang="en-US" sz="1600" spc="335" dirty="0">
                <a:solidFill>
                  <a:srgbClr val="333436"/>
                </a:solidFill>
                <a:latin typeface="Calibri" panose="020F0502020204030204" pitchFamily="34" charset="0"/>
                <a:cs typeface="Calibri" panose="020F0502020204030204" pitchFamily="34" charset="0"/>
              </a:rPr>
              <a:t> </a:t>
            </a:r>
            <a:r>
              <a:rPr lang="en-US" sz="1600" spc="50" dirty="0">
                <a:solidFill>
                  <a:srgbClr val="333436"/>
                </a:solidFill>
                <a:latin typeface="Calibri" panose="020F0502020204030204" pitchFamily="34" charset="0"/>
                <a:cs typeface="Calibri" panose="020F0502020204030204" pitchFamily="34" charset="0"/>
              </a:rPr>
              <a:t>model.</a:t>
            </a:r>
            <a:endParaRPr lang="en-US" sz="1600" dirty="0">
              <a:latin typeface="Calibri" panose="020F0502020204030204" pitchFamily="34" charset="0"/>
              <a:cs typeface="Calibri" panose="020F0502020204030204" pitchFamily="34" charset="0"/>
            </a:endParaRPr>
          </a:p>
          <a:p>
            <a:pPr marL="248285" marR="80645" indent="-236220">
              <a:lnSpc>
                <a:spcPts val="2720"/>
              </a:lnSpc>
              <a:spcBef>
                <a:spcPts val="795"/>
              </a:spcBef>
              <a:buClr>
                <a:srgbClr val="1CC6CC"/>
              </a:buClr>
              <a:buChar char="•"/>
              <a:tabLst>
                <a:tab pos="254635" algn="l"/>
                <a:tab pos="255270" algn="l"/>
              </a:tabLst>
            </a:pPr>
            <a:r>
              <a:rPr lang="en-US" sz="1600" spc="105" dirty="0">
                <a:solidFill>
                  <a:srgbClr val="333436"/>
                </a:solidFill>
                <a:latin typeface="Calibri" panose="020F0502020204030204" pitchFamily="34" charset="0"/>
                <a:cs typeface="Calibri" panose="020F0502020204030204" pitchFamily="34" charset="0"/>
              </a:rPr>
              <a:t>The</a:t>
            </a:r>
            <a:r>
              <a:rPr lang="en-US" sz="1600" spc="-165" dirty="0">
                <a:solidFill>
                  <a:srgbClr val="333436"/>
                </a:solidFill>
                <a:latin typeface="Calibri" panose="020F0502020204030204" pitchFamily="34" charset="0"/>
                <a:cs typeface="Calibri" panose="020F0502020204030204" pitchFamily="34" charset="0"/>
              </a:rPr>
              <a:t> </a:t>
            </a:r>
            <a:r>
              <a:rPr lang="en-US" sz="1600" spc="55" dirty="0">
                <a:solidFill>
                  <a:srgbClr val="333436"/>
                </a:solidFill>
                <a:latin typeface="Calibri" panose="020F0502020204030204" pitchFamily="34" charset="0"/>
                <a:cs typeface="Calibri" panose="020F0502020204030204" pitchFamily="34" charset="0"/>
              </a:rPr>
              <a:t>accuracy</a:t>
            </a:r>
            <a:r>
              <a:rPr lang="en-US" sz="1600" spc="70" dirty="0">
                <a:solidFill>
                  <a:srgbClr val="333436"/>
                </a:solidFill>
                <a:latin typeface="Calibri" panose="020F0502020204030204" pitchFamily="34" charset="0"/>
                <a:cs typeface="Calibri" panose="020F0502020204030204" pitchFamily="34" charset="0"/>
              </a:rPr>
              <a:t> </a:t>
            </a:r>
            <a:r>
              <a:rPr lang="en-US" sz="1600" spc="114" dirty="0">
                <a:solidFill>
                  <a:srgbClr val="333436"/>
                </a:solidFill>
                <a:latin typeface="Calibri" panose="020F0502020204030204" pitchFamily="34" charset="0"/>
                <a:cs typeface="Calibri" panose="020F0502020204030204" pitchFamily="34" charset="0"/>
              </a:rPr>
              <a:t>rate</a:t>
            </a:r>
            <a:r>
              <a:rPr lang="en-US" sz="1600" spc="-40" dirty="0">
                <a:solidFill>
                  <a:srgbClr val="333436"/>
                </a:solidFill>
                <a:latin typeface="Calibri" panose="020F0502020204030204" pitchFamily="34" charset="0"/>
                <a:cs typeface="Calibri" panose="020F0502020204030204" pitchFamily="34" charset="0"/>
              </a:rPr>
              <a:t> </a:t>
            </a:r>
            <a:r>
              <a:rPr lang="en-US" sz="1600" dirty="0">
                <a:solidFill>
                  <a:srgbClr val="333436"/>
                </a:solidFill>
                <a:latin typeface="Calibri" panose="020F0502020204030204" pitchFamily="34" charset="0"/>
                <a:cs typeface="Calibri" panose="020F0502020204030204" pitchFamily="34" charset="0"/>
              </a:rPr>
              <a:t>of</a:t>
            </a:r>
            <a:r>
              <a:rPr lang="en-US" sz="1600" spc="-45" dirty="0">
                <a:solidFill>
                  <a:srgbClr val="333436"/>
                </a:solidFill>
                <a:latin typeface="Calibri" panose="020F0502020204030204" pitchFamily="34" charset="0"/>
                <a:cs typeface="Calibri" panose="020F0502020204030204" pitchFamily="34" charset="0"/>
              </a:rPr>
              <a:t> </a:t>
            </a:r>
            <a:r>
              <a:rPr lang="en-US" sz="1600" dirty="0">
                <a:solidFill>
                  <a:srgbClr val="333436"/>
                </a:solidFill>
                <a:latin typeface="Calibri" panose="020F0502020204030204" pitchFamily="34" charset="0"/>
                <a:cs typeface="Calibri" panose="020F0502020204030204" pitchFamily="34" charset="0"/>
              </a:rPr>
              <a:t>our</a:t>
            </a:r>
            <a:r>
              <a:rPr lang="en-US" sz="1600" spc="400" dirty="0">
                <a:solidFill>
                  <a:srgbClr val="333436"/>
                </a:solidFill>
                <a:latin typeface="Calibri" panose="020F0502020204030204" pitchFamily="34" charset="0"/>
                <a:cs typeface="Calibri" panose="020F0502020204030204" pitchFamily="34" charset="0"/>
              </a:rPr>
              <a:t> </a:t>
            </a:r>
            <a:r>
              <a:rPr lang="en-US" sz="1600" spc="75" dirty="0">
                <a:solidFill>
                  <a:srgbClr val="333436"/>
                </a:solidFill>
                <a:latin typeface="Calibri" panose="020F0502020204030204" pitchFamily="34" charset="0"/>
                <a:cs typeface="Calibri" panose="020F0502020204030204" pitchFamily="34" charset="0"/>
              </a:rPr>
              <a:t>model</a:t>
            </a:r>
            <a:r>
              <a:rPr lang="en-US" sz="1600" spc="-45" dirty="0">
                <a:solidFill>
                  <a:srgbClr val="333436"/>
                </a:solidFill>
                <a:latin typeface="Calibri" panose="020F0502020204030204" pitchFamily="34" charset="0"/>
                <a:cs typeface="Calibri" panose="020F0502020204030204" pitchFamily="34" charset="0"/>
              </a:rPr>
              <a:t> </a:t>
            </a:r>
            <a:r>
              <a:rPr lang="en-US" sz="1600" spc="50" dirty="0">
                <a:solidFill>
                  <a:srgbClr val="333436"/>
                </a:solidFill>
                <a:latin typeface="Calibri" panose="020F0502020204030204" pitchFamily="34" charset="0"/>
                <a:cs typeface="Calibri" panose="020F0502020204030204" pitchFamily="34" charset="0"/>
              </a:rPr>
              <a:t>is</a:t>
            </a:r>
            <a:r>
              <a:rPr lang="en-US" sz="1600" spc="-170" dirty="0">
                <a:solidFill>
                  <a:srgbClr val="333436"/>
                </a:solidFill>
                <a:latin typeface="Calibri" panose="020F0502020204030204" pitchFamily="34" charset="0"/>
                <a:cs typeface="Calibri" panose="020F0502020204030204" pitchFamily="34" charset="0"/>
              </a:rPr>
              <a:t> </a:t>
            </a:r>
            <a:r>
              <a:rPr lang="en-US" sz="1600" spc="95" dirty="0">
                <a:solidFill>
                  <a:srgbClr val="333436"/>
                </a:solidFill>
                <a:latin typeface="Calibri" panose="020F0502020204030204" pitchFamily="34" charset="0"/>
                <a:cs typeface="Calibri" panose="020F0502020204030204" pitchFamily="34" charset="0"/>
              </a:rPr>
              <a:t>94%</a:t>
            </a:r>
            <a:r>
              <a:rPr lang="en-US" sz="1600" spc="175" dirty="0">
                <a:solidFill>
                  <a:srgbClr val="333436"/>
                </a:solidFill>
                <a:latin typeface="Calibri" panose="020F0502020204030204" pitchFamily="34" charset="0"/>
                <a:cs typeface="Calibri" panose="020F0502020204030204" pitchFamily="34" charset="0"/>
              </a:rPr>
              <a:t> </a:t>
            </a:r>
            <a:r>
              <a:rPr lang="en-US" sz="1600" dirty="0">
                <a:solidFill>
                  <a:srgbClr val="333436"/>
                </a:solidFill>
                <a:latin typeface="Calibri" panose="020F0502020204030204" pitchFamily="34" charset="0"/>
                <a:cs typeface="Calibri" panose="020F0502020204030204" pitchFamily="34" charset="0"/>
              </a:rPr>
              <a:t>which</a:t>
            </a:r>
            <a:r>
              <a:rPr lang="en-US" sz="1600" spc="60" dirty="0">
                <a:solidFill>
                  <a:srgbClr val="333436"/>
                </a:solidFill>
                <a:latin typeface="Calibri" panose="020F0502020204030204" pitchFamily="34" charset="0"/>
                <a:cs typeface="Calibri" panose="020F0502020204030204" pitchFamily="34" charset="0"/>
              </a:rPr>
              <a:t> </a:t>
            </a:r>
            <a:r>
              <a:rPr lang="en-US" sz="1600" dirty="0">
                <a:solidFill>
                  <a:srgbClr val="1A1C1D"/>
                </a:solidFill>
                <a:latin typeface="Calibri" panose="020F0502020204030204" pitchFamily="34" charset="0"/>
                <a:cs typeface="Calibri" panose="020F0502020204030204" pitchFamily="34" charset="0"/>
              </a:rPr>
              <a:t>is</a:t>
            </a:r>
            <a:r>
              <a:rPr lang="en-US" sz="1600" spc="145" dirty="0">
                <a:solidFill>
                  <a:srgbClr val="1A1C1D"/>
                </a:solidFill>
                <a:latin typeface="Calibri" panose="020F0502020204030204" pitchFamily="34" charset="0"/>
                <a:cs typeface="Calibri" panose="020F0502020204030204" pitchFamily="34" charset="0"/>
              </a:rPr>
              <a:t> </a:t>
            </a:r>
            <a:r>
              <a:rPr lang="en-US" sz="1600" spc="75" dirty="0">
                <a:solidFill>
                  <a:srgbClr val="333436"/>
                </a:solidFill>
                <a:latin typeface="Calibri" panose="020F0502020204030204" pitchFamily="34" charset="0"/>
                <a:cs typeface="Calibri" panose="020F0502020204030204" pitchFamily="34" charset="0"/>
              </a:rPr>
              <a:t>pretty </a:t>
            </a:r>
            <a:r>
              <a:rPr lang="en-US" sz="1600" spc="60" dirty="0">
                <a:solidFill>
                  <a:srgbClr val="333436"/>
                </a:solidFill>
                <a:latin typeface="Calibri" panose="020F0502020204030204" pitchFamily="34" charset="0"/>
                <a:cs typeface="Calibri" panose="020F0502020204030204" pitchFamily="34" charset="0"/>
              </a:rPr>
              <a:t>good.</a:t>
            </a:r>
            <a:endParaRPr lang="en-US" sz="16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1BB84F71-2772-4B8F-A9F4-DB88C3458767}"/>
              </a:ext>
            </a:extLst>
          </p:cNvPr>
          <p:cNvPicPr>
            <a:picLocks noChangeAspect="1"/>
          </p:cNvPicPr>
          <p:nvPr/>
        </p:nvPicPr>
        <p:blipFill>
          <a:blip r:embed="rId2"/>
          <a:stretch>
            <a:fillRect/>
          </a:stretch>
        </p:blipFill>
        <p:spPr>
          <a:xfrm>
            <a:off x="657985" y="2815602"/>
            <a:ext cx="6637072" cy="1171339"/>
          </a:xfrm>
          <a:prstGeom prst="rect">
            <a:avLst/>
          </a:prstGeom>
        </p:spPr>
      </p:pic>
      <p:pic>
        <p:nvPicPr>
          <p:cNvPr id="13" name="Picture 12">
            <a:extLst>
              <a:ext uri="{FF2B5EF4-FFF2-40B4-BE49-F238E27FC236}">
                <a16:creationId xmlns:a16="http://schemas.microsoft.com/office/drawing/2014/main" id="{B2F9B175-22E6-2439-F837-DE2FE9414A77}"/>
              </a:ext>
            </a:extLst>
          </p:cNvPr>
          <p:cNvPicPr>
            <a:picLocks noChangeAspect="1"/>
          </p:cNvPicPr>
          <p:nvPr/>
        </p:nvPicPr>
        <p:blipFill>
          <a:blip r:embed="rId3"/>
          <a:stretch>
            <a:fillRect/>
          </a:stretch>
        </p:blipFill>
        <p:spPr>
          <a:xfrm>
            <a:off x="657985" y="4234054"/>
            <a:ext cx="6667916" cy="160020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97729" y="552537"/>
            <a:ext cx="6362065" cy="570669"/>
          </a:xfrm>
          <a:prstGeom prst="rect">
            <a:avLst/>
          </a:prstGeom>
        </p:spPr>
        <p:txBody>
          <a:bodyPr vert="horz" wrap="square" lIns="0" tIns="16510" rIns="0" bIns="0" rtlCol="0">
            <a:spAutoFit/>
          </a:bodyPr>
          <a:lstStyle/>
          <a:p>
            <a:pPr marL="12700">
              <a:lnSpc>
                <a:spcPct val="100000"/>
              </a:lnSpc>
              <a:spcBef>
                <a:spcPts val="130"/>
              </a:spcBef>
            </a:pPr>
            <a:r>
              <a:rPr lang="en-IN" spc="-175" dirty="0">
                <a:solidFill>
                  <a:srgbClr val="075972"/>
                </a:solidFill>
              </a:rPr>
              <a:t>        </a:t>
            </a:r>
            <a:r>
              <a:rPr sz="3600" b="1" spc="-360" dirty="0">
                <a:solidFill>
                  <a:srgbClr val="075972"/>
                </a:solidFill>
              </a:rPr>
              <a:t>CROSS</a:t>
            </a:r>
            <a:r>
              <a:rPr sz="3600" b="1" spc="10" dirty="0">
                <a:solidFill>
                  <a:srgbClr val="075972"/>
                </a:solidFill>
              </a:rPr>
              <a:t> </a:t>
            </a:r>
            <a:r>
              <a:rPr sz="3600" b="1" spc="-105" dirty="0">
                <a:solidFill>
                  <a:srgbClr val="075972"/>
                </a:solidFill>
              </a:rPr>
              <a:t>VALIDATION</a:t>
            </a:r>
          </a:p>
        </p:txBody>
      </p:sp>
      <p:sp>
        <p:nvSpPr>
          <p:cNvPr id="5" name="object 5"/>
          <p:cNvSpPr txBox="1"/>
          <p:nvPr/>
        </p:nvSpPr>
        <p:spPr>
          <a:xfrm>
            <a:off x="397729" y="1197609"/>
            <a:ext cx="7098665" cy="2121671"/>
          </a:xfrm>
          <a:prstGeom prst="rect">
            <a:avLst/>
          </a:prstGeom>
        </p:spPr>
        <p:txBody>
          <a:bodyPr vert="horz" wrap="square" lIns="0" tIns="12065" rIns="0" bIns="0" rtlCol="0">
            <a:spAutoFit/>
          </a:bodyPr>
          <a:lstStyle/>
          <a:p>
            <a:pPr marL="241300" marR="433070" indent="-229235">
              <a:lnSpc>
                <a:spcPct val="100800"/>
              </a:lnSpc>
              <a:spcBef>
                <a:spcPts val="95"/>
              </a:spcBef>
              <a:buClr>
                <a:srgbClr val="1AC3C8"/>
              </a:buClr>
              <a:buChar char="•"/>
              <a:tabLst>
                <a:tab pos="259079" algn="l"/>
                <a:tab pos="259715" algn="l"/>
              </a:tabLst>
            </a:pPr>
            <a:r>
              <a:rPr sz="1600" dirty="0">
                <a:solidFill>
                  <a:srgbClr val="48494B"/>
                </a:solidFill>
                <a:latin typeface="Calibri" panose="020F0502020204030204" pitchFamily="34" charset="0"/>
                <a:cs typeface="Calibri" panose="020F0502020204030204" pitchFamily="34" charset="0"/>
              </a:rPr>
              <a:t>Cross</a:t>
            </a:r>
            <a:r>
              <a:rPr sz="1600" dirty="0">
                <a:solidFill>
                  <a:srgbClr val="1F2121"/>
                </a:solidFill>
                <a:latin typeface="Calibri" panose="020F0502020204030204" pitchFamily="34" charset="0"/>
                <a:cs typeface="Calibri" panose="020F0502020204030204" pitchFamily="34" charset="0"/>
              </a:rPr>
              <a:t>-v</a:t>
            </a:r>
            <a:r>
              <a:rPr sz="1600" dirty="0">
                <a:solidFill>
                  <a:srgbClr val="48494B"/>
                </a:solidFill>
                <a:latin typeface="Calibri" panose="020F0502020204030204" pitchFamily="34" charset="0"/>
                <a:cs typeface="Calibri" panose="020F0502020204030204" pitchFamily="34" charset="0"/>
              </a:rPr>
              <a:t>alidation</a:t>
            </a:r>
            <a:r>
              <a:rPr sz="1600" spc="90" dirty="0">
                <a:solidFill>
                  <a:srgbClr val="48494B"/>
                </a:solidFill>
                <a:latin typeface="Calibri" panose="020F0502020204030204" pitchFamily="34" charset="0"/>
                <a:cs typeface="Calibri" panose="020F0502020204030204" pitchFamily="34" charset="0"/>
              </a:rPr>
              <a:t> </a:t>
            </a:r>
            <a:r>
              <a:rPr sz="1600" dirty="0">
                <a:solidFill>
                  <a:srgbClr val="343638"/>
                </a:solidFill>
                <a:latin typeface="Calibri" panose="020F0502020204030204" pitchFamily="34" charset="0"/>
                <a:cs typeface="Calibri" panose="020F0502020204030204" pitchFamily="34" charset="0"/>
              </a:rPr>
              <a:t>is</a:t>
            </a:r>
            <a:r>
              <a:rPr sz="1600" spc="35" dirty="0">
                <a:solidFill>
                  <a:srgbClr val="343638"/>
                </a:solidFill>
                <a:latin typeface="Calibri" panose="020F0502020204030204" pitchFamily="34" charset="0"/>
                <a:cs typeface="Calibri" panose="020F0502020204030204" pitchFamily="34" charset="0"/>
              </a:rPr>
              <a:t> </a:t>
            </a:r>
            <a:r>
              <a:rPr sz="1600" spc="75" dirty="0">
                <a:solidFill>
                  <a:srgbClr val="48494B"/>
                </a:solidFill>
                <a:latin typeface="Calibri" panose="020F0502020204030204" pitchFamily="34" charset="0"/>
                <a:cs typeface="Calibri" panose="020F0502020204030204" pitchFamily="34" charset="0"/>
              </a:rPr>
              <a:t>a</a:t>
            </a:r>
            <a:r>
              <a:rPr sz="1600" spc="-10" dirty="0">
                <a:solidFill>
                  <a:srgbClr val="48494B"/>
                </a:solidFill>
                <a:latin typeface="Calibri" panose="020F0502020204030204" pitchFamily="34" charset="0"/>
                <a:cs typeface="Calibri" panose="020F0502020204030204" pitchFamily="34" charset="0"/>
              </a:rPr>
              <a:t> </a:t>
            </a:r>
            <a:r>
              <a:rPr sz="1600" spc="60" dirty="0">
                <a:solidFill>
                  <a:srgbClr val="48494B"/>
                </a:solidFill>
                <a:latin typeface="Calibri" panose="020F0502020204030204" pitchFamily="34" charset="0"/>
                <a:cs typeface="Calibri" panose="020F0502020204030204" pitchFamily="34" charset="0"/>
              </a:rPr>
              <a:t>statistical</a:t>
            </a:r>
            <a:r>
              <a:rPr sz="1600" spc="290" dirty="0">
                <a:solidFill>
                  <a:srgbClr val="48494B"/>
                </a:solidFill>
                <a:latin typeface="Calibri" panose="020F0502020204030204" pitchFamily="34" charset="0"/>
                <a:cs typeface="Calibri" panose="020F0502020204030204" pitchFamily="34" charset="0"/>
              </a:rPr>
              <a:t> </a:t>
            </a:r>
            <a:r>
              <a:rPr sz="1600" spc="55" dirty="0">
                <a:solidFill>
                  <a:srgbClr val="343638"/>
                </a:solidFill>
                <a:latin typeface="Calibri" panose="020F0502020204030204" pitchFamily="34" charset="0"/>
                <a:cs typeface="Calibri" panose="020F0502020204030204" pitchFamily="34" charset="0"/>
              </a:rPr>
              <a:t>method</a:t>
            </a:r>
            <a:r>
              <a:rPr sz="1600" spc="365" dirty="0">
                <a:solidFill>
                  <a:srgbClr val="343638"/>
                </a:solidFill>
                <a:latin typeface="Calibri" panose="020F0502020204030204" pitchFamily="34" charset="0"/>
                <a:cs typeface="Calibri" panose="020F0502020204030204" pitchFamily="34" charset="0"/>
              </a:rPr>
              <a:t> </a:t>
            </a:r>
            <a:r>
              <a:rPr sz="1600" spc="50" dirty="0">
                <a:solidFill>
                  <a:srgbClr val="343638"/>
                </a:solidFill>
                <a:latin typeface="Calibri" panose="020F0502020204030204" pitchFamily="34" charset="0"/>
                <a:cs typeface="Calibri" panose="020F0502020204030204" pitchFamily="34" charset="0"/>
              </a:rPr>
              <a:t>used</a:t>
            </a:r>
            <a:r>
              <a:rPr sz="1600" spc="165" dirty="0">
                <a:solidFill>
                  <a:srgbClr val="343638"/>
                </a:solidFill>
                <a:latin typeface="Calibri" panose="020F0502020204030204" pitchFamily="34" charset="0"/>
                <a:cs typeface="Calibri" panose="020F0502020204030204" pitchFamily="34" charset="0"/>
              </a:rPr>
              <a:t> </a:t>
            </a:r>
            <a:r>
              <a:rPr sz="1600" dirty="0">
                <a:solidFill>
                  <a:srgbClr val="343638"/>
                </a:solidFill>
                <a:latin typeface="Calibri" panose="020F0502020204030204" pitchFamily="34" charset="0"/>
                <a:cs typeface="Calibri" panose="020F0502020204030204" pitchFamily="34" charset="0"/>
              </a:rPr>
              <a:t>to</a:t>
            </a:r>
            <a:r>
              <a:rPr sz="1600" spc="90" dirty="0">
                <a:solidFill>
                  <a:srgbClr val="343638"/>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esti1nate</a:t>
            </a:r>
            <a:r>
              <a:rPr sz="1600" spc="45"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the</a:t>
            </a:r>
            <a:r>
              <a:rPr sz="1600" spc="185" dirty="0">
                <a:solidFill>
                  <a:srgbClr val="48494B"/>
                </a:solidFill>
                <a:latin typeface="Calibri" panose="020F0502020204030204" pitchFamily="34" charset="0"/>
                <a:cs typeface="Calibri" panose="020F0502020204030204" pitchFamily="34" charset="0"/>
              </a:rPr>
              <a:t> </a:t>
            </a:r>
            <a:r>
              <a:rPr sz="1600" spc="50" dirty="0">
                <a:solidFill>
                  <a:srgbClr val="48494B"/>
                </a:solidFill>
                <a:latin typeface="Calibri" panose="020F0502020204030204" pitchFamily="34" charset="0"/>
                <a:cs typeface="Calibri" panose="020F0502020204030204" pitchFamily="34" charset="0"/>
              </a:rPr>
              <a:t>skill</a:t>
            </a:r>
            <a:r>
              <a:rPr sz="1600" spc="15" dirty="0">
                <a:solidFill>
                  <a:srgbClr val="48494B"/>
                </a:solidFill>
                <a:latin typeface="Calibri" panose="020F0502020204030204" pitchFamily="34" charset="0"/>
                <a:cs typeface="Calibri" panose="020F0502020204030204" pitchFamily="34" charset="0"/>
              </a:rPr>
              <a:t> </a:t>
            </a:r>
            <a:r>
              <a:rPr sz="1600" spc="-25" dirty="0">
                <a:solidFill>
                  <a:srgbClr val="48494B"/>
                </a:solidFill>
                <a:latin typeface="Calibri" panose="020F0502020204030204" pitchFamily="34" charset="0"/>
                <a:cs typeface="Calibri" panose="020F0502020204030204" pitchFamily="34" charset="0"/>
              </a:rPr>
              <a:t>of </a:t>
            </a:r>
            <a:r>
              <a:rPr lang="en-IN" sz="1600" spc="-25" dirty="0">
                <a:solidFill>
                  <a:srgbClr val="343638"/>
                </a:solidFill>
                <a:latin typeface="Calibri" panose="020F0502020204030204" pitchFamily="34" charset="0"/>
                <a:cs typeface="Calibri" panose="020F0502020204030204" pitchFamily="34" charset="0"/>
              </a:rPr>
              <a:t>machine</a:t>
            </a:r>
            <a:r>
              <a:rPr sz="1600" spc="65" dirty="0">
                <a:solidFill>
                  <a:srgbClr val="343638"/>
                </a:solidFill>
                <a:latin typeface="Calibri" panose="020F0502020204030204" pitchFamily="34" charset="0"/>
                <a:cs typeface="Calibri" panose="020F0502020204030204" pitchFamily="34" charset="0"/>
              </a:rPr>
              <a:t> </a:t>
            </a:r>
            <a:r>
              <a:rPr sz="1600" spc="75" dirty="0">
                <a:solidFill>
                  <a:srgbClr val="343638"/>
                </a:solidFill>
                <a:latin typeface="Calibri" panose="020F0502020204030204" pitchFamily="34" charset="0"/>
                <a:cs typeface="Calibri" panose="020F0502020204030204" pitchFamily="34" charset="0"/>
              </a:rPr>
              <a:t>learning</a:t>
            </a:r>
            <a:r>
              <a:rPr sz="1600" spc="70" dirty="0">
                <a:solidFill>
                  <a:srgbClr val="343638"/>
                </a:solidFill>
                <a:latin typeface="Calibri" panose="020F0502020204030204" pitchFamily="34" charset="0"/>
                <a:cs typeface="Calibri" panose="020F0502020204030204" pitchFamily="34" charset="0"/>
              </a:rPr>
              <a:t> </a:t>
            </a:r>
            <a:r>
              <a:rPr sz="1600" spc="-10" dirty="0">
                <a:solidFill>
                  <a:srgbClr val="48494B"/>
                </a:solidFill>
                <a:latin typeface="Calibri" panose="020F0502020204030204" pitchFamily="34" charset="0"/>
                <a:cs typeface="Calibri" panose="020F0502020204030204" pitchFamily="34" charset="0"/>
              </a:rPr>
              <a:t>models.</a:t>
            </a:r>
            <a:endParaRPr sz="1600" dirty="0">
              <a:latin typeface="Calibri" panose="020F0502020204030204" pitchFamily="34" charset="0"/>
              <a:cs typeface="Calibri" panose="020F0502020204030204" pitchFamily="34" charset="0"/>
            </a:endParaRPr>
          </a:p>
          <a:p>
            <a:pPr marL="247015" marR="5080" indent="-234950">
              <a:lnSpc>
                <a:spcPct val="100800"/>
              </a:lnSpc>
              <a:spcBef>
                <a:spcPts val="505"/>
              </a:spcBef>
              <a:buClr>
                <a:srgbClr val="1AC3C8"/>
              </a:buClr>
              <a:buChar char="•"/>
              <a:tabLst>
                <a:tab pos="261620" algn="l"/>
                <a:tab pos="262255" algn="l"/>
              </a:tabLst>
            </a:pPr>
            <a:r>
              <a:rPr sz="1600" dirty="0">
                <a:solidFill>
                  <a:srgbClr val="48494B"/>
                </a:solidFill>
                <a:latin typeface="Calibri" panose="020F0502020204030204" pitchFamily="34" charset="0"/>
                <a:cs typeface="Calibri" panose="020F0502020204030204" pitchFamily="34" charset="0"/>
              </a:rPr>
              <a:t>It</a:t>
            </a:r>
            <a:r>
              <a:rPr sz="1600" spc="80" dirty="0">
                <a:solidFill>
                  <a:srgbClr val="48494B"/>
                </a:solidFill>
                <a:latin typeface="Calibri" panose="020F0502020204030204" pitchFamily="34" charset="0"/>
                <a:cs typeface="Calibri" panose="020F0502020204030204" pitchFamily="34" charset="0"/>
              </a:rPr>
              <a:t> </a:t>
            </a:r>
            <a:r>
              <a:rPr sz="1600" dirty="0">
                <a:solidFill>
                  <a:srgbClr val="343638"/>
                </a:solidFill>
                <a:latin typeface="Calibri" panose="020F0502020204030204" pitchFamily="34" charset="0"/>
                <a:cs typeface="Calibri" panose="020F0502020204030204" pitchFamily="34" charset="0"/>
              </a:rPr>
              <a:t>is</a:t>
            </a:r>
            <a:r>
              <a:rPr sz="1600" spc="-25" dirty="0">
                <a:solidFill>
                  <a:srgbClr val="343638"/>
                </a:solidFill>
                <a:latin typeface="Calibri" panose="020F0502020204030204" pitchFamily="34" charset="0"/>
                <a:cs typeface="Calibri" panose="020F0502020204030204" pitchFamily="34" charset="0"/>
              </a:rPr>
              <a:t> </a:t>
            </a:r>
            <a:r>
              <a:rPr lang="en-IN" sz="1600" spc="-25" dirty="0">
                <a:solidFill>
                  <a:srgbClr val="48494B"/>
                </a:solidFill>
                <a:latin typeface="Calibri" panose="020F0502020204030204" pitchFamily="34" charset="0"/>
                <a:cs typeface="Calibri" panose="020F0502020204030204" pitchFamily="34" charset="0"/>
              </a:rPr>
              <a:t>commonly</a:t>
            </a:r>
            <a:r>
              <a:rPr sz="1600" spc="30" dirty="0">
                <a:solidFill>
                  <a:srgbClr val="48494B"/>
                </a:solidFill>
                <a:latin typeface="Calibri" panose="020F0502020204030204" pitchFamily="34" charset="0"/>
                <a:cs typeface="Calibri" panose="020F0502020204030204" pitchFamily="34" charset="0"/>
              </a:rPr>
              <a:t> </a:t>
            </a:r>
            <a:r>
              <a:rPr sz="1600" spc="75" dirty="0">
                <a:solidFill>
                  <a:srgbClr val="343638"/>
                </a:solidFill>
                <a:latin typeface="Calibri" panose="020F0502020204030204" pitchFamily="34" charset="0"/>
                <a:cs typeface="Calibri" panose="020F0502020204030204" pitchFamily="34" charset="0"/>
              </a:rPr>
              <a:t>used</a:t>
            </a:r>
            <a:r>
              <a:rPr sz="1600" spc="45" dirty="0">
                <a:solidFill>
                  <a:srgbClr val="343638"/>
                </a:solidFill>
                <a:latin typeface="Calibri" panose="020F0502020204030204" pitchFamily="34" charset="0"/>
                <a:cs typeface="Calibri" panose="020F0502020204030204" pitchFamily="34" charset="0"/>
              </a:rPr>
              <a:t> </a:t>
            </a:r>
            <a:r>
              <a:rPr sz="1600" dirty="0">
                <a:solidFill>
                  <a:srgbClr val="343638"/>
                </a:solidFill>
                <a:latin typeface="Calibri" panose="020F0502020204030204" pitchFamily="34" charset="0"/>
                <a:cs typeface="Calibri" panose="020F0502020204030204" pitchFamily="34" charset="0"/>
              </a:rPr>
              <a:t>in</a:t>
            </a:r>
            <a:r>
              <a:rPr sz="1600" spc="-40" dirty="0">
                <a:solidFill>
                  <a:srgbClr val="343638"/>
                </a:solidFill>
                <a:latin typeface="Calibri" panose="020F0502020204030204" pitchFamily="34" charset="0"/>
                <a:cs typeface="Calibri" panose="020F0502020204030204" pitchFamily="34" charset="0"/>
              </a:rPr>
              <a:t> </a:t>
            </a:r>
            <a:r>
              <a:rPr sz="1600" spc="70" dirty="0">
                <a:solidFill>
                  <a:srgbClr val="48494B"/>
                </a:solidFill>
                <a:latin typeface="Calibri" panose="020F0502020204030204" pitchFamily="34" charset="0"/>
                <a:cs typeface="Calibri" panose="020F0502020204030204" pitchFamily="34" charset="0"/>
              </a:rPr>
              <a:t>applied</a:t>
            </a:r>
            <a:r>
              <a:rPr sz="1600" spc="-100" dirty="0">
                <a:solidFill>
                  <a:srgbClr val="48494B"/>
                </a:solidFill>
                <a:latin typeface="Calibri" panose="020F0502020204030204" pitchFamily="34" charset="0"/>
                <a:cs typeface="Calibri" panose="020F0502020204030204" pitchFamily="34" charset="0"/>
              </a:rPr>
              <a:t> </a:t>
            </a:r>
            <a:r>
              <a:rPr lang="en-IN" sz="1600" spc="-100" dirty="0">
                <a:solidFill>
                  <a:srgbClr val="343638"/>
                </a:solidFill>
                <a:latin typeface="Calibri" panose="020F0502020204030204" pitchFamily="34" charset="0"/>
                <a:cs typeface="Calibri" panose="020F0502020204030204" pitchFamily="34" charset="0"/>
              </a:rPr>
              <a:t>machine</a:t>
            </a:r>
            <a:r>
              <a:rPr sz="1600" dirty="0">
                <a:solidFill>
                  <a:srgbClr val="343638"/>
                </a:solidFill>
                <a:latin typeface="Calibri" panose="020F0502020204030204" pitchFamily="34" charset="0"/>
                <a:cs typeface="Calibri" panose="020F0502020204030204" pitchFamily="34" charset="0"/>
              </a:rPr>
              <a:t> </a:t>
            </a:r>
            <a:r>
              <a:rPr sz="1600" spc="75" dirty="0">
                <a:solidFill>
                  <a:srgbClr val="343638"/>
                </a:solidFill>
                <a:latin typeface="Calibri" panose="020F0502020204030204" pitchFamily="34" charset="0"/>
                <a:cs typeface="Calibri" panose="020F0502020204030204" pitchFamily="34" charset="0"/>
              </a:rPr>
              <a:t>learning</a:t>
            </a:r>
            <a:r>
              <a:rPr sz="1600" spc="-5" dirty="0">
                <a:solidFill>
                  <a:srgbClr val="343638"/>
                </a:solidFill>
                <a:latin typeface="Calibri" panose="020F0502020204030204" pitchFamily="34" charset="0"/>
                <a:cs typeface="Calibri" panose="020F0502020204030204" pitchFamily="34" charset="0"/>
              </a:rPr>
              <a:t> </a:t>
            </a:r>
            <a:r>
              <a:rPr sz="1600" spc="70" dirty="0">
                <a:solidFill>
                  <a:srgbClr val="343638"/>
                </a:solidFill>
                <a:latin typeface="Calibri" panose="020F0502020204030204" pitchFamily="34" charset="0"/>
                <a:cs typeface="Calibri" panose="020F0502020204030204" pitchFamily="34" charset="0"/>
              </a:rPr>
              <a:t>to</a:t>
            </a:r>
            <a:r>
              <a:rPr sz="1600" spc="-155" dirty="0">
                <a:solidFill>
                  <a:srgbClr val="343638"/>
                </a:solidFill>
                <a:latin typeface="Calibri" panose="020F0502020204030204" pitchFamily="34" charset="0"/>
                <a:cs typeface="Calibri" panose="020F0502020204030204" pitchFamily="34" charset="0"/>
              </a:rPr>
              <a:t> </a:t>
            </a:r>
            <a:r>
              <a:rPr sz="1600" spc="90" dirty="0">
                <a:solidFill>
                  <a:srgbClr val="48494B"/>
                </a:solidFill>
                <a:latin typeface="Calibri" panose="020F0502020204030204" pitchFamily="34" charset="0"/>
                <a:cs typeface="Calibri" panose="020F0502020204030204" pitchFamily="34" charset="0"/>
              </a:rPr>
              <a:t>compare</a:t>
            </a:r>
            <a:r>
              <a:rPr sz="1600" spc="-75" dirty="0">
                <a:solidFill>
                  <a:srgbClr val="48494B"/>
                </a:solidFill>
                <a:latin typeface="Calibri" panose="020F0502020204030204" pitchFamily="34" charset="0"/>
                <a:cs typeface="Calibri" panose="020F0502020204030204" pitchFamily="34" charset="0"/>
              </a:rPr>
              <a:t> </a:t>
            </a:r>
            <a:r>
              <a:rPr sz="1600" spc="90" dirty="0">
                <a:solidFill>
                  <a:srgbClr val="48494B"/>
                </a:solidFill>
                <a:latin typeface="Calibri" panose="020F0502020204030204" pitchFamily="34" charset="0"/>
                <a:cs typeface="Calibri" panose="020F0502020204030204" pitchFamily="34" charset="0"/>
              </a:rPr>
              <a:t>and</a:t>
            </a:r>
            <a:r>
              <a:rPr sz="1600" spc="-15" dirty="0">
                <a:solidFill>
                  <a:srgbClr val="48494B"/>
                </a:solidFill>
                <a:latin typeface="Calibri" panose="020F0502020204030204" pitchFamily="34" charset="0"/>
                <a:cs typeface="Calibri" panose="020F0502020204030204" pitchFamily="34" charset="0"/>
              </a:rPr>
              <a:t> </a:t>
            </a:r>
            <a:r>
              <a:rPr sz="1600" spc="75" dirty="0">
                <a:solidFill>
                  <a:srgbClr val="48494B"/>
                </a:solidFill>
                <a:latin typeface="Calibri" panose="020F0502020204030204" pitchFamily="34" charset="0"/>
                <a:cs typeface="Calibri" panose="020F0502020204030204" pitchFamily="34" charset="0"/>
              </a:rPr>
              <a:t>select </a:t>
            </a:r>
            <a:r>
              <a:rPr sz="1600" spc="105" dirty="0">
                <a:solidFill>
                  <a:srgbClr val="48494B"/>
                </a:solidFill>
                <a:latin typeface="Calibri" panose="020F0502020204030204" pitchFamily="34" charset="0"/>
                <a:cs typeface="Calibri" panose="020F0502020204030204" pitchFamily="34" charset="0"/>
              </a:rPr>
              <a:t>a</a:t>
            </a:r>
            <a:r>
              <a:rPr lang="en-IN" sz="1600" spc="-120" dirty="0">
                <a:solidFill>
                  <a:srgbClr val="48494B"/>
                </a:solidFill>
                <a:latin typeface="Calibri" panose="020F0502020204030204" pitchFamily="34" charset="0"/>
                <a:cs typeface="Calibri" panose="020F0502020204030204" pitchFamily="34" charset="0"/>
              </a:rPr>
              <a:t> model</a:t>
            </a:r>
            <a:r>
              <a:rPr sz="1600" spc="125" dirty="0">
                <a:solidFill>
                  <a:srgbClr val="343638"/>
                </a:solidFill>
                <a:latin typeface="Calibri" panose="020F0502020204030204" pitchFamily="34" charset="0"/>
                <a:cs typeface="Calibri" panose="020F0502020204030204" pitchFamily="34" charset="0"/>
              </a:rPr>
              <a:t> </a:t>
            </a:r>
            <a:r>
              <a:rPr sz="1600" spc="60" dirty="0">
                <a:solidFill>
                  <a:srgbClr val="48494B"/>
                </a:solidFill>
                <a:latin typeface="Calibri" panose="020F0502020204030204" pitchFamily="34" charset="0"/>
                <a:cs typeface="Calibri" panose="020F0502020204030204" pitchFamily="34" charset="0"/>
              </a:rPr>
              <a:t>for</a:t>
            </a:r>
            <a:r>
              <a:rPr sz="1600" spc="-105" dirty="0">
                <a:solidFill>
                  <a:srgbClr val="48494B"/>
                </a:solidFill>
                <a:latin typeface="Calibri" panose="020F0502020204030204" pitchFamily="34" charset="0"/>
                <a:cs typeface="Calibri" panose="020F0502020204030204" pitchFamily="34" charset="0"/>
              </a:rPr>
              <a:t> </a:t>
            </a:r>
            <a:r>
              <a:rPr sz="1600" spc="75" dirty="0">
                <a:solidFill>
                  <a:srgbClr val="48494B"/>
                </a:solidFill>
                <a:latin typeface="Calibri" panose="020F0502020204030204" pitchFamily="34" charset="0"/>
                <a:cs typeface="Calibri" panose="020F0502020204030204" pitchFamily="34" charset="0"/>
              </a:rPr>
              <a:t>a</a:t>
            </a:r>
            <a:r>
              <a:rPr sz="1600" spc="-25"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given</a:t>
            </a:r>
            <a:r>
              <a:rPr sz="1600" spc="130"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predict</a:t>
            </a:r>
            <a:r>
              <a:rPr sz="1600" dirty="0">
                <a:solidFill>
                  <a:srgbClr val="1F2121"/>
                </a:solidFill>
                <a:latin typeface="Calibri" panose="020F0502020204030204" pitchFamily="34" charset="0"/>
                <a:cs typeface="Calibri" panose="020F0502020204030204" pitchFamily="34" charset="0"/>
              </a:rPr>
              <a:t>iv</a:t>
            </a:r>
            <a:r>
              <a:rPr sz="1600" dirty="0">
                <a:solidFill>
                  <a:srgbClr val="48494B"/>
                </a:solidFill>
                <a:latin typeface="Calibri" panose="020F0502020204030204" pitchFamily="34" charset="0"/>
                <a:cs typeface="Calibri" panose="020F0502020204030204" pitchFamily="34" charset="0"/>
              </a:rPr>
              <a:t>e</a:t>
            </a:r>
            <a:r>
              <a:rPr lang="en-IN" sz="1600" spc="185" dirty="0">
                <a:solidFill>
                  <a:srgbClr val="48494B"/>
                </a:solidFill>
                <a:latin typeface="Calibri" panose="020F0502020204030204" pitchFamily="34" charset="0"/>
                <a:cs typeface="Calibri" panose="020F0502020204030204" pitchFamily="34" charset="0"/>
              </a:rPr>
              <a:t> </a:t>
            </a:r>
            <a:r>
              <a:rPr sz="1600" spc="60" dirty="0">
                <a:solidFill>
                  <a:srgbClr val="343638"/>
                </a:solidFill>
                <a:latin typeface="Calibri" panose="020F0502020204030204" pitchFamily="34" charset="0"/>
                <a:cs typeface="Calibri" panose="020F0502020204030204" pitchFamily="34" charset="0"/>
              </a:rPr>
              <a:t> </a:t>
            </a:r>
            <a:r>
              <a:rPr sz="1600" spc="65" dirty="0">
                <a:solidFill>
                  <a:srgbClr val="343638"/>
                </a:solidFill>
                <a:latin typeface="Calibri" panose="020F0502020204030204" pitchFamily="34" charset="0"/>
                <a:cs typeface="Calibri" panose="020F0502020204030204" pitchFamily="34" charset="0"/>
              </a:rPr>
              <a:t>problem</a:t>
            </a:r>
            <a:r>
              <a:rPr sz="1600" spc="150" dirty="0">
                <a:solidFill>
                  <a:srgbClr val="343638"/>
                </a:solidFill>
                <a:latin typeface="Calibri" panose="020F0502020204030204" pitchFamily="34" charset="0"/>
                <a:cs typeface="Calibri" panose="020F0502020204030204" pitchFamily="34" charset="0"/>
              </a:rPr>
              <a:t> </a:t>
            </a:r>
            <a:r>
              <a:rPr sz="1600" spc="65" dirty="0">
                <a:solidFill>
                  <a:srgbClr val="343638"/>
                </a:solidFill>
                <a:latin typeface="Calibri" panose="020F0502020204030204" pitchFamily="34" charset="0"/>
                <a:cs typeface="Calibri" panose="020F0502020204030204" pitchFamily="34" charset="0"/>
              </a:rPr>
              <a:t>because</a:t>
            </a:r>
            <a:r>
              <a:rPr sz="1600" spc="45" dirty="0">
                <a:solidFill>
                  <a:srgbClr val="343638"/>
                </a:solidFill>
                <a:latin typeface="Calibri" panose="020F0502020204030204" pitchFamily="34" charset="0"/>
                <a:cs typeface="Calibri" panose="020F0502020204030204" pitchFamily="34" charset="0"/>
              </a:rPr>
              <a:t> </a:t>
            </a:r>
            <a:r>
              <a:rPr sz="1600" dirty="0">
                <a:solidFill>
                  <a:srgbClr val="1F2121"/>
                </a:solidFill>
                <a:latin typeface="Calibri" panose="020F0502020204030204" pitchFamily="34" charset="0"/>
                <a:cs typeface="Calibri" panose="020F0502020204030204" pitchFamily="34" charset="0"/>
              </a:rPr>
              <a:t>i</a:t>
            </a:r>
            <a:r>
              <a:rPr sz="1600" dirty="0">
                <a:solidFill>
                  <a:srgbClr val="48494B"/>
                </a:solidFill>
                <a:latin typeface="Calibri" panose="020F0502020204030204" pitchFamily="34" charset="0"/>
                <a:cs typeface="Calibri" panose="020F0502020204030204" pitchFamily="34" charset="0"/>
              </a:rPr>
              <a:t>t</a:t>
            </a:r>
            <a:r>
              <a:rPr sz="1600" spc="125" dirty="0">
                <a:solidFill>
                  <a:srgbClr val="48494B"/>
                </a:solidFill>
                <a:latin typeface="Calibri" panose="020F0502020204030204" pitchFamily="34" charset="0"/>
                <a:cs typeface="Calibri" panose="020F0502020204030204" pitchFamily="34" charset="0"/>
              </a:rPr>
              <a:t> </a:t>
            </a:r>
            <a:r>
              <a:rPr sz="1600" dirty="0">
                <a:solidFill>
                  <a:srgbClr val="343638"/>
                </a:solidFill>
                <a:latin typeface="Calibri" panose="020F0502020204030204" pitchFamily="34" charset="0"/>
                <a:cs typeface="Calibri" panose="020F0502020204030204" pitchFamily="34" charset="0"/>
              </a:rPr>
              <a:t>is</a:t>
            </a:r>
            <a:r>
              <a:rPr sz="1600" spc="-15" dirty="0">
                <a:solidFill>
                  <a:srgbClr val="343638"/>
                </a:solidFill>
                <a:latin typeface="Calibri" panose="020F0502020204030204" pitchFamily="34" charset="0"/>
                <a:cs typeface="Calibri" panose="020F0502020204030204" pitchFamily="34" charset="0"/>
              </a:rPr>
              <a:t> </a:t>
            </a:r>
            <a:r>
              <a:rPr sz="1600" spc="95" dirty="0">
                <a:solidFill>
                  <a:srgbClr val="48494B"/>
                </a:solidFill>
                <a:latin typeface="Calibri" panose="020F0502020204030204" pitchFamily="34" charset="0"/>
                <a:cs typeface="Calibri" panose="020F0502020204030204" pitchFamily="34" charset="0"/>
              </a:rPr>
              <a:t>easy</a:t>
            </a:r>
            <a:r>
              <a:rPr sz="1600" spc="-40" dirty="0">
                <a:solidFill>
                  <a:srgbClr val="48494B"/>
                </a:solidFill>
                <a:latin typeface="Calibri" panose="020F0502020204030204" pitchFamily="34" charset="0"/>
                <a:cs typeface="Calibri" panose="020F0502020204030204" pitchFamily="34" charset="0"/>
              </a:rPr>
              <a:t> </a:t>
            </a:r>
            <a:r>
              <a:rPr sz="1600" spc="60" dirty="0">
                <a:solidFill>
                  <a:srgbClr val="48494B"/>
                </a:solidFill>
                <a:latin typeface="Calibri" panose="020F0502020204030204" pitchFamily="34" charset="0"/>
                <a:cs typeface="Calibri" panose="020F0502020204030204" pitchFamily="34" charset="0"/>
              </a:rPr>
              <a:t>to </a:t>
            </a:r>
            <a:r>
              <a:rPr sz="1600" spc="75" dirty="0">
                <a:solidFill>
                  <a:srgbClr val="48494B"/>
                </a:solidFill>
                <a:latin typeface="Calibri" panose="020F0502020204030204" pitchFamily="34" charset="0"/>
                <a:cs typeface="Calibri" panose="020F0502020204030204" pitchFamily="34" charset="0"/>
              </a:rPr>
              <a:t>understand,</a:t>
            </a:r>
            <a:r>
              <a:rPr sz="1600" spc="-35" dirty="0">
                <a:solidFill>
                  <a:srgbClr val="48494B"/>
                </a:solidFill>
                <a:latin typeface="Calibri" panose="020F0502020204030204" pitchFamily="34" charset="0"/>
                <a:cs typeface="Calibri" panose="020F0502020204030204" pitchFamily="34" charset="0"/>
              </a:rPr>
              <a:t> </a:t>
            </a:r>
            <a:r>
              <a:rPr sz="1600" spc="95" dirty="0">
                <a:solidFill>
                  <a:srgbClr val="48494B"/>
                </a:solidFill>
                <a:latin typeface="Calibri" panose="020F0502020204030204" pitchFamily="34" charset="0"/>
                <a:cs typeface="Calibri" panose="020F0502020204030204" pitchFamily="34" charset="0"/>
              </a:rPr>
              <a:t>easy</a:t>
            </a:r>
            <a:r>
              <a:rPr sz="1600" spc="-30" dirty="0">
                <a:solidFill>
                  <a:srgbClr val="48494B"/>
                </a:solidFill>
                <a:latin typeface="Calibri" panose="020F0502020204030204" pitchFamily="34" charset="0"/>
                <a:cs typeface="Calibri" panose="020F0502020204030204" pitchFamily="34" charset="0"/>
              </a:rPr>
              <a:t> </a:t>
            </a:r>
            <a:r>
              <a:rPr sz="1600" spc="85" dirty="0">
                <a:solidFill>
                  <a:srgbClr val="48494B"/>
                </a:solidFill>
                <a:latin typeface="Calibri" panose="020F0502020204030204" pitchFamily="34" charset="0"/>
                <a:cs typeface="Calibri" panose="020F0502020204030204" pitchFamily="34" charset="0"/>
              </a:rPr>
              <a:t>to</a:t>
            </a:r>
            <a:r>
              <a:rPr sz="1600" spc="80" dirty="0">
                <a:solidFill>
                  <a:srgbClr val="48494B"/>
                </a:solidFill>
                <a:latin typeface="Calibri" panose="020F0502020204030204" pitchFamily="34" charset="0"/>
                <a:cs typeface="Calibri" panose="020F0502020204030204" pitchFamily="34" charset="0"/>
              </a:rPr>
              <a:t> </a:t>
            </a:r>
            <a:r>
              <a:rPr sz="1600" spc="65" dirty="0">
                <a:solidFill>
                  <a:srgbClr val="48494B"/>
                </a:solidFill>
                <a:latin typeface="Calibri" panose="020F0502020204030204" pitchFamily="34" charset="0"/>
                <a:cs typeface="Calibri" panose="020F0502020204030204" pitchFamily="34" charset="0"/>
              </a:rPr>
              <a:t>implement,</a:t>
            </a:r>
            <a:r>
              <a:rPr sz="1600" spc="-114" dirty="0">
                <a:solidFill>
                  <a:srgbClr val="48494B"/>
                </a:solidFill>
                <a:latin typeface="Calibri" panose="020F0502020204030204" pitchFamily="34" charset="0"/>
                <a:cs typeface="Calibri" panose="020F0502020204030204" pitchFamily="34" charset="0"/>
              </a:rPr>
              <a:t> </a:t>
            </a:r>
            <a:r>
              <a:rPr sz="1600" spc="70" dirty="0">
                <a:solidFill>
                  <a:srgbClr val="48494B"/>
                </a:solidFill>
                <a:latin typeface="Calibri" panose="020F0502020204030204" pitchFamily="34" charset="0"/>
                <a:cs typeface="Calibri" panose="020F0502020204030204" pitchFamily="34" charset="0"/>
              </a:rPr>
              <a:t>and</a:t>
            </a:r>
            <a:r>
              <a:rPr sz="1600" spc="285" dirty="0">
                <a:solidFill>
                  <a:srgbClr val="48494B"/>
                </a:solidFill>
                <a:latin typeface="Calibri" panose="020F0502020204030204" pitchFamily="34" charset="0"/>
                <a:cs typeface="Calibri" panose="020F0502020204030204" pitchFamily="34" charset="0"/>
              </a:rPr>
              <a:t> </a:t>
            </a:r>
            <a:r>
              <a:rPr sz="1600" spc="70" dirty="0">
                <a:solidFill>
                  <a:srgbClr val="48494B"/>
                </a:solidFill>
                <a:latin typeface="Calibri" panose="020F0502020204030204" pitchFamily="34" charset="0"/>
                <a:cs typeface="Calibri" panose="020F0502020204030204" pitchFamily="34" charset="0"/>
              </a:rPr>
              <a:t>results</a:t>
            </a:r>
            <a:r>
              <a:rPr sz="1600" spc="-15"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in</a:t>
            </a:r>
            <a:r>
              <a:rPr sz="1600" spc="-40"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skill</a:t>
            </a:r>
            <a:r>
              <a:rPr sz="1600" spc="-5"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estin1ates</a:t>
            </a:r>
            <a:r>
              <a:rPr sz="1600" spc="95" dirty="0">
                <a:solidFill>
                  <a:srgbClr val="48494B"/>
                </a:solidFill>
                <a:latin typeface="Calibri" panose="020F0502020204030204" pitchFamily="34" charset="0"/>
                <a:cs typeface="Calibri" panose="020F0502020204030204" pitchFamily="34" charset="0"/>
              </a:rPr>
              <a:t> </a:t>
            </a:r>
            <a:r>
              <a:rPr sz="1600" spc="85" dirty="0">
                <a:solidFill>
                  <a:srgbClr val="48494B"/>
                </a:solidFill>
                <a:latin typeface="Calibri" panose="020F0502020204030204" pitchFamily="34" charset="0"/>
                <a:cs typeface="Calibri" panose="020F0502020204030204" pitchFamily="34" charset="0"/>
              </a:rPr>
              <a:t>that </a:t>
            </a:r>
            <a:r>
              <a:rPr sz="1600" spc="55" dirty="0">
                <a:solidFill>
                  <a:srgbClr val="48494B"/>
                </a:solidFill>
                <a:latin typeface="Calibri" panose="020F0502020204030204" pitchFamily="34" charset="0"/>
                <a:cs typeface="Calibri" panose="020F0502020204030204" pitchFamily="34" charset="0"/>
              </a:rPr>
              <a:t>generally</a:t>
            </a:r>
            <a:r>
              <a:rPr sz="1600" spc="-15" dirty="0">
                <a:solidFill>
                  <a:srgbClr val="48494B"/>
                </a:solidFill>
                <a:latin typeface="Calibri" panose="020F0502020204030204" pitchFamily="34" charset="0"/>
                <a:cs typeface="Calibri" panose="020F0502020204030204" pitchFamily="34" charset="0"/>
              </a:rPr>
              <a:t> </a:t>
            </a:r>
            <a:r>
              <a:rPr sz="1600" spc="70" dirty="0">
                <a:solidFill>
                  <a:srgbClr val="343638"/>
                </a:solidFill>
                <a:latin typeface="Calibri" panose="020F0502020204030204" pitchFamily="34" charset="0"/>
                <a:cs typeface="Calibri" panose="020F0502020204030204" pitchFamily="34" charset="0"/>
              </a:rPr>
              <a:t>have</a:t>
            </a:r>
            <a:r>
              <a:rPr sz="1600" spc="-180" dirty="0">
                <a:solidFill>
                  <a:srgbClr val="343638"/>
                </a:solidFill>
                <a:latin typeface="Calibri" panose="020F0502020204030204" pitchFamily="34" charset="0"/>
                <a:cs typeface="Calibri" panose="020F0502020204030204" pitchFamily="34" charset="0"/>
              </a:rPr>
              <a:t> </a:t>
            </a:r>
            <a:r>
              <a:rPr sz="1600" spc="65" dirty="0">
                <a:solidFill>
                  <a:srgbClr val="48494B"/>
                </a:solidFill>
                <a:latin typeface="Calibri" panose="020F0502020204030204" pitchFamily="34" charset="0"/>
                <a:cs typeface="Calibri" panose="020F0502020204030204" pitchFamily="34" charset="0"/>
              </a:rPr>
              <a:t>a</a:t>
            </a:r>
            <a:r>
              <a:rPr sz="1600" spc="35" dirty="0">
                <a:solidFill>
                  <a:srgbClr val="48494B"/>
                </a:solidFill>
                <a:latin typeface="Calibri" panose="020F0502020204030204" pitchFamily="34" charset="0"/>
                <a:cs typeface="Calibri" panose="020F0502020204030204" pitchFamily="34" charset="0"/>
              </a:rPr>
              <a:t> </a:t>
            </a:r>
            <a:r>
              <a:rPr sz="1600" spc="75" dirty="0">
                <a:solidFill>
                  <a:srgbClr val="343638"/>
                </a:solidFill>
                <a:latin typeface="Calibri" panose="020F0502020204030204" pitchFamily="34" charset="0"/>
                <a:cs typeface="Calibri" panose="020F0502020204030204" pitchFamily="34" charset="0"/>
              </a:rPr>
              <a:t>lower</a:t>
            </a:r>
            <a:r>
              <a:rPr sz="1600" spc="-50" dirty="0">
                <a:solidFill>
                  <a:srgbClr val="343638"/>
                </a:solidFill>
                <a:latin typeface="Calibri" panose="020F0502020204030204" pitchFamily="34" charset="0"/>
                <a:cs typeface="Calibri" panose="020F0502020204030204" pitchFamily="34" charset="0"/>
              </a:rPr>
              <a:t> </a:t>
            </a:r>
            <a:r>
              <a:rPr sz="1600" spc="65" dirty="0">
                <a:solidFill>
                  <a:srgbClr val="343638"/>
                </a:solidFill>
                <a:latin typeface="Calibri" panose="020F0502020204030204" pitchFamily="34" charset="0"/>
                <a:cs typeface="Calibri" panose="020F0502020204030204" pitchFamily="34" charset="0"/>
              </a:rPr>
              <a:t>bias</a:t>
            </a:r>
            <a:r>
              <a:rPr sz="1600" spc="-50" dirty="0">
                <a:solidFill>
                  <a:srgbClr val="343638"/>
                </a:solidFill>
                <a:latin typeface="Calibri" panose="020F0502020204030204" pitchFamily="34" charset="0"/>
                <a:cs typeface="Calibri" panose="020F0502020204030204" pitchFamily="34" charset="0"/>
              </a:rPr>
              <a:t> </a:t>
            </a:r>
            <a:r>
              <a:rPr sz="1600" spc="85" dirty="0">
                <a:solidFill>
                  <a:srgbClr val="48494B"/>
                </a:solidFill>
                <a:latin typeface="Calibri" panose="020F0502020204030204" pitchFamily="34" charset="0"/>
                <a:cs typeface="Calibri" panose="020F0502020204030204" pitchFamily="34" charset="0"/>
              </a:rPr>
              <a:t>than</a:t>
            </a:r>
            <a:r>
              <a:rPr sz="1600" spc="-45" dirty="0">
                <a:solidFill>
                  <a:srgbClr val="48494B"/>
                </a:solidFill>
                <a:latin typeface="Calibri" panose="020F0502020204030204" pitchFamily="34" charset="0"/>
                <a:cs typeface="Calibri" panose="020F0502020204030204" pitchFamily="34" charset="0"/>
              </a:rPr>
              <a:t> </a:t>
            </a:r>
            <a:r>
              <a:rPr sz="1600" spc="120" dirty="0">
                <a:solidFill>
                  <a:srgbClr val="48494B"/>
                </a:solidFill>
                <a:latin typeface="Calibri" panose="020F0502020204030204" pitchFamily="34" charset="0"/>
                <a:cs typeface="Calibri" panose="020F0502020204030204" pitchFamily="34" charset="0"/>
              </a:rPr>
              <a:t>other</a:t>
            </a:r>
            <a:r>
              <a:rPr sz="1600" spc="-85" dirty="0">
                <a:solidFill>
                  <a:srgbClr val="48494B"/>
                </a:solidFill>
                <a:latin typeface="Calibri" panose="020F0502020204030204" pitchFamily="34" charset="0"/>
                <a:cs typeface="Calibri" panose="020F0502020204030204" pitchFamily="34" charset="0"/>
              </a:rPr>
              <a:t> </a:t>
            </a:r>
            <a:r>
              <a:rPr sz="1600" spc="70" dirty="0">
                <a:solidFill>
                  <a:srgbClr val="48494B"/>
                </a:solidFill>
                <a:latin typeface="Calibri" panose="020F0502020204030204" pitchFamily="34" charset="0"/>
                <a:cs typeface="Calibri" panose="020F0502020204030204" pitchFamily="34" charset="0"/>
              </a:rPr>
              <a:t>methods</a:t>
            </a:r>
            <a:r>
              <a:rPr sz="1600" spc="70" dirty="0">
                <a:solidFill>
                  <a:srgbClr val="1F2121"/>
                </a:solidFill>
                <a:latin typeface="Calibri" panose="020F0502020204030204" pitchFamily="34" charset="0"/>
                <a:cs typeface="Calibri" panose="020F0502020204030204" pitchFamily="34" charset="0"/>
              </a:rPr>
              <a:t>.</a:t>
            </a:r>
            <a:endParaRPr sz="1600" dirty="0">
              <a:latin typeface="Calibri" panose="020F0502020204030204" pitchFamily="34" charset="0"/>
              <a:cs typeface="Calibri" panose="020F0502020204030204" pitchFamily="34" charset="0"/>
            </a:endParaRPr>
          </a:p>
          <a:p>
            <a:pPr marL="259079" marR="31750" indent="-247015">
              <a:lnSpc>
                <a:spcPct val="100800"/>
              </a:lnSpc>
              <a:spcBef>
                <a:spcPts val="505"/>
              </a:spcBef>
              <a:buClr>
                <a:srgbClr val="1AC3C8"/>
              </a:buClr>
              <a:buChar char="•"/>
              <a:tabLst>
                <a:tab pos="252729" algn="l"/>
                <a:tab pos="253365" algn="l"/>
              </a:tabLst>
            </a:pPr>
            <a:r>
              <a:rPr sz="1600" dirty="0">
                <a:solidFill>
                  <a:srgbClr val="48494B"/>
                </a:solidFill>
                <a:latin typeface="Calibri" panose="020F0502020204030204" pitchFamily="34" charset="0"/>
                <a:cs typeface="Calibri" panose="020F0502020204030204" pitchFamily="34" charset="0"/>
              </a:rPr>
              <a:t>After</a:t>
            </a:r>
            <a:r>
              <a:rPr sz="1600" spc="-195" dirty="0">
                <a:solidFill>
                  <a:srgbClr val="48494B"/>
                </a:solidFill>
                <a:latin typeface="Calibri" panose="020F0502020204030204" pitchFamily="34" charset="0"/>
                <a:cs typeface="Calibri" panose="020F0502020204030204" pitchFamily="34" charset="0"/>
              </a:rPr>
              <a:t> </a:t>
            </a:r>
            <a:r>
              <a:rPr sz="1600" spc="65" dirty="0">
                <a:solidFill>
                  <a:srgbClr val="48494B"/>
                </a:solidFill>
                <a:latin typeface="Calibri" panose="020F0502020204030204" pitchFamily="34" charset="0"/>
                <a:cs typeface="Calibri" panose="020F0502020204030204" pitchFamily="34" charset="0"/>
              </a:rPr>
              <a:t>applying</a:t>
            </a:r>
            <a:r>
              <a:rPr sz="1600" spc="20"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k-fold</a:t>
            </a:r>
            <a:r>
              <a:rPr sz="1600" spc="95" dirty="0">
                <a:solidFill>
                  <a:srgbClr val="48494B"/>
                </a:solidFill>
                <a:latin typeface="Calibri" panose="020F0502020204030204" pitchFamily="34" charset="0"/>
                <a:cs typeface="Calibri" panose="020F0502020204030204" pitchFamily="34" charset="0"/>
              </a:rPr>
              <a:t> </a:t>
            </a:r>
            <a:r>
              <a:rPr sz="1600" spc="90" dirty="0">
                <a:solidFill>
                  <a:srgbClr val="48494B"/>
                </a:solidFill>
                <a:latin typeface="Calibri" panose="020F0502020204030204" pitchFamily="34" charset="0"/>
                <a:cs typeface="Calibri" panose="020F0502020204030204" pitchFamily="34" charset="0"/>
              </a:rPr>
              <a:t>cross</a:t>
            </a:r>
            <a:r>
              <a:rPr sz="1600" spc="-95" dirty="0">
                <a:solidFill>
                  <a:srgbClr val="48494B"/>
                </a:solidFill>
                <a:latin typeface="Calibri" panose="020F0502020204030204" pitchFamily="34" charset="0"/>
                <a:cs typeface="Calibri" panose="020F0502020204030204" pitchFamily="34" charset="0"/>
              </a:rPr>
              <a:t> </a:t>
            </a:r>
            <a:r>
              <a:rPr sz="1600" dirty="0">
                <a:solidFill>
                  <a:srgbClr val="343638"/>
                </a:solidFill>
                <a:latin typeface="Calibri" panose="020F0502020204030204" pitchFamily="34" charset="0"/>
                <a:cs typeface="Calibri" panose="020F0502020204030204" pitchFamily="34" charset="0"/>
              </a:rPr>
              <a:t>validation</a:t>
            </a:r>
            <a:r>
              <a:rPr sz="1600" spc="200" dirty="0">
                <a:solidFill>
                  <a:srgbClr val="343638"/>
                </a:solidFill>
                <a:latin typeface="Calibri" panose="020F0502020204030204" pitchFamily="34" charset="0"/>
                <a:cs typeface="Calibri" panose="020F0502020204030204" pitchFamily="34" charset="0"/>
              </a:rPr>
              <a:t> </a:t>
            </a:r>
            <a:r>
              <a:rPr sz="1600" spc="75" dirty="0">
                <a:solidFill>
                  <a:srgbClr val="343638"/>
                </a:solidFill>
                <a:latin typeface="Calibri" panose="020F0502020204030204" pitchFamily="34" charset="0"/>
                <a:cs typeface="Calibri" panose="020F0502020204030204" pitchFamily="34" charset="0"/>
              </a:rPr>
              <a:t>method</a:t>
            </a:r>
            <a:r>
              <a:rPr sz="1600" spc="110" dirty="0">
                <a:solidFill>
                  <a:srgbClr val="343638"/>
                </a:solidFill>
                <a:latin typeface="Calibri" panose="020F0502020204030204" pitchFamily="34" charset="0"/>
                <a:cs typeface="Calibri" panose="020F0502020204030204" pitchFamily="34" charset="0"/>
              </a:rPr>
              <a:t> </a:t>
            </a:r>
            <a:r>
              <a:rPr sz="1600" spc="85" dirty="0">
                <a:solidFill>
                  <a:srgbClr val="48494B"/>
                </a:solidFill>
                <a:latin typeface="Calibri" panose="020F0502020204030204" pitchFamily="34" charset="0"/>
                <a:cs typeface="Calibri" panose="020F0502020204030204" pitchFamily="34" charset="0"/>
              </a:rPr>
              <a:t>into</a:t>
            </a:r>
            <a:r>
              <a:rPr sz="1600" spc="-50" dirty="0">
                <a:solidFill>
                  <a:srgbClr val="48494B"/>
                </a:solidFill>
                <a:latin typeface="Calibri" panose="020F0502020204030204" pitchFamily="34" charset="0"/>
                <a:cs typeface="Calibri" panose="020F0502020204030204" pitchFamily="34" charset="0"/>
              </a:rPr>
              <a:t> </a:t>
            </a:r>
            <a:r>
              <a:rPr sz="1600" spc="100" dirty="0">
                <a:solidFill>
                  <a:srgbClr val="48494B"/>
                </a:solidFill>
                <a:latin typeface="Calibri" panose="020F0502020204030204" pitchFamily="34" charset="0"/>
                <a:cs typeface="Calibri" panose="020F0502020204030204" pitchFamily="34" charset="0"/>
              </a:rPr>
              <a:t>our</a:t>
            </a:r>
            <a:r>
              <a:rPr sz="1600" spc="120" dirty="0">
                <a:solidFill>
                  <a:srgbClr val="48494B"/>
                </a:solidFill>
                <a:latin typeface="Calibri" panose="020F0502020204030204" pitchFamily="34" charset="0"/>
                <a:cs typeface="Calibri" panose="020F0502020204030204" pitchFamily="34" charset="0"/>
              </a:rPr>
              <a:t> </a:t>
            </a:r>
            <a:r>
              <a:rPr sz="1600" dirty="0">
                <a:solidFill>
                  <a:srgbClr val="343638"/>
                </a:solidFill>
                <a:latin typeface="Calibri" panose="020F0502020204030204" pitchFamily="34" charset="0"/>
                <a:cs typeface="Calibri" panose="020F0502020204030204" pitchFamily="34" charset="0"/>
              </a:rPr>
              <a:t>final</a:t>
            </a:r>
            <a:r>
              <a:rPr sz="1600" spc="15" dirty="0">
                <a:solidFill>
                  <a:srgbClr val="343638"/>
                </a:solidFill>
                <a:latin typeface="Calibri" panose="020F0502020204030204" pitchFamily="34" charset="0"/>
                <a:cs typeface="Calibri" panose="020F0502020204030204" pitchFamily="34" charset="0"/>
              </a:rPr>
              <a:t> </a:t>
            </a:r>
            <a:r>
              <a:rPr sz="1600" spc="95" dirty="0">
                <a:solidFill>
                  <a:srgbClr val="48494B"/>
                </a:solidFill>
                <a:latin typeface="Calibri" panose="020F0502020204030204" pitchFamily="34" charset="0"/>
                <a:cs typeface="Calibri" panose="020F0502020204030204" pitchFamily="34" charset="0"/>
              </a:rPr>
              <a:t>dataset,</a:t>
            </a:r>
            <a:r>
              <a:rPr sz="1600" spc="-114" dirty="0">
                <a:solidFill>
                  <a:srgbClr val="48494B"/>
                </a:solidFill>
                <a:latin typeface="Calibri" panose="020F0502020204030204" pitchFamily="34" charset="0"/>
                <a:cs typeface="Calibri" panose="020F0502020204030204" pitchFamily="34" charset="0"/>
              </a:rPr>
              <a:t> </a:t>
            </a:r>
            <a:r>
              <a:rPr sz="1600" spc="125" dirty="0">
                <a:solidFill>
                  <a:srgbClr val="48494B"/>
                </a:solidFill>
                <a:latin typeface="Calibri" panose="020F0502020204030204" pitchFamily="34" charset="0"/>
                <a:cs typeface="Calibri" panose="020F0502020204030204" pitchFamily="34" charset="0"/>
              </a:rPr>
              <a:t>we </a:t>
            </a:r>
            <a:r>
              <a:rPr sz="1600" dirty="0">
                <a:solidFill>
                  <a:srgbClr val="48494B"/>
                </a:solidFill>
                <a:latin typeface="Calibri" panose="020F0502020204030204" pitchFamily="34" charset="0"/>
                <a:cs typeface="Calibri" panose="020F0502020204030204" pitchFamily="34" charset="0"/>
              </a:rPr>
              <a:t>find</a:t>
            </a:r>
            <a:r>
              <a:rPr sz="1600" spc="-10" dirty="0">
                <a:solidFill>
                  <a:srgbClr val="48494B"/>
                </a:solidFill>
                <a:latin typeface="Calibri" panose="020F0502020204030204" pitchFamily="34" charset="0"/>
                <a:cs typeface="Calibri" panose="020F0502020204030204" pitchFamily="34" charset="0"/>
              </a:rPr>
              <a:t> </a:t>
            </a:r>
            <a:r>
              <a:rPr sz="1600" spc="50" dirty="0">
                <a:solidFill>
                  <a:srgbClr val="48494B"/>
                </a:solidFill>
                <a:latin typeface="Calibri" panose="020F0502020204030204" pitchFamily="34" charset="0"/>
                <a:cs typeface="Calibri" panose="020F0502020204030204" pitchFamily="34" charset="0"/>
              </a:rPr>
              <a:t>our</a:t>
            </a:r>
            <a:r>
              <a:rPr sz="1600" dirty="0">
                <a:solidFill>
                  <a:srgbClr val="48494B"/>
                </a:solidFill>
                <a:latin typeface="Calibri" panose="020F0502020204030204" pitchFamily="34" charset="0"/>
                <a:cs typeface="Calibri" panose="020F0502020204030204" pitchFamily="34" charset="0"/>
              </a:rPr>
              <a:t> </a:t>
            </a:r>
            <a:r>
              <a:rPr sz="1600" spc="65" dirty="0">
                <a:solidFill>
                  <a:srgbClr val="48494B"/>
                </a:solidFill>
                <a:latin typeface="Calibri" panose="020F0502020204030204" pitchFamily="34" charset="0"/>
                <a:cs typeface="Calibri" panose="020F0502020204030204" pitchFamily="34" charset="0"/>
              </a:rPr>
              <a:t>accuracy</a:t>
            </a:r>
            <a:r>
              <a:rPr sz="1600" spc="-20" dirty="0">
                <a:solidFill>
                  <a:srgbClr val="48494B"/>
                </a:solidFill>
                <a:latin typeface="Calibri" panose="020F0502020204030204" pitchFamily="34" charset="0"/>
                <a:cs typeface="Calibri" panose="020F0502020204030204" pitchFamily="34" charset="0"/>
              </a:rPr>
              <a:t> </a:t>
            </a:r>
            <a:r>
              <a:rPr sz="1600" spc="120" dirty="0">
                <a:solidFill>
                  <a:srgbClr val="48494B"/>
                </a:solidFill>
                <a:latin typeface="Calibri" panose="020F0502020204030204" pitchFamily="34" charset="0"/>
                <a:cs typeface="Calibri" panose="020F0502020204030204" pitchFamily="34" charset="0"/>
              </a:rPr>
              <a:t>rate</a:t>
            </a:r>
            <a:r>
              <a:rPr sz="1600" spc="-175" dirty="0">
                <a:solidFill>
                  <a:srgbClr val="48494B"/>
                </a:solidFill>
                <a:latin typeface="Calibri" panose="020F0502020204030204" pitchFamily="34" charset="0"/>
                <a:cs typeface="Calibri" panose="020F0502020204030204" pitchFamily="34" charset="0"/>
              </a:rPr>
              <a:t> </a:t>
            </a:r>
            <a:r>
              <a:rPr sz="1600" spc="80" dirty="0">
                <a:solidFill>
                  <a:srgbClr val="343638"/>
                </a:solidFill>
                <a:latin typeface="Calibri" panose="020F0502020204030204" pitchFamily="34" charset="0"/>
                <a:cs typeface="Calibri" panose="020F0502020204030204" pitchFamily="34" charset="0"/>
              </a:rPr>
              <a:t>is</a:t>
            </a:r>
            <a:r>
              <a:rPr lang="en-IN" sz="1600" spc="80" dirty="0">
                <a:solidFill>
                  <a:srgbClr val="343638"/>
                </a:solidFill>
                <a:latin typeface="Calibri" panose="020F0502020204030204" pitchFamily="34" charset="0"/>
                <a:cs typeface="Calibri" panose="020F0502020204030204" pitchFamily="34" charset="0"/>
              </a:rPr>
              <a:t> m</a:t>
            </a:r>
            <a:r>
              <a:rPr sz="1600" spc="80" dirty="0">
                <a:solidFill>
                  <a:srgbClr val="343638"/>
                </a:solidFill>
                <a:latin typeface="Calibri" panose="020F0502020204030204" pitchFamily="34" charset="0"/>
                <a:cs typeface="Calibri" panose="020F0502020204030204" pitchFamily="34" charset="0"/>
              </a:rPr>
              <a:t>ore</a:t>
            </a:r>
            <a:r>
              <a:rPr sz="1600" spc="-110" dirty="0">
                <a:solidFill>
                  <a:srgbClr val="343638"/>
                </a:solidFill>
                <a:latin typeface="Calibri" panose="020F0502020204030204" pitchFamily="34" charset="0"/>
                <a:cs typeface="Calibri" panose="020F0502020204030204" pitchFamily="34" charset="0"/>
              </a:rPr>
              <a:t> </a:t>
            </a:r>
            <a:r>
              <a:rPr sz="1600" spc="110" dirty="0">
                <a:solidFill>
                  <a:srgbClr val="343638"/>
                </a:solidFill>
                <a:latin typeface="Calibri" panose="020F0502020204030204" pitchFamily="34" charset="0"/>
                <a:cs typeface="Calibri" panose="020F0502020204030204" pitchFamily="34" charset="0"/>
              </a:rPr>
              <a:t>than</a:t>
            </a:r>
            <a:r>
              <a:rPr sz="1600" spc="-160" dirty="0">
                <a:solidFill>
                  <a:srgbClr val="343638"/>
                </a:solidFill>
                <a:latin typeface="Calibri" panose="020F0502020204030204" pitchFamily="34" charset="0"/>
                <a:cs typeface="Calibri" panose="020F0502020204030204" pitchFamily="34" charset="0"/>
              </a:rPr>
              <a:t> </a:t>
            </a:r>
            <a:r>
              <a:rPr lang="en-IN" sz="1600" spc="160" dirty="0">
                <a:solidFill>
                  <a:srgbClr val="48494B"/>
                </a:solidFill>
                <a:latin typeface="Calibri" panose="020F0502020204030204" pitchFamily="34" charset="0"/>
                <a:cs typeface="Calibri" panose="020F0502020204030204" pitchFamily="34" charset="0"/>
              </a:rPr>
              <a:t>94</a:t>
            </a:r>
            <a:r>
              <a:rPr sz="1600" spc="160" dirty="0">
                <a:solidFill>
                  <a:srgbClr val="48494B"/>
                </a:solidFill>
                <a:latin typeface="Calibri" panose="020F0502020204030204" pitchFamily="34" charset="0"/>
                <a:cs typeface="Calibri" panose="020F0502020204030204" pitchFamily="34" charset="0"/>
              </a:rPr>
              <a:t>%</a:t>
            </a:r>
            <a:r>
              <a:rPr sz="1600" spc="-165" dirty="0">
                <a:solidFill>
                  <a:srgbClr val="48494B"/>
                </a:solidFill>
                <a:latin typeface="Calibri" panose="020F0502020204030204" pitchFamily="34" charset="0"/>
                <a:cs typeface="Calibri" panose="020F0502020204030204" pitchFamily="34" charset="0"/>
              </a:rPr>
              <a:t> </a:t>
            </a:r>
            <a:r>
              <a:rPr sz="1600" spc="80" dirty="0">
                <a:solidFill>
                  <a:srgbClr val="48494B"/>
                </a:solidFill>
                <a:latin typeface="Calibri" panose="020F0502020204030204" pitchFamily="34" charset="0"/>
                <a:cs typeface="Calibri" panose="020F0502020204030204" pitchFamily="34" charset="0"/>
              </a:rPr>
              <a:t>all</a:t>
            </a:r>
            <a:r>
              <a:rPr sz="1600" spc="-70" dirty="0">
                <a:solidFill>
                  <a:srgbClr val="48494B"/>
                </a:solidFill>
                <a:latin typeface="Calibri" panose="020F0502020204030204" pitchFamily="34" charset="0"/>
                <a:cs typeface="Calibri" panose="020F0502020204030204" pitchFamily="34" charset="0"/>
              </a:rPr>
              <a:t> </a:t>
            </a:r>
            <a:r>
              <a:rPr sz="1600" spc="105" dirty="0">
                <a:solidFill>
                  <a:srgbClr val="48494B"/>
                </a:solidFill>
                <a:latin typeface="Calibri" panose="020F0502020204030204" pitchFamily="34" charset="0"/>
                <a:cs typeface="Calibri" panose="020F0502020204030204" pitchFamily="34" charset="0"/>
              </a:rPr>
              <a:t>the</a:t>
            </a:r>
            <a:r>
              <a:rPr sz="1600" spc="-60" dirty="0">
                <a:solidFill>
                  <a:srgbClr val="48494B"/>
                </a:solidFill>
                <a:latin typeface="Calibri" panose="020F0502020204030204" pitchFamily="34" charset="0"/>
                <a:cs typeface="Calibri" panose="020F0502020204030204" pitchFamily="34" charset="0"/>
              </a:rPr>
              <a:t> </a:t>
            </a:r>
            <a:r>
              <a:rPr sz="1600" spc="55" dirty="0">
                <a:solidFill>
                  <a:srgbClr val="48494B"/>
                </a:solidFill>
                <a:latin typeface="Calibri" panose="020F0502020204030204" pitchFamily="34" charset="0"/>
                <a:cs typeface="Calibri" panose="020F0502020204030204" pitchFamily="34" charset="0"/>
              </a:rPr>
              <a:t>time.</a:t>
            </a:r>
            <a:endParaRPr sz="16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BFFEA4D-3B5F-B6AD-E1AC-A38DA19E0D88}"/>
              </a:ext>
            </a:extLst>
          </p:cNvPr>
          <p:cNvPicPr>
            <a:picLocks noChangeAspect="1"/>
          </p:cNvPicPr>
          <p:nvPr/>
        </p:nvPicPr>
        <p:blipFill>
          <a:blip r:embed="rId2"/>
          <a:stretch>
            <a:fillRect/>
          </a:stretch>
        </p:blipFill>
        <p:spPr>
          <a:xfrm>
            <a:off x="630920" y="3429220"/>
            <a:ext cx="6632282" cy="222417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4627" y="665336"/>
            <a:ext cx="7041298" cy="686408"/>
          </a:xfrm>
          <a:prstGeom prst="rect">
            <a:avLst/>
          </a:prstGeom>
        </p:spPr>
        <p:txBody>
          <a:bodyPr vert="horz" wrap="square" lIns="0" tIns="131130" rIns="0" bIns="0" rtlCol="0">
            <a:spAutoFit/>
          </a:bodyPr>
          <a:lstStyle/>
          <a:p>
            <a:pPr marL="15240">
              <a:lnSpc>
                <a:spcPct val="100000"/>
              </a:lnSpc>
              <a:spcBef>
                <a:spcPts val="125"/>
              </a:spcBef>
            </a:pPr>
            <a:r>
              <a:rPr sz="3600" b="1" spc="-50" dirty="0">
                <a:solidFill>
                  <a:srgbClr val="085970"/>
                </a:solidFill>
                <a:uFill>
                  <a:solidFill>
                    <a:srgbClr val="000000"/>
                  </a:solidFill>
                </a:uFill>
                <a:latin typeface="Corbel" panose="020B0503020204020204" pitchFamily="34" charset="0"/>
                <a:cs typeface="Calibri" panose="020F0502020204030204" pitchFamily="34" charset="0"/>
              </a:rPr>
              <a:t>GRID</a:t>
            </a:r>
            <a:r>
              <a:rPr sz="3600" b="1" spc="-300" dirty="0">
                <a:solidFill>
                  <a:srgbClr val="085970"/>
                </a:solidFill>
                <a:uFill>
                  <a:solidFill>
                    <a:srgbClr val="000000"/>
                  </a:solidFill>
                </a:uFill>
                <a:latin typeface="Corbel" panose="020B0503020204020204" pitchFamily="34" charset="0"/>
                <a:cs typeface="Calibri" panose="020F0502020204030204" pitchFamily="34" charset="0"/>
              </a:rPr>
              <a:t>SEARCH</a:t>
            </a:r>
            <a:r>
              <a:rPr sz="3600" b="1" spc="60" dirty="0">
                <a:solidFill>
                  <a:srgbClr val="085970"/>
                </a:solidFill>
                <a:uFill>
                  <a:solidFill>
                    <a:srgbClr val="000000"/>
                  </a:solidFill>
                </a:uFill>
                <a:latin typeface="Corbel" panose="020B0503020204020204" pitchFamily="34" charset="0"/>
                <a:cs typeface="Calibri" panose="020F0502020204030204" pitchFamily="34" charset="0"/>
              </a:rPr>
              <a:t> </a:t>
            </a:r>
            <a:r>
              <a:rPr sz="3600" b="1" spc="-325" dirty="0">
                <a:solidFill>
                  <a:srgbClr val="085970"/>
                </a:solidFill>
                <a:uFill>
                  <a:solidFill>
                    <a:srgbClr val="000000"/>
                  </a:solidFill>
                </a:uFill>
                <a:latin typeface="Corbel" panose="020B0503020204020204" pitchFamily="34" charset="0"/>
                <a:cs typeface="Calibri" panose="020F0502020204030204" pitchFamily="34" charset="0"/>
              </a:rPr>
              <a:t>CROSS</a:t>
            </a:r>
            <a:r>
              <a:rPr sz="3600" b="1" spc="-95" dirty="0">
                <a:solidFill>
                  <a:srgbClr val="085970"/>
                </a:solidFill>
                <a:uFill>
                  <a:solidFill>
                    <a:srgbClr val="000000"/>
                  </a:solidFill>
                </a:uFill>
                <a:latin typeface="Corbel" panose="020B0503020204020204" pitchFamily="34" charset="0"/>
                <a:cs typeface="Calibri" panose="020F0502020204030204" pitchFamily="34" charset="0"/>
              </a:rPr>
              <a:t> </a:t>
            </a:r>
            <a:r>
              <a:rPr sz="3600" b="1" spc="-45" dirty="0">
                <a:solidFill>
                  <a:srgbClr val="085970"/>
                </a:solidFill>
                <a:uFill>
                  <a:solidFill>
                    <a:srgbClr val="000000"/>
                  </a:solidFill>
                </a:uFill>
                <a:latin typeface="Corbel" panose="020B0503020204020204" pitchFamily="34" charset="0"/>
                <a:cs typeface="Calibri" panose="020F0502020204030204" pitchFamily="34" charset="0"/>
              </a:rPr>
              <a:t>VALIDATION</a:t>
            </a:r>
            <a:endParaRPr sz="3600" b="1" dirty="0">
              <a:latin typeface="Corbel" panose="020B0503020204020204" pitchFamily="34" charset="0"/>
              <a:cs typeface="Calibri" panose="020F0502020204030204" pitchFamily="34" charset="0"/>
            </a:endParaRPr>
          </a:p>
        </p:txBody>
      </p:sp>
      <p:sp>
        <p:nvSpPr>
          <p:cNvPr id="4" name="object 4"/>
          <p:cNvSpPr txBox="1"/>
          <p:nvPr/>
        </p:nvSpPr>
        <p:spPr>
          <a:xfrm>
            <a:off x="469890" y="1671750"/>
            <a:ext cx="7200265" cy="1680588"/>
          </a:xfrm>
          <a:prstGeom prst="rect">
            <a:avLst/>
          </a:prstGeom>
        </p:spPr>
        <p:txBody>
          <a:bodyPr vert="horz" wrap="square" lIns="0" tIns="5715" rIns="0" bIns="0" rtlCol="0">
            <a:spAutoFit/>
          </a:bodyPr>
          <a:lstStyle/>
          <a:p>
            <a:pPr marL="260985" marR="5080" indent="-248920">
              <a:lnSpc>
                <a:spcPct val="102699"/>
              </a:lnSpc>
              <a:spcBef>
                <a:spcPts val="45"/>
              </a:spcBef>
              <a:buClr>
                <a:srgbClr val="1AC6CC"/>
              </a:buClr>
              <a:buChar char="•"/>
              <a:tabLst>
                <a:tab pos="249554" algn="l"/>
                <a:tab pos="250190" algn="l"/>
              </a:tabLst>
            </a:pPr>
            <a:r>
              <a:rPr sz="1600" spc="95" dirty="0">
                <a:solidFill>
                  <a:srgbClr val="343636"/>
                </a:solidFill>
                <a:latin typeface="Calibri" panose="020F0502020204030204" pitchFamily="34" charset="0"/>
                <a:cs typeface="Calibri" panose="020F0502020204030204" pitchFamily="34" charset="0"/>
              </a:rPr>
              <a:t>This</a:t>
            </a:r>
            <a:r>
              <a:rPr sz="1600" spc="-40" dirty="0">
                <a:solidFill>
                  <a:srgbClr val="343636"/>
                </a:solidFill>
                <a:latin typeface="Calibri" panose="020F0502020204030204" pitchFamily="34" charset="0"/>
                <a:cs typeface="Calibri" panose="020F0502020204030204" pitchFamily="34" charset="0"/>
              </a:rPr>
              <a:t> </a:t>
            </a:r>
            <a:r>
              <a:rPr sz="1600" spc="65" dirty="0">
                <a:solidFill>
                  <a:srgbClr val="343636"/>
                </a:solidFill>
                <a:latin typeface="Calibri" panose="020F0502020204030204" pitchFamily="34" charset="0"/>
                <a:cs typeface="Calibri" panose="020F0502020204030204" pitchFamily="34" charset="0"/>
              </a:rPr>
              <a:t>is</a:t>
            </a:r>
            <a:r>
              <a:rPr sz="1600" spc="-75" dirty="0">
                <a:solidFill>
                  <a:srgbClr val="343636"/>
                </a:solidFill>
                <a:latin typeface="Calibri" panose="020F0502020204030204" pitchFamily="34" charset="0"/>
                <a:cs typeface="Calibri" panose="020F0502020204030204" pitchFamily="34" charset="0"/>
              </a:rPr>
              <a:t> </a:t>
            </a:r>
            <a:r>
              <a:rPr sz="1600" spc="85" dirty="0">
                <a:solidFill>
                  <a:srgbClr val="343636"/>
                </a:solidFill>
                <a:latin typeface="Calibri" panose="020F0502020204030204" pitchFamily="34" charset="0"/>
                <a:cs typeface="Calibri" panose="020F0502020204030204" pitchFamily="34" charset="0"/>
              </a:rPr>
              <a:t>a</a:t>
            </a:r>
            <a:r>
              <a:rPr sz="1600" spc="40" dirty="0">
                <a:solidFill>
                  <a:srgbClr val="343636"/>
                </a:solidFill>
                <a:latin typeface="Calibri" panose="020F0502020204030204" pitchFamily="34" charset="0"/>
                <a:cs typeface="Calibri" panose="020F0502020204030204" pitchFamily="34" charset="0"/>
              </a:rPr>
              <a:t> </a:t>
            </a:r>
            <a:r>
              <a:rPr sz="1600" spc="100" dirty="0">
                <a:solidFill>
                  <a:srgbClr val="343636"/>
                </a:solidFill>
                <a:latin typeface="Calibri" panose="020F0502020204030204" pitchFamily="34" charset="0"/>
                <a:cs typeface="Calibri" panose="020F0502020204030204" pitchFamily="34" charset="0"/>
              </a:rPr>
              <a:t>technique</a:t>
            </a:r>
            <a:r>
              <a:rPr sz="1600" spc="85" dirty="0">
                <a:solidFill>
                  <a:srgbClr val="343636"/>
                </a:solidFill>
                <a:latin typeface="Calibri" panose="020F0502020204030204" pitchFamily="34" charset="0"/>
                <a:cs typeface="Calibri" panose="020F0502020204030204" pitchFamily="34" charset="0"/>
              </a:rPr>
              <a:t> </a:t>
            </a:r>
            <a:r>
              <a:rPr sz="1600" spc="60" dirty="0">
                <a:solidFill>
                  <a:srgbClr val="343636"/>
                </a:solidFill>
                <a:latin typeface="Calibri" panose="020F0502020204030204" pitchFamily="34" charset="0"/>
                <a:cs typeface="Calibri" panose="020F0502020204030204" pitchFamily="34" charset="0"/>
              </a:rPr>
              <a:t>which</a:t>
            </a:r>
            <a:r>
              <a:rPr sz="1600" spc="105" dirty="0">
                <a:solidFill>
                  <a:srgbClr val="343636"/>
                </a:solidFill>
                <a:latin typeface="Calibri" panose="020F0502020204030204" pitchFamily="34" charset="0"/>
                <a:cs typeface="Calibri" panose="020F0502020204030204" pitchFamily="34" charset="0"/>
              </a:rPr>
              <a:t> </a:t>
            </a:r>
            <a:r>
              <a:rPr sz="1600" spc="65" dirty="0">
                <a:solidFill>
                  <a:srgbClr val="343636"/>
                </a:solidFill>
                <a:latin typeface="Calibri" panose="020F0502020204030204" pitchFamily="34" charset="0"/>
                <a:cs typeface="Calibri" panose="020F0502020204030204" pitchFamily="34" charset="0"/>
              </a:rPr>
              <a:t>is</a:t>
            </a:r>
            <a:r>
              <a:rPr sz="1600" dirty="0">
                <a:solidFill>
                  <a:srgbClr val="343636"/>
                </a:solidFill>
                <a:latin typeface="Calibri" panose="020F0502020204030204" pitchFamily="34" charset="0"/>
                <a:cs typeface="Calibri" panose="020F0502020204030204" pitchFamily="34" charset="0"/>
              </a:rPr>
              <a:t> </a:t>
            </a:r>
            <a:r>
              <a:rPr sz="1600" spc="90" dirty="0">
                <a:solidFill>
                  <a:srgbClr val="343636"/>
                </a:solidFill>
                <a:latin typeface="Calibri" panose="020F0502020204030204" pitchFamily="34" charset="0"/>
                <a:cs typeface="Calibri" panose="020F0502020204030204" pitchFamily="34" charset="0"/>
              </a:rPr>
              <a:t>used</a:t>
            </a:r>
            <a:r>
              <a:rPr sz="1600" spc="175" dirty="0">
                <a:solidFill>
                  <a:srgbClr val="343636"/>
                </a:solidFill>
                <a:latin typeface="Calibri" panose="020F0502020204030204" pitchFamily="34" charset="0"/>
                <a:cs typeface="Calibri" panose="020F0502020204030204" pitchFamily="34" charset="0"/>
              </a:rPr>
              <a:t> </a:t>
            </a:r>
            <a:r>
              <a:rPr sz="1600" spc="75" dirty="0">
                <a:solidFill>
                  <a:srgbClr val="343636"/>
                </a:solidFill>
                <a:latin typeface="Calibri" panose="020F0502020204030204" pitchFamily="34" charset="0"/>
                <a:cs typeface="Calibri" panose="020F0502020204030204" pitchFamily="34" charset="0"/>
              </a:rPr>
              <a:t>to</a:t>
            </a:r>
            <a:r>
              <a:rPr sz="1600" dirty="0">
                <a:solidFill>
                  <a:srgbClr val="343636"/>
                </a:solidFill>
                <a:latin typeface="Calibri" panose="020F0502020204030204" pitchFamily="34" charset="0"/>
                <a:cs typeface="Calibri" panose="020F0502020204030204" pitchFamily="34" charset="0"/>
              </a:rPr>
              <a:t> find</a:t>
            </a:r>
            <a:r>
              <a:rPr sz="1600" spc="145" dirty="0">
                <a:solidFill>
                  <a:srgbClr val="343636"/>
                </a:solidFill>
                <a:latin typeface="Calibri" panose="020F0502020204030204" pitchFamily="34" charset="0"/>
                <a:cs typeface="Calibri" panose="020F0502020204030204" pitchFamily="34" charset="0"/>
              </a:rPr>
              <a:t> </a:t>
            </a:r>
            <a:r>
              <a:rPr sz="1600" dirty="0">
                <a:solidFill>
                  <a:srgbClr val="343636"/>
                </a:solidFill>
                <a:latin typeface="Calibri" panose="020F0502020204030204" pitchFamily="34" charset="0"/>
                <a:cs typeface="Calibri" panose="020F0502020204030204" pitchFamily="34" charset="0"/>
              </a:rPr>
              <a:t>the</a:t>
            </a:r>
            <a:r>
              <a:rPr sz="1600" spc="235" dirty="0">
                <a:solidFill>
                  <a:srgbClr val="343636"/>
                </a:solidFill>
                <a:latin typeface="Calibri" panose="020F0502020204030204" pitchFamily="34" charset="0"/>
                <a:cs typeface="Calibri" panose="020F0502020204030204" pitchFamily="34" charset="0"/>
              </a:rPr>
              <a:t> </a:t>
            </a:r>
            <a:r>
              <a:rPr sz="1600" spc="120" dirty="0">
                <a:solidFill>
                  <a:srgbClr val="343636"/>
                </a:solidFill>
                <a:latin typeface="Calibri" panose="020F0502020204030204" pitchFamily="34" charset="0"/>
                <a:cs typeface="Calibri" panose="020F0502020204030204" pitchFamily="34" charset="0"/>
              </a:rPr>
              <a:t>best </a:t>
            </a:r>
            <a:r>
              <a:rPr sz="1600" spc="85" dirty="0">
                <a:solidFill>
                  <a:srgbClr val="343636"/>
                </a:solidFill>
                <a:latin typeface="Calibri" panose="020F0502020204030204" pitchFamily="34" charset="0"/>
                <a:cs typeface="Calibri" panose="020F0502020204030204" pitchFamily="34" charset="0"/>
              </a:rPr>
              <a:t>algorithm</a:t>
            </a:r>
            <a:r>
              <a:rPr sz="1600" spc="114" dirty="0">
                <a:solidFill>
                  <a:srgbClr val="343636"/>
                </a:solidFill>
                <a:latin typeface="Calibri" panose="020F0502020204030204" pitchFamily="34" charset="0"/>
                <a:cs typeface="Calibri" panose="020F0502020204030204" pitchFamily="34" charset="0"/>
              </a:rPr>
              <a:t> </a:t>
            </a:r>
            <a:r>
              <a:rPr sz="1600" spc="70" dirty="0">
                <a:solidFill>
                  <a:srgbClr val="343636"/>
                </a:solidFill>
                <a:latin typeface="Calibri" panose="020F0502020204030204" pitchFamily="34" charset="0"/>
                <a:cs typeface="Calibri" panose="020F0502020204030204" pitchFamily="34" charset="0"/>
              </a:rPr>
              <a:t>for</a:t>
            </a:r>
            <a:r>
              <a:rPr sz="1600" spc="-15" dirty="0">
                <a:solidFill>
                  <a:srgbClr val="343636"/>
                </a:solidFill>
                <a:latin typeface="Calibri" panose="020F0502020204030204" pitchFamily="34" charset="0"/>
                <a:cs typeface="Calibri" panose="020F0502020204030204" pitchFamily="34" charset="0"/>
              </a:rPr>
              <a:t> </a:t>
            </a:r>
            <a:r>
              <a:rPr sz="1600" spc="80" dirty="0">
                <a:solidFill>
                  <a:srgbClr val="343636"/>
                </a:solidFill>
                <a:latin typeface="Calibri" panose="020F0502020204030204" pitchFamily="34" charset="0"/>
                <a:cs typeface="Calibri" panose="020F0502020204030204" pitchFamily="34" charset="0"/>
              </a:rPr>
              <a:t>modeling</a:t>
            </a:r>
            <a:r>
              <a:rPr sz="1600" spc="-70" dirty="0">
                <a:solidFill>
                  <a:srgbClr val="343636"/>
                </a:solidFill>
                <a:latin typeface="Calibri" panose="020F0502020204030204" pitchFamily="34" charset="0"/>
                <a:cs typeface="Calibri" panose="020F0502020204030204" pitchFamily="34" charset="0"/>
              </a:rPr>
              <a:t> </a:t>
            </a:r>
            <a:r>
              <a:rPr sz="1600" spc="85" dirty="0">
                <a:solidFill>
                  <a:srgbClr val="343636"/>
                </a:solidFill>
                <a:latin typeface="Calibri" panose="020F0502020204030204" pitchFamily="34" charset="0"/>
                <a:cs typeface="Calibri" panose="020F0502020204030204" pitchFamily="34" charset="0"/>
              </a:rPr>
              <a:t>and</a:t>
            </a:r>
            <a:r>
              <a:rPr sz="1600" spc="170" dirty="0">
                <a:solidFill>
                  <a:srgbClr val="343636"/>
                </a:solidFill>
                <a:latin typeface="Calibri" panose="020F0502020204030204" pitchFamily="34" charset="0"/>
                <a:cs typeface="Calibri" panose="020F0502020204030204" pitchFamily="34" charset="0"/>
              </a:rPr>
              <a:t> </a:t>
            </a:r>
            <a:r>
              <a:rPr sz="1600" dirty="0">
                <a:solidFill>
                  <a:srgbClr val="343636"/>
                </a:solidFill>
                <a:latin typeface="Calibri" panose="020F0502020204030204" pitchFamily="34" charset="0"/>
                <a:cs typeface="Calibri" panose="020F0502020204030204" pitchFamily="34" charset="0"/>
              </a:rPr>
              <a:t>give</a:t>
            </a:r>
            <a:r>
              <a:rPr sz="1600" spc="-65" dirty="0">
                <a:solidFill>
                  <a:srgbClr val="343636"/>
                </a:solidFill>
                <a:latin typeface="Calibri" panose="020F0502020204030204" pitchFamily="34" charset="0"/>
                <a:cs typeface="Calibri" panose="020F0502020204030204" pitchFamily="34" charset="0"/>
              </a:rPr>
              <a:t> </a:t>
            </a:r>
            <a:r>
              <a:rPr sz="1600" spc="120" dirty="0">
                <a:solidFill>
                  <a:srgbClr val="343636"/>
                </a:solidFill>
                <a:latin typeface="Calibri" panose="020F0502020204030204" pitchFamily="34" charset="0"/>
                <a:cs typeface="Calibri" panose="020F0502020204030204" pitchFamily="34" charset="0"/>
              </a:rPr>
              <a:t>best</a:t>
            </a:r>
            <a:r>
              <a:rPr sz="1600" spc="30" dirty="0">
                <a:solidFill>
                  <a:srgbClr val="343636"/>
                </a:solidFill>
                <a:latin typeface="Calibri" panose="020F0502020204030204" pitchFamily="34" charset="0"/>
                <a:cs typeface="Calibri" panose="020F0502020204030204" pitchFamily="34" charset="0"/>
              </a:rPr>
              <a:t> </a:t>
            </a:r>
            <a:r>
              <a:rPr sz="1600" spc="114" dirty="0">
                <a:solidFill>
                  <a:srgbClr val="343636"/>
                </a:solidFill>
                <a:latin typeface="Calibri" panose="020F0502020204030204" pitchFamily="34" charset="0"/>
                <a:cs typeface="Calibri" panose="020F0502020204030204" pitchFamily="34" charset="0"/>
              </a:rPr>
              <a:t>parameters</a:t>
            </a:r>
            <a:r>
              <a:rPr sz="1600" spc="135" dirty="0">
                <a:solidFill>
                  <a:srgbClr val="343636"/>
                </a:solidFill>
                <a:latin typeface="Calibri" panose="020F0502020204030204" pitchFamily="34" charset="0"/>
                <a:cs typeface="Calibri" panose="020F0502020204030204" pitchFamily="34" charset="0"/>
              </a:rPr>
              <a:t> </a:t>
            </a:r>
            <a:r>
              <a:rPr sz="1600" spc="85" dirty="0">
                <a:solidFill>
                  <a:srgbClr val="343636"/>
                </a:solidFill>
                <a:latin typeface="Calibri" panose="020F0502020204030204" pitchFamily="34" charset="0"/>
                <a:cs typeface="Calibri" panose="020F0502020204030204" pitchFamily="34" charset="0"/>
              </a:rPr>
              <a:t>as </a:t>
            </a:r>
            <a:r>
              <a:rPr sz="1600" spc="-10" dirty="0">
                <a:solidFill>
                  <a:srgbClr val="343636"/>
                </a:solidFill>
                <a:latin typeface="Calibri" panose="020F0502020204030204" pitchFamily="34" charset="0"/>
                <a:cs typeface="Calibri" panose="020F0502020204030204" pitchFamily="34" charset="0"/>
              </a:rPr>
              <a:t>well.</a:t>
            </a:r>
            <a:endParaRPr sz="1600" dirty="0">
              <a:latin typeface="Calibri" panose="020F0502020204030204" pitchFamily="34" charset="0"/>
              <a:cs typeface="Calibri" panose="020F0502020204030204" pitchFamily="34" charset="0"/>
            </a:endParaRPr>
          </a:p>
          <a:p>
            <a:pPr marL="261620" marR="115570" indent="-249554">
              <a:lnSpc>
                <a:spcPct val="102699"/>
              </a:lnSpc>
              <a:spcBef>
                <a:spcPts val="655"/>
              </a:spcBef>
              <a:buClr>
                <a:srgbClr val="1AC6CC"/>
              </a:buClr>
              <a:buChar char="•"/>
              <a:tabLst>
                <a:tab pos="254000" algn="l"/>
                <a:tab pos="254635" algn="l"/>
              </a:tabLst>
            </a:pPr>
            <a:r>
              <a:rPr sz="1600" spc="55" dirty="0">
                <a:solidFill>
                  <a:srgbClr val="343636"/>
                </a:solidFill>
                <a:latin typeface="Calibri" panose="020F0502020204030204" pitchFamily="34" charset="0"/>
                <a:cs typeface="Calibri" panose="020F0502020204030204" pitchFamily="34" charset="0"/>
              </a:rPr>
              <a:t>We</a:t>
            </a:r>
            <a:r>
              <a:rPr sz="1600" spc="-150" dirty="0">
                <a:solidFill>
                  <a:srgbClr val="343636"/>
                </a:solidFill>
                <a:latin typeface="Calibri" panose="020F0502020204030204" pitchFamily="34" charset="0"/>
                <a:cs typeface="Calibri" panose="020F0502020204030204" pitchFamily="34" charset="0"/>
              </a:rPr>
              <a:t> </a:t>
            </a:r>
            <a:r>
              <a:rPr sz="1600" spc="90" dirty="0">
                <a:solidFill>
                  <a:srgbClr val="343636"/>
                </a:solidFill>
                <a:latin typeface="Calibri" panose="020F0502020204030204" pitchFamily="34" charset="0"/>
                <a:cs typeface="Calibri" panose="020F0502020204030204" pitchFamily="34" charset="0"/>
              </a:rPr>
              <a:t>applied</a:t>
            </a:r>
            <a:r>
              <a:rPr sz="1600" spc="-10" dirty="0">
                <a:solidFill>
                  <a:srgbClr val="343636"/>
                </a:solidFill>
                <a:latin typeface="Calibri" panose="020F0502020204030204" pitchFamily="34" charset="0"/>
                <a:cs typeface="Calibri" panose="020F0502020204030204" pitchFamily="34" charset="0"/>
              </a:rPr>
              <a:t> </a:t>
            </a:r>
            <a:r>
              <a:rPr sz="1600" spc="114" dirty="0">
                <a:solidFill>
                  <a:srgbClr val="343636"/>
                </a:solidFill>
                <a:latin typeface="Calibri" panose="020F0502020204030204" pitchFamily="34" charset="0"/>
                <a:cs typeface="Calibri" panose="020F0502020204030204" pitchFamily="34" charset="0"/>
              </a:rPr>
              <a:t>grid</a:t>
            </a:r>
            <a:r>
              <a:rPr sz="1600" spc="-90" dirty="0">
                <a:solidFill>
                  <a:srgbClr val="343636"/>
                </a:solidFill>
                <a:latin typeface="Calibri" panose="020F0502020204030204" pitchFamily="34" charset="0"/>
                <a:cs typeface="Calibri" panose="020F0502020204030204" pitchFamily="34" charset="0"/>
              </a:rPr>
              <a:t> </a:t>
            </a:r>
            <a:r>
              <a:rPr sz="1600" spc="110" dirty="0">
                <a:solidFill>
                  <a:srgbClr val="343636"/>
                </a:solidFill>
                <a:latin typeface="Calibri" panose="020F0502020204030204" pitchFamily="34" charset="0"/>
                <a:cs typeface="Calibri" panose="020F0502020204030204" pitchFamily="34" charset="0"/>
              </a:rPr>
              <a:t>search</a:t>
            </a:r>
            <a:r>
              <a:rPr sz="1600" spc="50" dirty="0">
                <a:solidFill>
                  <a:srgbClr val="343636"/>
                </a:solidFill>
                <a:latin typeface="Calibri" panose="020F0502020204030204" pitchFamily="34" charset="0"/>
                <a:cs typeface="Calibri" panose="020F0502020204030204" pitchFamily="34" charset="0"/>
              </a:rPr>
              <a:t> </a:t>
            </a:r>
            <a:r>
              <a:rPr sz="1600" spc="90" dirty="0">
                <a:solidFill>
                  <a:srgbClr val="343636"/>
                </a:solidFill>
                <a:latin typeface="Calibri" panose="020F0502020204030204" pitchFamily="34" charset="0"/>
                <a:cs typeface="Calibri" panose="020F0502020204030204" pitchFamily="34" charset="0"/>
              </a:rPr>
              <a:t>cross</a:t>
            </a:r>
            <a:r>
              <a:rPr sz="1600" spc="-75" dirty="0">
                <a:solidFill>
                  <a:srgbClr val="343636"/>
                </a:solidFill>
                <a:latin typeface="Calibri" panose="020F0502020204030204" pitchFamily="34" charset="0"/>
                <a:cs typeface="Calibri" panose="020F0502020204030204" pitchFamily="34" charset="0"/>
              </a:rPr>
              <a:t> </a:t>
            </a:r>
            <a:r>
              <a:rPr sz="1600" spc="75" dirty="0">
                <a:solidFill>
                  <a:srgbClr val="343636"/>
                </a:solidFill>
                <a:latin typeface="Calibri" panose="020F0502020204030204" pitchFamily="34" charset="0"/>
                <a:cs typeface="Calibri" panose="020F0502020204030204" pitchFamily="34" charset="0"/>
              </a:rPr>
              <a:t>validation</a:t>
            </a:r>
            <a:r>
              <a:rPr sz="1600" spc="60" dirty="0">
                <a:solidFill>
                  <a:srgbClr val="343636"/>
                </a:solidFill>
                <a:latin typeface="Calibri" panose="020F0502020204030204" pitchFamily="34" charset="0"/>
                <a:cs typeface="Calibri" panose="020F0502020204030204" pitchFamily="34" charset="0"/>
              </a:rPr>
              <a:t> </a:t>
            </a:r>
            <a:r>
              <a:rPr sz="1600" spc="120" dirty="0">
                <a:solidFill>
                  <a:srgbClr val="1F2123"/>
                </a:solidFill>
                <a:latin typeface="Calibri" panose="020F0502020204030204" pitchFamily="34" charset="0"/>
                <a:cs typeface="Calibri" panose="020F0502020204030204" pitchFamily="34" charset="0"/>
              </a:rPr>
              <a:t>method</a:t>
            </a:r>
            <a:r>
              <a:rPr sz="1600" spc="5" dirty="0">
                <a:solidFill>
                  <a:srgbClr val="1F2123"/>
                </a:solidFill>
                <a:latin typeface="Calibri" panose="020F0502020204030204" pitchFamily="34" charset="0"/>
                <a:cs typeface="Calibri" panose="020F0502020204030204" pitchFamily="34" charset="0"/>
              </a:rPr>
              <a:t> </a:t>
            </a:r>
            <a:r>
              <a:rPr sz="1600" spc="120" dirty="0">
                <a:solidFill>
                  <a:srgbClr val="343636"/>
                </a:solidFill>
                <a:latin typeface="Calibri" panose="020F0502020204030204" pitchFamily="34" charset="0"/>
                <a:cs typeface="Calibri" panose="020F0502020204030204" pitchFamily="34" charset="0"/>
              </a:rPr>
              <a:t>on</a:t>
            </a:r>
            <a:r>
              <a:rPr sz="1600" spc="-50" dirty="0">
                <a:solidFill>
                  <a:srgbClr val="343636"/>
                </a:solidFill>
                <a:latin typeface="Calibri" panose="020F0502020204030204" pitchFamily="34" charset="0"/>
                <a:cs typeface="Calibri" panose="020F0502020204030204" pitchFamily="34" charset="0"/>
              </a:rPr>
              <a:t> </a:t>
            </a:r>
            <a:r>
              <a:rPr sz="1600" spc="85" dirty="0">
                <a:solidFill>
                  <a:srgbClr val="343636"/>
                </a:solidFill>
                <a:latin typeface="Calibri" panose="020F0502020204030204" pitchFamily="34" charset="0"/>
                <a:cs typeface="Calibri" panose="020F0502020204030204" pitchFamily="34" charset="0"/>
              </a:rPr>
              <a:t>our </a:t>
            </a:r>
            <a:r>
              <a:rPr sz="1600" spc="130" dirty="0">
                <a:solidFill>
                  <a:srgbClr val="343636"/>
                </a:solidFill>
                <a:latin typeface="Calibri" panose="020F0502020204030204" pitchFamily="34" charset="0"/>
                <a:cs typeface="Calibri" panose="020F0502020204030204" pitchFamily="34" charset="0"/>
              </a:rPr>
              <a:t>dataset</a:t>
            </a:r>
            <a:r>
              <a:rPr sz="1600" spc="-40" dirty="0">
                <a:solidFill>
                  <a:srgbClr val="343636"/>
                </a:solidFill>
                <a:latin typeface="Calibri" panose="020F0502020204030204" pitchFamily="34" charset="0"/>
                <a:cs typeface="Calibri" panose="020F0502020204030204" pitchFamily="34" charset="0"/>
              </a:rPr>
              <a:t> </a:t>
            </a:r>
            <a:r>
              <a:rPr sz="1600" spc="105" dirty="0">
                <a:solidFill>
                  <a:srgbClr val="343636"/>
                </a:solidFill>
                <a:latin typeface="Calibri" panose="020F0502020204030204" pitchFamily="34" charset="0"/>
                <a:cs typeface="Calibri" panose="020F0502020204030204" pitchFamily="34" charset="0"/>
              </a:rPr>
              <a:t>with</a:t>
            </a:r>
            <a:r>
              <a:rPr sz="1600" spc="125" dirty="0">
                <a:solidFill>
                  <a:srgbClr val="343636"/>
                </a:solidFill>
                <a:latin typeface="Calibri" panose="020F0502020204030204" pitchFamily="34" charset="0"/>
                <a:cs typeface="Calibri" panose="020F0502020204030204" pitchFamily="34" charset="0"/>
              </a:rPr>
              <a:t> </a:t>
            </a:r>
            <a:r>
              <a:rPr lang="en-IN" sz="1600" spc="70" dirty="0">
                <a:solidFill>
                  <a:srgbClr val="343636"/>
                </a:solidFill>
                <a:latin typeface="Calibri" panose="020F0502020204030204" pitchFamily="34" charset="0"/>
                <a:cs typeface="Calibri" panose="020F0502020204030204" pitchFamily="34" charset="0"/>
              </a:rPr>
              <a:t>Random Forest Classification</a:t>
            </a:r>
            <a:r>
              <a:rPr sz="1600" spc="75" dirty="0">
                <a:solidFill>
                  <a:srgbClr val="343636"/>
                </a:solidFill>
                <a:latin typeface="Calibri" panose="020F0502020204030204" pitchFamily="34" charset="0"/>
                <a:cs typeface="Calibri" panose="020F0502020204030204" pitchFamily="34" charset="0"/>
              </a:rPr>
              <a:t>.</a:t>
            </a:r>
            <a:endParaRPr sz="1600" dirty="0">
              <a:latin typeface="Calibri" panose="020F0502020204030204" pitchFamily="34" charset="0"/>
              <a:cs typeface="Calibri" panose="020F0502020204030204" pitchFamily="34" charset="0"/>
            </a:endParaRPr>
          </a:p>
          <a:p>
            <a:pPr marL="271780" marR="347980" indent="-247015">
              <a:lnSpc>
                <a:spcPct val="104600"/>
              </a:lnSpc>
              <a:spcBef>
                <a:spcPts val="505"/>
              </a:spcBef>
              <a:buClr>
                <a:srgbClr val="1AC6CC"/>
              </a:buClr>
              <a:buChar char="•"/>
              <a:tabLst>
                <a:tab pos="254635" algn="l"/>
              </a:tabLst>
            </a:pPr>
            <a:r>
              <a:rPr sz="1600" spc="55" dirty="0">
                <a:solidFill>
                  <a:srgbClr val="343636"/>
                </a:solidFill>
                <a:latin typeface="Calibri" panose="020F0502020204030204" pitchFamily="34" charset="0"/>
                <a:cs typeface="Calibri" panose="020F0502020204030204" pitchFamily="34" charset="0"/>
              </a:rPr>
              <a:t>We</a:t>
            </a:r>
            <a:r>
              <a:rPr sz="1600" spc="-114" dirty="0">
                <a:solidFill>
                  <a:srgbClr val="343636"/>
                </a:solidFill>
                <a:latin typeface="Calibri" panose="020F0502020204030204" pitchFamily="34" charset="0"/>
                <a:cs typeface="Calibri" panose="020F0502020204030204" pitchFamily="34" charset="0"/>
              </a:rPr>
              <a:t> </a:t>
            </a:r>
            <a:r>
              <a:rPr sz="1600" dirty="0">
                <a:solidFill>
                  <a:srgbClr val="343636"/>
                </a:solidFill>
                <a:latin typeface="Calibri" panose="020F0502020204030204" pitchFamily="34" charset="0"/>
                <a:cs typeface="Calibri" panose="020F0502020204030204" pitchFamily="34" charset="0"/>
              </a:rPr>
              <a:t>find</a:t>
            </a:r>
            <a:r>
              <a:rPr sz="1600" spc="180" dirty="0">
                <a:solidFill>
                  <a:srgbClr val="343636"/>
                </a:solidFill>
                <a:latin typeface="Calibri" panose="020F0502020204030204" pitchFamily="34" charset="0"/>
                <a:cs typeface="Calibri" panose="020F0502020204030204" pitchFamily="34" charset="0"/>
              </a:rPr>
              <a:t> </a:t>
            </a:r>
            <a:r>
              <a:rPr sz="1600" dirty="0">
                <a:solidFill>
                  <a:srgbClr val="343636"/>
                </a:solidFill>
                <a:latin typeface="Calibri" panose="020F0502020204030204" pitchFamily="34" charset="0"/>
                <a:cs typeface="Calibri" panose="020F0502020204030204" pitchFamily="34" charset="0"/>
              </a:rPr>
              <a:t>the</a:t>
            </a:r>
            <a:r>
              <a:rPr sz="1600" spc="434" dirty="0">
                <a:solidFill>
                  <a:srgbClr val="343636"/>
                </a:solidFill>
                <a:latin typeface="Calibri" panose="020F0502020204030204" pitchFamily="34" charset="0"/>
                <a:cs typeface="Calibri" panose="020F0502020204030204" pitchFamily="34" charset="0"/>
              </a:rPr>
              <a:t> </a:t>
            </a:r>
            <a:r>
              <a:rPr lang="en-IN" sz="1600" spc="70" dirty="0">
                <a:solidFill>
                  <a:srgbClr val="343636"/>
                </a:solidFill>
                <a:latin typeface="Calibri" panose="020F0502020204030204" pitchFamily="34" charset="0"/>
                <a:cs typeface="Calibri" panose="020F0502020204030204" pitchFamily="34" charset="0"/>
              </a:rPr>
              <a:t>Random Forest Classification </a:t>
            </a:r>
            <a:r>
              <a:rPr sz="1600" spc="85" dirty="0">
                <a:solidFill>
                  <a:srgbClr val="343636"/>
                </a:solidFill>
                <a:latin typeface="Calibri" panose="020F0502020204030204" pitchFamily="34" charset="0"/>
                <a:cs typeface="Calibri" panose="020F0502020204030204" pitchFamily="34" charset="0"/>
              </a:rPr>
              <a:t>algorithm</a:t>
            </a:r>
            <a:r>
              <a:rPr sz="1600" spc="204" dirty="0">
                <a:solidFill>
                  <a:srgbClr val="343636"/>
                </a:solidFill>
                <a:latin typeface="Calibri" panose="020F0502020204030204" pitchFamily="34" charset="0"/>
                <a:cs typeface="Calibri" panose="020F0502020204030204" pitchFamily="34" charset="0"/>
              </a:rPr>
              <a:t> </a:t>
            </a:r>
            <a:r>
              <a:rPr sz="1600" spc="65" dirty="0">
                <a:solidFill>
                  <a:srgbClr val="343636"/>
                </a:solidFill>
                <a:latin typeface="Calibri" panose="020F0502020204030204" pitchFamily="34" charset="0"/>
                <a:cs typeface="Calibri" panose="020F0502020204030204" pitchFamily="34" charset="0"/>
              </a:rPr>
              <a:t>is</a:t>
            </a:r>
            <a:r>
              <a:rPr sz="1600" spc="-40" dirty="0">
                <a:solidFill>
                  <a:srgbClr val="343636"/>
                </a:solidFill>
                <a:latin typeface="Calibri" panose="020F0502020204030204" pitchFamily="34" charset="0"/>
                <a:cs typeface="Calibri" panose="020F0502020204030204" pitchFamily="34" charset="0"/>
              </a:rPr>
              <a:t> </a:t>
            </a:r>
            <a:r>
              <a:rPr sz="1600" dirty="0">
                <a:solidFill>
                  <a:srgbClr val="343636"/>
                </a:solidFill>
                <a:latin typeface="Calibri" panose="020F0502020204030204" pitchFamily="34" charset="0"/>
                <a:cs typeface="Calibri" panose="020F0502020204030204" pitchFamily="34" charset="0"/>
              </a:rPr>
              <a:t>giving</a:t>
            </a:r>
            <a:r>
              <a:rPr sz="1600" spc="-40" dirty="0">
                <a:solidFill>
                  <a:srgbClr val="343636"/>
                </a:solidFill>
                <a:latin typeface="Calibri" panose="020F0502020204030204" pitchFamily="34" charset="0"/>
                <a:cs typeface="Calibri" panose="020F0502020204030204" pitchFamily="34" charset="0"/>
              </a:rPr>
              <a:t> </a:t>
            </a:r>
            <a:r>
              <a:rPr sz="1600" spc="-25" dirty="0">
                <a:solidFill>
                  <a:srgbClr val="343636"/>
                </a:solidFill>
                <a:latin typeface="Calibri" panose="020F0502020204030204" pitchFamily="34" charset="0"/>
                <a:cs typeface="Calibri" panose="020F0502020204030204" pitchFamily="34" charset="0"/>
              </a:rPr>
              <a:t>the </a:t>
            </a:r>
            <a:r>
              <a:rPr sz="1600" spc="120" dirty="0">
                <a:solidFill>
                  <a:srgbClr val="343636"/>
                </a:solidFill>
                <a:latin typeface="Calibri" panose="020F0502020204030204" pitchFamily="34" charset="0"/>
                <a:cs typeface="Calibri" panose="020F0502020204030204" pitchFamily="34" charset="0"/>
              </a:rPr>
              <a:t>best</a:t>
            </a:r>
            <a:r>
              <a:rPr sz="1600" spc="-170" dirty="0">
                <a:solidFill>
                  <a:srgbClr val="343636"/>
                </a:solidFill>
                <a:latin typeface="Calibri" panose="020F0502020204030204" pitchFamily="34" charset="0"/>
                <a:cs typeface="Calibri" panose="020F0502020204030204" pitchFamily="34" charset="0"/>
              </a:rPr>
              <a:t> </a:t>
            </a:r>
            <a:r>
              <a:rPr sz="1600" spc="75" dirty="0">
                <a:solidFill>
                  <a:srgbClr val="343636"/>
                </a:solidFill>
                <a:latin typeface="Calibri" panose="020F0502020204030204" pitchFamily="34" charset="0"/>
                <a:cs typeface="Calibri" panose="020F0502020204030204" pitchFamily="34" charset="0"/>
              </a:rPr>
              <a:t>accuracy</a:t>
            </a:r>
            <a:r>
              <a:rPr sz="1600" dirty="0">
                <a:solidFill>
                  <a:srgbClr val="343636"/>
                </a:solidFill>
                <a:latin typeface="Calibri" panose="020F0502020204030204" pitchFamily="34" charset="0"/>
                <a:cs typeface="Calibri" panose="020F0502020204030204" pitchFamily="34" charset="0"/>
              </a:rPr>
              <a:t> </a:t>
            </a:r>
            <a:r>
              <a:rPr sz="1600" spc="130" dirty="0">
                <a:solidFill>
                  <a:srgbClr val="343636"/>
                </a:solidFill>
                <a:latin typeface="Calibri" panose="020F0502020204030204" pitchFamily="34" charset="0"/>
                <a:cs typeface="Calibri" panose="020F0502020204030204" pitchFamily="34" charset="0"/>
              </a:rPr>
              <a:t>score</a:t>
            </a:r>
            <a:r>
              <a:rPr sz="1600" spc="-130" dirty="0">
                <a:solidFill>
                  <a:srgbClr val="343636"/>
                </a:solidFill>
                <a:latin typeface="Calibri" panose="020F0502020204030204" pitchFamily="34" charset="0"/>
                <a:cs typeface="Calibri" panose="020F0502020204030204" pitchFamily="34" charset="0"/>
              </a:rPr>
              <a:t> </a:t>
            </a:r>
            <a:r>
              <a:rPr sz="1600" spc="125" dirty="0">
                <a:solidFill>
                  <a:srgbClr val="343636"/>
                </a:solidFill>
                <a:latin typeface="Calibri" panose="020F0502020204030204" pitchFamily="34" charset="0"/>
                <a:cs typeface="Calibri" panose="020F0502020204030204" pitchFamily="34" charset="0"/>
              </a:rPr>
              <a:t>as</a:t>
            </a:r>
            <a:r>
              <a:rPr sz="1600" spc="-25" dirty="0">
                <a:solidFill>
                  <a:srgbClr val="343636"/>
                </a:solidFill>
                <a:latin typeface="Calibri" panose="020F0502020204030204" pitchFamily="34" charset="0"/>
                <a:cs typeface="Calibri" panose="020F0502020204030204" pitchFamily="34" charset="0"/>
              </a:rPr>
              <a:t> </a:t>
            </a:r>
            <a:r>
              <a:rPr sz="1600" spc="145" dirty="0">
                <a:solidFill>
                  <a:srgbClr val="343636"/>
                </a:solidFill>
                <a:latin typeface="Calibri" panose="020F0502020204030204" pitchFamily="34" charset="0"/>
                <a:cs typeface="Calibri" panose="020F0502020204030204" pitchFamily="34" charset="0"/>
              </a:rPr>
              <a:t>more</a:t>
            </a:r>
            <a:r>
              <a:rPr sz="1600" spc="-70" dirty="0">
                <a:solidFill>
                  <a:srgbClr val="343636"/>
                </a:solidFill>
                <a:latin typeface="Calibri" panose="020F0502020204030204" pitchFamily="34" charset="0"/>
                <a:cs typeface="Calibri" panose="020F0502020204030204" pitchFamily="34" charset="0"/>
              </a:rPr>
              <a:t> </a:t>
            </a:r>
            <a:r>
              <a:rPr sz="1600" spc="120" dirty="0">
                <a:solidFill>
                  <a:srgbClr val="343636"/>
                </a:solidFill>
                <a:latin typeface="Calibri" panose="020F0502020204030204" pitchFamily="34" charset="0"/>
                <a:cs typeface="Calibri" panose="020F0502020204030204" pitchFamily="34" charset="0"/>
              </a:rPr>
              <a:t>than</a:t>
            </a:r>
            <a:r>
              <a:rPr sz="1600" spc="-35" dirty="0">
                <a:solidFill>
                  <a:srgbClr val="343636"/>
                </a:solidFill>
                <a:latin typeface="Calibri" panose="020F0502020204030204" pitchFamily="34" charset="0"/>
                <a:cs typeface="Calibri" panose="020F0502020204030204" pitchFamily="34" charset="0"/>
              </a:rPr>
              <a:t> </a:t>
            </a:r>
            <a:r>
              <a:rPr lang="en-IN" sz="1600" spc="120" dirty="0">
                <a:solidFill>
                  <a:srgbClr val="343636"/>
                </a:solidFill>
                <a:latin typeface="Calibri" panose="020F0502020204030204" pitchFamily="34" charset="0"/>
                <a:cs typeface="Calibri" panose="020F0502020204030204" pitchFamily="34" charset="0"/>
              </a:rPr>
              <a:t>95</a:t>
            </a:r>
            <a:r>
              <a:rPr sz="1600" spc="120" dirty="0">
                <a:solidFill>
                  <a:srgbClr val="343636"/>
                </a:solidFill>
                <a:latin typeface="Calibri" panose="020F0502020204030204" pitchFamily="34" charset="0"/>
                <a:cs typeface="Calibri" panose="020F0502020204030204" pitchFamily="34" charset="0"/>
              </a:rPr>
              <a:t>%.</a:t>
            </a: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322D-8198-CA44-6C07-CFBB353E89BF}"/>
              </a:ext>
            </a:extLst>
          </p:cNvPr>
          <p:cNvSpPr>
            <a:spLocks noGrp="1"/>
          </p:cNvSpPr>
          <p:nvPr>
            <p:ph type="title"/>
          </p:nvPr>
        </p:nvSpPr>
        <p:spPr>
          <a:xfrm>
            <a:off x="88900" y="901700"/>
            <a:ext cx="7041298" cy="820027"/>
          </a:xfrm>
        </p:spPr>
        <p:txBody>
          <a:bodyPr>
            <a:normAutofit fontScale="90000"/>
          </a:bodyPr>
          <a:lstStyle/>
          <a:p>
            <a:r>
              <a:rPr lang="en-IN" sz="40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en-IN" sz="40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KEY METRICS</a:t>
            </a:r>
            <a:br>
              <a:rPr lang="en-IN" sz="40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5076954D-6B5C-48AE-C709-6BE7A5A38B6A}"/>
              </a:ext>
            </a:extLst>
          </p:cNvPr>
          <p:cNvSpPr>
            <a:spLocks noGrp="1"/>
          </p:cNvSpPr>
          <p:nvPr>
            <p:ph idx="1"/>
          </p:nvPr>
        </p:nvSpPr>
        <p:spPr>
          <a:xfrm>
            <a:off x="469890" y="1671750"/>
            <a:ext cx="7016750" cy="2049350"/>
          </a:xfrm>
        </p:spPr>
        <p:txBody>
          <a:bodyPr>
            <a:normAutofit fontScale="92500" lnSpcReduction="20000"/>
          </a:bodyPr>
          <a:lstStyle/>
          <a:p>
            <a:pPr marL="457200">
              <a:lnSpc>
                <a:spcPct val="107000"/>
              </a:lnSpc>
              <a:spcBef>
                <a:spcPts val="120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Selection of a model requires evaluation and evaluation requires a good metric. This is indeed important. If we optimize a model based on incorrect metric, then, our model might not be suitable for the business goals.</a:t>
            </a:r>
          </a:p>
          <a:p>
            <a:pPr marL="457200">
              <a:lnSpc>
                <a:spcPct val="107000"/>
              </a:lnSpc>
              <a:spcBef>
                <a:spcPts val="120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have a number of metrics, for example, accuracy, recall, precision, F1 score, area under receiver operating characteristic curve, to choose from.</a:t>
            </a:r>
          </a:p>
          <a:p>
            <a:endParaRPr lang="en-IN" dirty="0"/>
          </a:p>
        </p:txBody>
      </p:sp>
      <p:pic>
        <p:nvPicPr>
          <p:cNvPr id="4" name="Picture 3">
            <a:extLst>
              <a:ext uri="{FF2B5EF4-FFF2-40B4-BE49-F238E27FC236}">
                <a16:creationId xmlns:a16="http://schemas.microsoft.com/office/drawing/2014/main" id="{C4B8E1DF-0A11-E2AD-86B3-F7B6FACA4080}"/>
              </a:ext>
            </a:extLst>
          </p:cNvPr>
          <p:cNvPicPr>
            <a:picLocks noChangeAspect="1"/>
          </p:cNvPicPr>
          <p:nvPr/>
        </p:nvPicPr>
        <p:blipFill>
          <a:blip r:embed="rId2"/>
          <a:stretch>
            <a:fillRect/>
          </a:stretch>
        </p:blipFill>
        <p:spPr>
          <a:xfrm>
            <a:off x="1308100" y="3689847"/>
            <a:ext cx="5906614" cy="1642348"/>
          </a:xfrm>
          <a:prstGeom prst="rect">
            <a:avLst/>
          </a:prstGeom>
        </p:spPr>
      </p:pic>
    </p:spTree>
    <p:extLst>
      <p:ext uri="{BB962C8B-B14F-4D97-AF65-F5344CB8AC3E}">
        <p14:creationId xmlns:p14="http://schemas.microsoft.com/office/powerpoint/2010/main" val="591072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68348" y="403159"/>
            <a:ext cx="7041298" cy="613288"/>
          </a:xfrm>
          <a:prstGeom prst="rect">
            <a:avLst/>
          </a:prstGeom>
        </p:spPr>
        <p:txBody>
          <a:bodyPr vert="horz" wrap="square" lIns="0" tIns="67734" rIns="0" bIns="0" rtlCol="0">
            <a:spAutoFit/>
          </a:bodyPr>
          <a:lstStyle/>
          <a:p>
            <a:pPr marL="13335">
              <a:lnSpc>
                <a:spcPct val="100000"/>
              </a:lnSpc>
              <a:spcBef>
                <a:spcPts val="130"/>
              </a:spcBef>
            </a:pPr>
            <a:r>
              <a:rPr lang="en-IN" spc="-165" dirty="0">
                <a:solidFill>
                  <a:schemeClr val="accent1">
                    <a:lumMod val="75000"/>
                  </a:schemeClr>
                </a:solidFill>
              </a:rPr>
              <a:t>     </a:t>
            </a:r>
            <a:r>
              <a:rPr lang="en-IN" b="1" spc="-165" dirty="0">
                <a:solidFill>
                  <a:schemeClr val="accent1">
                    <a:lumMod val="50000"/>
                  </a:schemeClr>
                </a:solidFill>
              </a:rPr>
              <a:t>CONCLUSION</a:t>
            </a:r>
            <a:endParaRPr b="1" spc="-165" dirty="0">
              <a:solidFill>
                <a:schemeClr val="accent1">
                  <a:lumMod val="50000"/>
                </a:schemeClr>
              </a:solidFill>
            </a:endParaRPr>
          </a:p>
        </p:txBody>
      </p:sp>
      <p:sp>
        <p:nvSpPr>
          <p:cNvPr id="8" name="TextBox 7">
            <a:extLst>
              <a:ext uri="{FF2B5EF4-FFF2-40B4-BE49-F238E27FC236}">
                <a16:creationId xmlns:a16="http://schemas.microsoft.com/office/drawing/2014/main" id="{4570152F-D1D4-8A6C-FA58-7AF4F6E15741}"/>
              </a:ext>
            </a:extLst>
          </p:cNvPr>
          <p:cNvSpPr txBox="1"/>
          <p:nvPr/>
        </p:nvSpPr>
        <p:spPr>
          <a:xfrm>
            <a:off x="469900" y="835290"/>
            <a:ext cx="6333394" cy="4130746"/>
          </a:xfrm>
          <a:prstGeom prst="rect">
            <a:avLst/>
          </a:prstGeom>
          <a:noFill/>
        </p:spPr>
        <p:txBody>
          <a:bodyPr wrap="square">
            <a:spAutoFit/>
          </a:bodyPr>
          <a:lstStyle/>
          <a:p>
            <a:pPr algn="ctr">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1200"/>
              </a:spcBef>
              <a:spcAft>
                <a:spcPts val="800"/>
              </a:spcAft>
            </a:pPr>
            <a:r>
              <a:rPr lang="en-IN" sz="16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r>
              <a:rPr lang="en-IN" sz="1400" dirty="0">
                <a:effectLst/>
                <a:latin typeface="Calibri" panose="020F0502020204030204" pitchFamily="34" charset="0"/>
                <a:ea typeface="Calibri" panose="020F0502020204030204" pitchFamily="34" charset="0"/>
                <a:cs typeface="Times New Roman" panose="02020603050405020304" pitchFamily="18" charset="0"/>
              </a:rPr>
              <a:t>Key aspects of building successful classifier are:</a:t>
            </a:r>
          </a:p>
          <a:p>
            <a:pPr marL="800100" lvl="1" indent="-342900">
              <a:lnSpc>
                <a:spcPct val="107000"/>
              </a:lnSpc>
              <a:buFont typeface="Wingdings" panose="05000000000000000000" pitchFamily="2"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Selecting correct data according to the purpose or problem statement.</a:t>
            </a:r>
          </a:p>
          <a:p>
            <a:pPr marL="800100" lvl="1" indent="-342900">
              <a:lnSpc>
                <a:spcPct val="107000"/>
              </a:lnSpc>
              <a:buFont typeface="Wingdings" panose="05000000000000000000" pitchFamily="2"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Proper processing and understanding of the data</a:t>
            </a:r>
          </a:p>
          <a:p>
            <a:pPr marL="800100" lvl="1" indent="-342900">
              <a:lnSpc>
                <a:spcPct val="107000"/>
              </a:lnSpc>
              <a:buFont typeface="Wingdings" panose="05000000000000000000" pitchFamily="2"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Selecting the model and optimizing the model.</a:t>
            </a:r>
            <a:r>
              <a:rPr lang="en-IN" sz="1400" b="1"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1200"/>
              </a:spcBef>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In this project I have dealt with outliers and using z score I removed those outliers for better accuracy.</a:t>
            </a:r>
          </a:p>
          <a:p>
            <a:pPr marL="457200">
              <a:lnSpc>
                <a:spcPct val="107000"/>
              </a:lnSpc>
              <a:spcBef>
                <a:spcPts val="1200"/>
              </a:spcBef>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 have used label encoder for encoding object data type into int datatype as machine doesn’t understand object type data.</a:t>
            </a:r>
          </a:p>
          <a:p>
            <a:pPr marL="457200">
              <a:lnSpc>
                <a:spcPct val="107000"/>
              </a:lnSpc>
              <a:spcBef>
                <a:spcPts val="1200"/>
              </a:spcBef>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 have performed Smote operation as data was imbalanced.</a:t>
            </a:r>
          </a:p>
          <a:p>
            <a:pPr marL="457200">
              <a:lnSpc>
                <a:spcPct val="107000"/>
              </a:lnSpc>
              <a:spcBef>
                <a:spcPts val="1200"/>
              </a:spcBef>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 have used three classification model and found Random Forest Classifier to be the best fit. It is giving 94% accuracy.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8319" y="3336566"/>
            <a:ext cx="3134995" cy="648335"/>
          </a:xfrm>
          <a:prstGeom prst="rect">
            <a:avLst/>
          </a:prstGeom>
        </p:spPr>
        <p:txBody>
          <a:bodyPr vert="horz" wrap="square" lIns="0" tIns="16510" rIns="0" bIns="0" rtlCol="0">
            <a:spAutoFit/>
          </a:bodyPr>
          <a:lstStyle/>
          <a:p>
            <a:pPr marL="12700">
              <a:lnSpc>
                <a:spcPct val="100000"/>
              </a:lnSpc>
              <a:spcBef>
                <a:spcPts val="130"/>
              </a:spcBef>
            </a:pPr>
            <a:r>
              <a:rPr sz="4050" b="0" i="1" spc="185" dirty="0">
                <a:solidFill>
                  <a:schemeClr val="accent1">
                    <a:lumMod val="50000"/>
                  </a:schemeClr>
                </a:solidFill>
                <a:latin typeface="Arial"/>
                <a:cs typeface="Arial"/>
              </a:rPr>
              <a:t>THANK</a:t>
            </a:r>
            <a:r>
              <a:rPr sz="4050" b="0" i="1" spc="-50" dirty="0">
                <a:solidFill>
                  <a:schemeClr val="accent1">
                    <a:lumMod val="50000"/>
                  </a:schemeClr>
                </a:solidFill>
                <a:latin typeface="Arial"/>
                <a:cs typeface="Arial"/>
              </a:rPr>
              <a:t> </a:t>
            </a:r>
            <a:r>
              <a:rPr sz="4050" b="0" i="1" spc="-25" dirty="0">
                <a:solidFill>
                  <a:schemeClr val="accent1">
                    <a:lumMod val="50000"/>
                  </a:schemeClr>
                </a:solidFill>
                <a:latin typeface="Arial"/>
                <a:cs typeface="Arial"/>
              </a:rPr>
              <a:t>YOU</a:t>
            </a:r>
            <a:endParaRPr sz="4050" dirty="0">
              <a:solidFill>
                <a:schemeClr val="accent1">
                  <a:lumMod val="50000"/>
                </a:schemeClr>
              </a:solidFill>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17500" y="484587"/>
            <a:ext cx="7041298" cy="670880"/>
          </a:xfrm>
          <a:prstGeom prst="rect">
            <a:avLst/>
          </a:prstGeom>
        </p:spPr>
        <p:txBody>
          <a:bodyPr vert="horz" wrap="square" lIns="0" tIns="99749" rIns="0" bIns="0" rtlCol="0">
            <a:spAutoFit/>
          </a:bodyPr>
          <a:lstStyle/>
          <a:p>
            <a:pPr marL="16510">
              <a:lnSpc>
                <a:spcPct val="100000"/>
              </a:lnSpc>
              <a:spcBef>
                <a:spcPts val="130"/>
              </a:spcBef>
            </a:pPr>
            <a:r>
              <a:rPr sz="3600" b="1" spc="-10" dirty="0">
                <a:solidFill>
                  <a:srgbClr val="035B75"/>
                </a:solidFill>
              </a:rPr>
              <a:t>OUTLINE</a:t>
            </a:r>
            <a:endParaRPr sz="3600" b="1" dirty="0"/>
          </a:p>
        </p:txBody>
      </p:sp>
      <p:sp>
        <p:nvSpPr>
          <p:cNvPr id="5" name="object 5"/>
          <p:cNvSpPr txBox="1"/>
          <p:nvPr/>
        </p:nvSpPr>
        <p:spPr>
          <a:xfrm>
            <a:off x="334394" y="1155467"/>
            <a:ext cx="4110944" cy="4185120"/>
          </a:xfrm>
          <a:prstGeom prst="rect">
            <a:avLst/>
          </a:prstGeom>
        </p:spPr>
        <p:txBody>
          <a:bodyPr vert="horz" wrap="square" lIns="0" tIns="14605" rIns="0" bIns="0" rtlCol="0">
            <a:spAutoFit/>
          </a:bodyPr>
          <a:lstStyle/>
          <a:p>
            <a:pPr marL="261620" indent="-249554">
              <a:lnSpc>
                <a:spcPct val="100000"/>
              </a:lnSpc>
              <a:spcBef>
                <a:spcPts val="115"/>
              </a:spcBef>
              <a:buClr>
                <a:srgbClr val="0ACACF"/>
              </a:buClr>
              <a:buChar char="•"/>
              <a:tabLst>
                <a:tab pos="261620" algn="l"/>
                <a:tab pos="262255" algn="l"/>
              </a:tabLst>
            </a:pPr>
            <a:r>
              <a:rPr sz="1600" dirty="0">
                <a:latin typeface="Calibri" panose="020F0502020204030204" pitchFamily="34" charset="0"/>
                <a:cs typeface="Times New Roman" panose="02020603050405020304" pitchFamily="18" charset="0"/>
              </a:rPr>
              <a:t>Introduction</a:t>
            </a:r>
          </a:p>
          <a:p>
            <a:pPr marL="263525" indent="-251460">
              <a:lnSpc>
                <a:spcPct val="100000"/>
              </a:lnSpc>
              <a:spcBef>
                <a:spcPts val="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Problem </a:t>
            </a:r>
            <a:r>
              <a:rPr lang="en-IN" sz="1600" dirty="0">
                <a:latin typeface="Calibri" panose="020F0502020204030204" pitchFamily="34" charset="0"/>
                <a:cs typeface="Times New Roman" panose="02020603050405020304" pitchFamily="18" charset="0"/>
              </a:rPr>
              <a:t>statement</a:t>
            </a:r>
            <a:endParaRPr sz="1600" dirty="0">
              <a:latin typeface="Calibri" panose="020F0502020204030204" pitchFamily="34" charset="0"/>
              <a:cs typeface="Times New Roman" panose="02020603050405020304" pitchFamily="18" charset="0"/>
            </a:endParaRPr>
          </a:p>
          <a:p>
            <a:pPr marL="263525" indent="-251460">
              <a:lnSpc>
                <a:spcPct val="100000"/>
              </a:lnSpc>
              <a:spcBef>
                <a:spcPts val="80"/>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Project Specification</a:t>
            </a:r>
          </a:p>
          <a:p>
            <a:pPr marL="263525" indent="-251460">
              <a:lnSpc>
                <a:spcPct val="100000"/>
              </a:lnSpc>
              <a:spcBef>
                <a:spcPts val="1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Dataset</a:t>
            </a:r>
          </a:p>
          <a:p>
            <a:pPr marL="263525" indent="-251460">
              <a:lnSpc>
                <a:spcPct val="100000"/>
              </a:lnSpc>
              <a:spcBef>
                <a:spcPts val="80"/>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Pipeline</a:t>
            </a:r>
          </a:p>
          <a:p>
            <a:pPr marL="263525" indent="-251460">
              <a:lnSpc>
                <a:spcPct val="100000"/>
              </a:lnSpc>
              <a:spcBef>
                <a:spcPts val="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Data Cleaning</a:t>
            </a:r>
          </a:p>
          <a:p>
            <a:pPr marL="263525" indent="-251460">
              <a:lnSpc>
                <a:spcPct val="100000"/>
              </a:lnSpc>
              <a:spcBef>
                <a:spcPts val="80"/>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Feature Engineering</a:t>
            </a:r>
          </a:p>
          <a:p>
            <a:pPr marL="259715" indent="-247650">
              <a:lnSpc>
                <a:spcPct val="100000"/>
              </a:lnSpc>
              <a:spcBef>
                <a:spcPts val="175"/>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Outlier Detection</a:t>
            </a:r>
          </a:p>
          <a:p>
            <a:pPr marL="259715" indent="-247650">
              <a:lnSpc>
                <a:spcPct val="100000"/>
              </a:lnSpc>
              <a:spcBef>
                <a:spcPts val="80"/>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Outlier Re</a:t>
            </a:r>
            <a:r>
              <a:rPr lang="en-IN" sz="1600" dirty="0">
                <a:latin typeface="Calibri" panose="020F0502020204030204" pitchFamily="34" charset="0"/>
                <a:cs typeface="Times New Roman" panose="02020603050405020304" pitchFamily="18" charset="0"/>
              </a:rPr>
              <a:t>m</a:t>
            </a:r>
            <a:r>
              <a:rPr sz="1600" dirty="0">
                <a:latin typeface="Calibri" panose="020F0502020204030204" pitchFamily="34" charset="0"/>
                <a:cs typeface="Times New Roman" panose="02020603050405020304" pitchFamily="18" charset="0"/>
              </a:rPr>
              <a:t>oval</a:t>
            </a:r>
          </a:p>
          <a:p>
            <a:pPr marL="259715" indent="-247650">
              <a:lnSpc>
                <a:spcPct val="100000"/>
              </a:lnSpc>
              <a:spcBef>
                <a:spcPts val="80"/>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One Hot Encoding</a:t>
            </a:r>
            <a:endParaRPr lang="en-IN" sz="1600" dirty="0">
              <a:latin typeface="Calibri" panose="020F0502020204030204" pitchFamily="34" charset="0"/>
              <a:cs typeface="Times New Roman" panose="02020603050405020304" pitchFamily="18" charset="0"/>
            </a:endParaRPr>
          </a:p>
          <a:p>
            <a:pPr marL="259715" indent="-247650">
              <a:lnSpc>
                <a:spcPct val="100000"/>
              </a:lnSpc>
              <a:spcBef>
                <a:spcPts val="80"/>
              </a:spcBef>
              <a:buClr>
                <a:srgbClr val="0ACACF"/>
              </a:buClr>
              <a:buChar char="•"/>
              <a:tabLst>
                <a:tab pos="259715" algn="l"/>
                <a:tab pos="260350" algn="l"/>
              </a:tabLst>
            </a:pPr>
            <a:r>
              <a:rPr lang="en-IN" sz="1600" dirty="0">
                <a:latin typeface="Calibri" panose="020F0502020204030204" pitchFamily="34" charset="0"/>
                <a:cs typeface="Times New Roman" panose="02020603050405020304" pitchFamily="18" charset="0"/>
              </a:rPr>
              <a:t>Feature scaling</a:t>
            </a:r>
            <a:endParaRPr sz="1600" dirty="0">
              <a:latin typeface="Calibri" panose="020F0502020204030204" pitchFamily="34" charset="0"/>
              <a:cs typeface="Times New Roman" panose="02020603050405020304" pitchFamily="18" charset="0"/>
            </a:endParaRPr>
          </a:p>
          <a:p>
            <a:pPr marL="264160" indent="-252095">
              <a:lnSpc>
                <a:spcPct val="100000"/>
              </a:lnSpc>
              <a:spcBef>
                <a:spcPts val="75"/>
              </a:spcBef>
              <a:buClr>
                <a:srgbClr val="0ACACF"/>
              </a:buClr>
              <a:buChar char="•"/>
              <a:tabLst>
                <a:tab pos="263525" algn="l"/>
                <a:tab pos="264795" algn="l"/>
              </a:tabLst>
            </a:pPr>
            <a:r>
              <a:rPr sz="1600" dirty="0">
                <a:latin typeface="Calibri" panose="020F0502020204030204" pitchFamily="34" charset="0"/>
                <a:cs typeface="Times New Roman" panose="02020603050405020304" pitchFamily="18" charset="0"/>
              </a:rPr>
              <a:t>Model Creation</a:t>
            </a:r>
          </a:p>
          <a:p>
            <a:pPr marL="259715" indent="-247650">
              <a:lnSpc>
                <a:spcPct val="100000"/>
              </a:lnSpc>
              <a:spcBef>
                <a:spcPts val="75"/>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cross validation</a:t>
            </a:r>
            <a:endParaRPr lang="en-IN" sz="1600" dirty="0">
              <a:latin typeface="Calibri" panose="020F0502020204030204" pitchFamily="34" charset="0"/>
              <a:cs typeface="Times New Roman" panose="02020603050405020304" pitchFamily="18" charset="0"/>
            </a:endParaRPr>
          </a:p>
          <a:p>
            <a:pPr marL="259715" indent="-247650">
              <a:spcBef>
                <a:spcPts val="75"/>
              </a:spcBef>
              <a:buClr>
                <a:srgbClr val="0ACACF"/>
              </a:buClr>
              <a:buFontTx/>
              <a:buChar char="•"/>
              <a:tabLst>
                <a:tab pos="259715" algn="l"/>
                <a:tab pos="260350" algn="l"/>
              </a:tabLst>
            </a:pPr>
            <a:r>
              <a:rPr lang="en-IN" sz="1600" dirty="0">
                <a:latin typeface="Calibri" panose="020F0502020204030204" pitchFamily="34" charset="0"/>
                <a:cs typeface="Times New Roman" panose="02020603050405020304" pitchFamily="18" charset="0"/>
              </a:rPr>
              <a:t>Grid Search cross validation</a:t>
            </a:r>
          </a:p>
          <a:p>
            <a:pPr marL="259715" indent="-247650">
              <a:spcBef>
                <a:spcPts val="75"/>
              </a:spcBef>
              <a:buClr>
                <a:srgbClr val="0ACACF"/>
              </a:buClr>
              <a:buFontTx/>
              <a:buChar char="•"/>
              <a:tabLst>
                <a:tab pos="259715" algn="l"/>
                <a:tab pos="260350" algn="l"/>
              </a:tabLst>
            </a:pPr>
            <a:r>
              <a:rPr lang="en-IN" sz="1600" dirty="0">
                <a:latin typeface="Calibri" panose="020F0502020204030204" pitchFamily="34" charset="0"/>
                <a:cs typeface="Times New Roman" panose="02020603050405020304" pitchFamily="18" charset="0"/>
              </a:rPr>
              <a:t>Key metrics</a:t>
            </a:r>
            <a:endParaRPr sz="1600" dirty="0">
              <a:latin typeface="Calibri" panose="020F0502020204030204" pitchFamily="34" charset="0"/>
              <a:cs typeface="Times New Roman" panose="02020603050405020304" pitchFamily="18" charset="0"/>
            </a:endParaRPr>
          </a:p>
          <a:p>
            <a:pPr marL="263525" indent="-251460">
              <a:lnSpc>
                <a:spcPct val="100000"/>
              </a:lnSpc>
              <a:spcBef>
                <a:spcPts val="180"/>
              </a:spcBef>
              <a:buClr>
                <a:srgbClr val="0ACACF"/>
              </a:buClr>
              <a:buChar char="•"/>
              <a:tabLst>
                <a:tab pos="263525" algn="l"/>
                <a:tab pos="264160" algn="l"/>
              </a:tabLst>
            </a:pPr>
            <a:r>
              <a:rPr lang="en-IN" sz="1600" dirty="0">
                <a:latin typeface="Calibri" panose="020F0502020204030204" pitchFamily="34" charset="0"/>
                <a:cs typeface="Times New Roman" panose="02020603050405020304" pitchFamily="18" charset="0"/>
              </a:rPr>
              <a:t>Conclusion</a:t>
            </a:r>
            <a:endParaRPr sz="1600" dirty="0">
              <a:latin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13815" y="444500"/>
            <a:ext cx="5474970" cy="655950"/>
          </a:xfrm>
          <a:prstGeom prst="rect">
            <a:avLst/>
          </a:prstGeom>
        </p:spPr>
        <p:txBody>
          <a:bodyPr vert="horz" wrap="square" lIns="0" tIns="93346" rIns="0" bIns="0" rtlCol="0">
            <a:spAutoFit/>
          </a:bodyPr>
          <a:lstStyle/>
          <a:p>
            <a:pPr marL="17780">
              <a:lnSpc>
                <a:spcPct val="100000"/>
              </a:lnSpc>
              <a:spcBef>
                <a:spcPts val="130"/>
              </a:spcBef>
            </a:pPr>
            <a:r>
              <a:rPr sz="3650" b="1" spc="55" dirty="0">
                <a:solidFill>
                  <a:srgbClr val="055970"/>
                </a:solidFill>
              </a:rPr>
              <a:t>INTRODUCTION</a:t>
            </a:r>
            <a:endParaRPr sz="3650" b="1" dirty="0"/>
          </a:p>
        </p:txBody>
      </p:sp>
      <p:sp>
        <p:nvSpPr>
          <p:cNvPr id="5" name="object 5"/>
          <p:cNvSpPr txBox="1"/>
          <p:nvPr/>
        </p:nvSpPr>
        <p:spPr>
          <a:xfrm>
            <a:off x="482318" y="1665347"/>
            <a:ext cx="7196455" cy="2021387"/>
          </a:xfrm>
          <a:prstGeom prst="rect">
            <a:avLst/>
          </a:prstGeom>
        </p:spPr>
        <p:txBody>
          <a:bodyPr vert="horz" wrap="square" lIns="0" tIns="6985" rIns="0" bIns="0" rtlCol="0">
            <a:spAutoFit/>
          </a:bodyPr>
          <a:lstStyle/>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pPr>
            <a:r>
              <a:rPr lang="en-US" sz="1600" dirty="0">
                <a:latin typeface="Calibri" panose="020F0502020204030204" pitchFamily="34" charset="0"/>
                <a:cs typeface="Times New Roman" panose="02020603050405020304" pitchFamily="18" charset="0"/>
              </a:rPr>
              <a:t>For this project, I have to predict in terms of a probability for each loan transaction, whether the customer will be paying back the loan amount within 5 days of insurance of loan. In this case, Label ‘1’ indicates that the loan has been </a:t>
            </a:r>
            <a:r>
              <a:rPr lang="en-US" sz="1600" dirty="0" err="1">
                <a:latin typeface="Calibri" panose="020F0502020204030204" pitchFamily="34" charset="0"/>
                <a:cs typeface="Times New Roman" panose="02020603050405020304" pitchFamily="18" charset="0"/>
              </a:rPr>
              <a:t>payed</a:t>
            </a:r>
            <a:r>
              <a:rPr lang="en-US" sz="1600" dirty="0">
                <a:latin typeface="Calibri" panose="020F0502020204030204" pitchFamily="34" charset="0"/>
                <a:cs typeface="Times New Roman" panose="02020603050405020304" pitchFamily="18" charset="0"/>
              </a:rPr>
              <a:t> i.e. Non- defaulter, while, Label ‘0’ indicates that the loan has not been </a:t>
            </a:r>
            <a:r>
              <a:rPr lang="en-US" sz="1600" dirty="0" err="1">
                <a:latin typeface="Calibri" panose="020F0502020204030204" pitchFamily="34" charset="0"/>
                <a:cs typeface="Times New Roman" panose="02020603050405020304" pitchFamily="18" charset="0"/>
              </a:rPr>
              <a:t>payed</a:t>
            </a:r>
            <a:r>
              <a:rPr lang="en-US" sz="1600" dirty="0">
                <a:latin typeface="Calibri" panose="020F0502020204030204" pitchFamily="34" charset="0"/>
                <a:cs typeface="Times New Roman" panose="02020603050405020304" pitchFamily="18" charset="0"/>
              </a:rPr>
              <a:t> i.e. defaulter.  </a:t>
            </a:r>
            <a:endParaRPr lang="en-IN" sz="1600" dirty="0">
              <a:latin typeface="Calibri" panose="020F0502020204030204" pitchFamily="34" charset="0"/>
              <a:cs typeface="Times New Roman" panose="02020603050405020304" pitchFamily="18" charset="0"/>
            </a:endParaRPr>
          </a:p>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tabLst>
                <a:tab pos="237490" algn="l"/>
              </a:tabLst>
            </a:pPr>
            <a:r>
              <a:rPr lang="en-IN" sz="1600" dirty="0">
                <a:latin typeface="Calibri" panose="020F0502020204030204" pitchFamily="34" charset="0"/>
                <a:cs typeface="Times New Roman" panose="02020603050405020304" pitchFamily="18" charset="0"/>
              </a:rPr>
              <a:t> </a:t>
            </a:r>
            <a:r>
              <a:rPr sz="1600" dirty="0">
                <a:latin typeface="Calibri" panose="020F0502020204030204" pitchFamily="34" charset="0"/>
                <a:cs typeface="Times New Roman" panose="02020603050405020304" pitchFamily="18" charset="0"/>
              </a:rPr>
              <a:t>This project will very helpful for the </a:t>
            </a:r>
            <a:r>
              <a:rPr lang="en-IN" sz="1600" dirty="0">
                <a:latin typeface="Calibri" panose="020F0502020204030204" pitchFamily="34" charset="0"/>
                <a:cs typeface="Times New Roman" panose="02020603050405020304" pitchFamily="18" charset="0"/>
              </a:rPr>
              <a:t>financial</a:t>
            </a:r>
            <a:r>
              <a:rPr sz="1600" dirty="0">
                <a:latin typeface="Calibri" panose="020F0502020204030204" pitchFamily="34" charset="0"/>
                <a:cs typeface="Times New Roman" panose="02020603050405020304" pitchFamily="18" charset="0"/>
              </a:rPr>
              <a:t>market.</a:t>
            </a:r>
          </a:p>
          <a:p>
            <a:pPr marL="285750" marR="175895" indent="-285750" defTabSz="809427">
              <a:lnSpc>
                <a:spcPct val="87000"/>
              </a:lnSpc>
              <a:spcBef>
                <a:spcPts val="1062"/>
              </a:spcBef>
              <a:spcAft>
                <a:spcPts val="800"/>
              </a:spcAft>
              <a:buClr>
                <a:schemeClr val="accent1"/>
              </a:buClr>
              <a:buSzPct val="100000"/>
              <a:buFont typeface="Arial" panose="020B0604020202020204" pitchFamily="34" charset="0"/>
              <a:buChar char="•"/>
              <a:tabLst>
                <a:tab pos="254635" algn="l"/>
              </a:tabLst>
            </a:pPr>
            <a:r>
              <a:rPr lang="en-IN" sz="1600" dirty="0">
                <a:latin typeface="Calibri" panose="020F0502020204030204" pitchFamily="34" charset="0"/>
                <a:cs typeface="Times New Roman" panose="02020603050405020304" pitchFamily="18" charset="0"/>
              </a:rPr>
              <a:t> Classification </a:t>
            </a:r>
            <a:r>
              <a:rPr sz="1600" dirty="0">
                <a:latin typeface="Calibri" panose="020F0502020204030204" pitchFamily="34" charset="0"/>
                <a:cs typeface="Times New Roman" panose="02020603050405020304" pitchFamily="18" charset="0"/>
              </a:rPr>
              <a:t>algorithm is used to create a model with a great accuracy </a:t>
            </a:r>
            <a:r>
              <a:rPr dirty="0">
                <a:latin typeface="Calibri" panose="020F0502020204030204" pitchFamily="34" charset="0"/>
                <a:cs typeface="Times New Roman" panose="02020603050405020304" pitchFamily="18" charset="0"/>
              </a:rPr>
              <a:t>score.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22300" y="268740"/>
            <a:ext cx="6459798" cy="579005"/>
          </a:xfrm>
          <a:prstGeom prst="rect">
            <a:avLst/>
          </a:prstGeom>
        </p:spPr>
        <p:txBody>
          <a:bodyPr vert="horz" wrap="square" lIns="0" tIns="17145" rIns="0" bIns="0" rtlCol="0">
            <a:spAutoFit/>
          </a:bodyPr>
          <a:lstStyle/>
          <a:p>
            <a:pPr marL="17780">
              <a:spcBef>
                <a:spcPts val="130"/>
              </a:spcBef>
            </a:pPr>
            <a:r>
              <a:rPr sz="3650" spc="55" dirty="0">
                <a:solidFill>
                  <a:srgbClr val="055970"/>
                </a:solidFill>
                <a:latin typeface="+mj-lt"/>
                <a:cs typeface="+mj-cs"/>
              </a:rPr>
              <a:t>PROBLEM STATEMENT</a:t>
            </a:r>
          </a:p>
        </p:txBody>
      </p:sp>
      <p:sp>
        <p:nvSpPr>
          <p:cNvPr id="5" name="object 5"/>
          <p:cNvSpPr txBox="1">
            <a:spLocks noGrp="1"/>
          </p:cNvSpPr>
          <p:nvPr>
            <p:ph sz="half" idx="2"/>
          </p:nvPr>
        </p:nvSpPr>
        <p:spPr>
          <a:xfrm>
            <a:off x="162214" y="1267198"/>
            <a:ext cx="7532370" cy="4534662"/>
          </a:xfrm>
          <a:prstGeom prst="rect">
            <a:avLst/>
          </a:prstGeom>
        </p:spPr>
        <p:txBody>
          <a:bodyPr vert="horz" wrap="square" lIns="0" tIns="6985" rIns="0" bIns="0" rtlCol="0">
            <a:normAutofit lnSpcReduction="10000"/>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A client from Telecom industry</a:t>
            </a:r>
            <a:r>
              <a:rPr lang="en-US" sz="1600" dirty="0">
                <a:effectLst/>
                <a:latin typeface="Calibri" panose="020F0502020204030204" pitchFamily="34" charset="0"/>
                <a:ea typeface="Calibri" panose="020F0502020204030204" pitchFamily="34" charset="0"/>
                <a:cs typeface="Times New Roman" panose="02020603050405020304" pitchFamily="18" charset="0"/>
              </a:rPr>
              <a:t>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1AB3-472E-68F8-7E9B-585E38FCF17D}"/>
              </a:ext>
            </a:extLst>
          </p:cNvPr>
          <p:cNvSpPr>
            <a:spLocks noGrp="1"/>
          </p:cNvSpPr>
          <p:nvPr>
            <p:ph type="title"/>
          </p:nvPr>
        </p:nvSpPr>
        <p:spPr/>
        <p:txBody>
          <a:bodyPr/>
          <a:lstStyle/>
          <a:p>
            <a:r>
              <a:rPr lang="en-IN" sz="3650" spc="55" dirty="0">
                <a:solidFill>
                  <a:srgbClr val="055970"/>
                </a:solidFill>
                <a:latin typeface="+mj-lt"/>
                <a:cs typeface="+mj-cs"/>
              </a:rPr>
              <a:t>PROJECT SPECIFICATION</a:t>
            </a:r>
          </a:p>
        </p:txBody>
      </p:sp>
      <p:sp>
        <p:nvSpPr>
          <p:cNvPr id="3" name="Content Placeholder 2">
            <a:extLst>
              <a:ext uri="{FF2B5EF4-FFF2-40B4-BE49-F238E27FC236}">
                <a16:creationId xmlns:a16="http://schemas.microsoft.com/office/drawing/2014/main" id="{6D7B304E-D83C-1DCE-9444-A5FF778E9BA7}"/>
              </a:ext>
            </a:extLst>
          </p:cNvPr>
          <p:cNvSpPr>
            <a:spLocks noGrp="1"/>
          </p:cNvSpPr>
          <p:nvPr>
            <p:ph sz="half" idx="2"/>
          </p:nvPr>
        </p:nvSpPr>
        <p:spPr>
          <a:xfrm>
            <a:off x="892256" y="2162398"/>
            <a:ext cx="6827192" cy="2691314"/>
          </a:xfrm>
        </p:spPr>
        <p:txBody>
          <a:bodyPr/>
          <a:lstStyle/>
          <a:p>
            <a:pPr marL="260985" marR="5080" indent="-248920">
              <a:lnSpc>
                <a:spcPct val="103299"/>
              </a:lnSpc>
              <a:spcBef>
                <a:spcPts val="30"/>
              </a:spcBef>
              <a:buClr>
                <a:srgbClr val="16C8CD"/>
              </a:buClr>
              <a:buChar char="•"/>
              <a:tabLst>
                <a:tab pos="249554" algn="l"/>
                <a:tab pos="250190" algn="l"/>
                <a:tab pos="798830" algn="l"/>
              </a:tabLst>
            </a:pPr>
            <a:r>
              <a:rPr lang="en-US" sz="1600" dirty="0">
                <a:latin typeface="Calibri" panose="020F0502020204030204" pitchFamily="34" charset="0"/>
                <a:cs typeface="Times New Roman" panose="02020603050405020304" pitchFamily="18" charset="0"/>
              </a:rPr>
              <a:t>The goal of this project is to predict whether the customer will be paying back the loaned amount within 5 days of insurance of loan. In this case, Label ‘1’ indicates that the loan has been paid i.e. Non- defaulter, while, Label ‘0’ indicates that the loan has not been paid i.e. defaulter. </a:t>
            </a:r>
          </a:p>
          <a:p>
            <a:pPr marL="260985" marR="5080" indent="-248920">
              <a:lnSpc>
                <a:spcPct val="103299"/>
              </a:lnSpc>
              <a:spcBef>
                <a:spcPts val="30"/>
              </a:spcBef>
              <a:buClr>
                <a:srgbClr val="16C8CD"/>
              </a:buClr>
              <a:buChar char="•"/>
              <a:tabLst>
                <a:tab pos="249554" algn="l"/>
                <a:tab pos="250190" algn="l"/>
                <a:tab pos="798830" algn="l"/>
              </a:tabLst>
            </a:pPr>
            <a:r>
              <a:rPr lang="en-US" sz="1600" dirty="0">
                <a:latin typeface="Calibri" panose="020F0502020204030204" pitchFamily="34" charset="0"/>
                <a:cs typeface="Times New Roman" panose="02020603050405020304" pitchFamily="18" charset="0"/>
              </a:rPr>
              <a:t>We are using Machine Learning Algorithm to create a predictive model.</a:t>
            </a:r>
          </a:p>
          <a:p>
            <a:pPr marL="260985" marR="161925" indent="-236220">
              <a:lnSpc>
                <a:spcPct val="104600"/>
              </a:lnSpc>
              <a:spcBef>
                <a:spcPts val="505"/>
              </a:spcBef>
              <a:buClr>
                <a:srgbClr val="16C8CD"/>
              </a:buClr>
              <a:buChar char="•"/>
              <a:tabLst>
                <a:tab pos="266700" algn="l"/>
                <a:tab pos="267335" algn="l"/>
              </a:tabLst>
            </a:pPr>
            <a:r>
              <a:rPr lang="en-US" sz="1600" dirty="0">
                <a:latin typeface="Calibri" panose="020F0502020204030204" pitchFamily="34" charset="0"/>
                <a:cs typeface="Times New Roman" panose="02020603050405020304" pitchFamily="18" charset="0"/>
              </a:rPr>
              <a:t>Classification algorithm is used to train and test the model in our project.</a:t>
            </a:r>
          </a:p>
          <a:p>
            <a:pPr marL="260985" marR="161925" indent="-236220">
              <a:lnSpc>
                <a:spcPct val="104600"/>
              </a:lnSpc>
              <a:spcBef>
                <a:spcPts val="505"/>
              </a:spcBef>
              <a:buClr>
                <a:srgbClr val="16C8CD"/>
              </a:buClr>
              <a:buChar char="•"/>
              <a:tabLst>
                <a:tab pos="266700" algn="l"/>
                <a:tab pos="267335" algn="l"/>
              </a:tabLst>
            </a:pPr>
            <a:endParaRPr lang="en-US" sz="2400" dirty="0">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140541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Ref idx="1003">
        <a:schemeClr val="bg2"/>
      </p:bgRef>
    </p:bg>
    <p:spTree>
      <p:nvGrpSpPr>
        <p:cNvPr id="1" name=""/>
        <p:cNvGrpSpPr/>
        <p:nvPr/>
      </p:nvGrpSpPr>
      <p:grpSpPr>
        <a:xfrm>
          <a:off x="0" y="0"/>
          <a:ext cx="0" cy="0"/>
          <a:chOff x="0" y="0"/>
          <a:chExt cx="0" cy="0"/>
        </a:xfrm>
      </p:grpSpPr>
      <p:sp>
        <p:nvSpPr>
          <p:cNvPr id="4" name="object 4"/>
          <p:cNvSpPr txBox="1">
            <a:spLocks noGrp="1"/>
          </p:cNvSpPr>
          <p:nvPr>
            <p:ph type="title"/>
          </p:nvPr>
        </p:nvSpPr>
        <p:spPr>
          <a:xfrm>
            <a:off x="698500" y="1016931"/>
            <a:ext cx="6024434" cy="622393"/>
          </a:xfrm>
          <a:prstGeom prst="rect">
            <a:avLst/>
          </a:prstGeom>
        </p:spPr>
        <p:txBody>
          <a:bodyPr vert="horz" wrap="square" lIns="0" tIns="67734" rIns="0" bIns="0" rtlCol="0">
            <a:spAutoFit/>
          </a:bodyPr>
          <a:lstStyle/>
          <a:p>
            <a:pPr marL="13335">
              <a:lnSpc>
                <a:spcPct val="100000"/>
              </a:lnSpc>
              <a:spcBef>
                <a:spcPts val="130"/>
              </a:spcBef>
            </a:pPr>
            <a:r>
              <a:rPr sz="3600" b="1" spc="-355" dirty="0">
                <a:solidFill>
                  <a:srgbClr val="075970"/>
                </a:solidFill>
              </a:rPr>
              <a:t>DATASET</a:t>
            </a:r>
          </a:p>
        </p:txBody>
      </p:sp>
      <p:sp>
        <p:nvSpPr>
          <p:cNvPr id="5" name="object 5"/>
          <p:cNvSpPr txBox="1"/>
          <p:nvPr/>
        </p:nvSpPr>
        <p:spPr>
          <a:xfrm>
            <a:off x="546100" y="1358900"/>
            <a:ext cx="6475956" cy="1020792"/>
          </a:xfrm>
          <a:prstGeom prst="rect">
            <a:avLst/>
          </a:prstGeom>
        </p:spPr>
        <p:txBody>
          <a:bodyPr vert="horz" wrap="square" lIns="0" tIns="76200" rIns="0" bIns="0" rtlCol="0">
            <a:spAutoFit/>
          </a:bodyPr>
          <a:lstStyle/>
          <a:p>
            <a:pPr marL="24765">
              <a:lnSpc>
                <a:spcPct val="100000"/>
              </a:lnSpc>
              <a:spcBef>
                <a:spcPts val="600"/>
              </a:spcBef>
              <a:buClr>
                <a:srgbClr val="1AC6CF"/>
              </a:buClr>
              <a:tabLst>
                <a:tab pos="265430" algn="l"/>
                <a:tab pos="266065" algn="l"/>
              </a:tabLst>
            </a:pPr>
            <a:endParaRPr lang="en-IN" sz="2100" dirty="0">
              <a:latin typeface="Times New Roman"/>
              <a:cs typeface="Times New Roman"/>
            </a:endParaRPr>
          </a:p>
          <a:p>
            <a:pPr marL="264795" indent="-252729">
              <a:lnSpc>
                <a:spcPct val="100000"/>
              </a:lnSpc>
              <a:spcBef>
                <a:spcPts val="505"/>
              </a:spcBef>
              <a:buClr>
                <a:srgbClr val="1AC6CF"/>
              </a:buClr>
              <a:buChar char="•"/>
              <a:tabLst>
                <a:tab pos="264795" algn="l"/>
                <a:tab pos="265430" algn="l"/>
              </a:tabLst>
            </a:pPr>
            <a:r>
              <a:rPr sz="1600" dirty="0">
                <a:latin typeface="Calibri" panose="020F0502020204030204" pitchFamily="34" charset="0"/>
                <a:cs typeface="Times New Roman" panose="02020603050405020304" pitchFamily="18" charset="0"/>
              </a:rPr>
              <a:t>Link of the dataset-</a:t>
            </a:r>
            <a:r>
              <a:rPr lang="en-IN" sz="1600" dirty="0">
                <a:latin typeface="Calibri" panose="020F0502020204030204" pitchFamily="34" charset="0"/>
                <a:cs typeface="Times New Roman" panose="02020603050405020304" pitchFamily="18" charset="0"/>
              </a:rPr>
              <a:t> </a:t>
            </a:r>
          </a:p>
          <a:p>
            <a:pPr marL="12066">
              <a:lnSpc>
                <a:spcPct val="100000"/>
              </a:lnSpc>
              <a:spcBef>
                <a:spcPts val="505"/>
              </a:spcBef>
              <a:buClr>
                <a:srgbClr val="1AC6CF"/>
              </a:buClr>
              <a:tabLst>
                <a:tab pos="264795" algn="l"/>
                <a:tab pos="265430" algn="l"/>
              </a:tabLst>
            </a:pPr>
            <a:r>
              <a:rPr lang="en-IN" sz="1600" dirty="0">
                <a:latin typeface="Calibri" panose="020F0502020204030204" pitchFamily="34" charset="0"/>
                <a:cs typeface="Times New Roman" panose="02020603050405020304" pitchFamily="18" charset="0"/>
              </a:rPr>
              <a:t>      </a:t>
            </a:r>
            <a:r>
              <a:rPr lang="en-US" sz="1600" dirty="0">
                <a:latin typeface="Calibri" panose="020F0502020204030204" pitchFamily="34" charset="0"/>
                <a:cs typeface="Times New Roman" panose="02020603050405020304" pitchFamily="18" charset="0"/>
              </a:rPr>
              <a:t>C:\Users\sayan\OneDrive\Desktop\Data file.csv</a:t>
            </a:r>
            <a:r>
              <a:rPr lang="en-US" sz="1600" spc="204" dirty="0">
                <a:solidFill>
                  <a:srgbClr val="3B3D3F"/>
                </a:solidFill>
                <a:latin typeface="Times New Roman"/>
                <a:cs typeface="Times New Roman"/>
              </a:rPr>
              <a:t>”</a:t>
            </a:r>
            <a:endParaRPr sz="1600" dirty="0">
              <a:latin typeface="Times New Roman"/>
              <a:cs typeface="Times New Roman"/>
            </a:endParaRPr>
          </a:p>
        </p:txBody>
      </p:sp>
      <p:sp>
        <p:nvSpPr>
          <p:cNvPr id="8" name="object 8"/>
          <p:cNvSpPr txBox="1"/>
          <p:nvPr/>
        </p:nvSpPr>
        <p:spPr>
          <a:xfrm>
            <a:off x="470944" y="2575322"/>
            <a:ext cx="6974840" cy="1534523"/>
          </a:xfrm>
          <a:prstGeom prst="rect">
            <a:avLst/>
          </a:prstGeom>
        </p:spPr>
        <p:txBody>
          <a:bodyPr vert="horz" wrap="square" lIns="0" tIns="91440" rIns="0" bIns="0" rtlCol="0">
            <a:spAutoFit/>
          </a:bodyPr>
          <a:lstStyle/>
          <a:p>
            <a:pPr marL="241300">
              <a:lnSpc>
                <a:spcPct val="100000"/>
              </a:lnSpc>
              <a:spcBef>
                <a:spcPts val="720"/>
              </a:spcBef>
              <a:tabLst>
                <a:tab pos="1500505" algn="l"/>
              </a:tabLst>
            </a:pPr>
            <a:r>
              <a:rPr sz="1600" dirty="0">
                <a:latin typeface="Calibri" panose="020F050202020403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IN" sz="1600" dirty="0">
                <a:latin typeface="Calibri" panose="020F0502020204030204" pitchFamily="34" charset="0"/>
                <a:cs typeface="Times New Roman" panose="02020603050405020304" pitchFamily="18" charset="0"/>
              </a:rPr>
              <a:t>I am using CSV (comma-separated values) format file which is having                   209593 rows × 37 columns.</a:t>
            </a:r>
          </a:p>
          <a:p>
            <a:pPr marL="297816" marR="414020" indent="-285750">
              <a:lnSpc>
                <a:spcPct val="104000"/>
              </a:lnSpc>
              <a:spcBef>
                <a:spcPts val="509"/>
              </a:spcBef>
              <a:buClr>
                <a:srgbClr val="1AC6CF"/>
              </a:buClr>
              <a:buFont typeface="Arial" panose="020B0604020202020204" pitchFamily="34" charset="0"/>
              <a:buChar char="•"/>
              <a:tabLst>
                <a:tab pos="253365" algn="l"/>
                <a:tab pos="254000" algn="l"/>
              </a:tabLst>
            </a:pPr>
            <a:r>
              <a:rPr sz="1600" dirty="0">
                <a:latin typeface="Calibri" panose="020F0502020204030204" pitchFamily="34" charset="0"/>
                <a:cs typeface="Times New Roman" panose="02020603050405020304" pitchFamily="18" charset="0"/>
              </a:rPr>
              <a:t>We have used a total of  </a:t>
            </a:r>
            <a:r>
              <a:rPr lang="en-IN" sz="1600" dirty="0">
                <a:latin typeface="Calibri" panose="020F0502020204030204" pitchFamily="34" charset="0"/>
                <a:cs typeface="Times New Roman" panose="02020603050405020304" pitchFamily="18" charset="0"/>
              </a:rPr>
              <a:t>36 input variable and 1 output/target variable </a:t>
            </a:r>
            <a:r>
              <a:rPr sz="1600" dirty="0">
                <a:latin typeface="Calibri" panose="020F0502020204030204" pitchFamily="34" charset="0"/>
                <a:cs typeface="Times New Roman" panose="02020603050405020304" pitchFamily="18" charset="0"/>
              </a:rPr>
              <a:t>to train our machine learning model.</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59E0-8762-C507-AA23-E0B8B1014A7C}"/>
              </a:ext>
            </a:extLst>
          </p:cNvPr>
          <p:cNvSpPr>
            <a:spLocks noGrp="1"/>
          </p:cNvSpPr>
          <p:nvPr>
            <p:ph type="title"/>
          </p:nvPr>
        </p:nvSpPr>
        <p:spPr/>
        <p:txBody>
          <a:bodyPr/>
          <a:lstStyle/>
          <a:p>
            <a:r>
              <a:rPr lang="en-IN" b="1" dirty="0">
                <a:solidFill>
                  <a:schemeClr val="accent1">
                    <a:lumMod val="50000"/>
                  </a:schemeClr>
                </a:solidFill>
              </a:rPr>
              <a:t>PIPELINE</a:t>
            </a:r>
          </a:p>
        </p:txBody>
      </p:sp>
      <p:pic>
        <p:nvPicPr>
          <p:cNvPr id="5" name="Content Placeholder 4">
            <a:extLst>
              <a:ext uri="{FF2B5EF4-FFF2-40B4-BE49-F238E27FC236}">
                <a16:creationId xmlns:a16="http://schemas.microsoft.com/office/drawing/2014/main" id="{D30D3865-1B68-A5EE-8DD6-0E0E0B44EA58}"/>
              </a:ext>
            </a:extLst>
          </p:cNvPr>
          <p:cNvPicPr>
            <a:picLocks noGrp="1" noChangeAspect="1"/>
          </p:cNvPicPr>
          <p:nvPr>
            <p:ph idx="1"/>
          </p:nvPr>
        </p:nvPicPr>
        <p:blipFill>
          <a:blip r:embed="rId2"/>
          <a:stretch>
            <a:fillRect/>
          </a:stretch>
        </p:blipFill>
        <p:spPr>
          <a:xfrm>
            <a:off x="3349081" y="2360613"/>
            <a:ext cx="1869576" cy="2949575"/>
          </a:xfrm>
        </p:spPr>
      </p:pic>
    </p:spTree>
    <p:extLst>
      <p:ext uri="{BB962C8B-B14F-4D97-AF65-F5344CB8AC3E}">
        <p14:creationId xmlns:p14="http://schemas.microsoft.com/office/powerpoint/2010/main" val="397932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3335">
              <a:lnSpc>
                <a:spcPct val="100000"/>
              </a:lnSpc>
              <a:spcBef>
                <a:spcPts val="130"/>
              </a:spcBef>
            </a:pPr>
            <a:r>
              <a:rPr b="1" spc="-325" dirty="0">
                <a:solidFill>
                  <a:srgbClr val="075970"/>
                </a:solidFill>
              </a:rPr>
              <a:t>DATA</a:t>
            </a:r>
            <a:r>
              <a:rPr b="1" spc="130" dirty="0">
                <a:solidFill>
                  <a:srgbClr val="075970"/>
                </a:solidFill>
              </a:rPr>
              <a:t> </a:t>
            </a:r>
            <a:r>
              <a:rPr b="1" spc="-180" dirty="0">
                <a:solidFill>
                  <a:srgbClr val="075970"/>
                </a:solidFill>
              </a:rPr>
              <a:t>CLEANING</a:t>
            </a:r>
          </a:p>
        </p:txBody>
      </p:sp>
      <p:sp>
        <p:nvSpPr>
          <p:cNvPr id="6" name="object 6"/>
          <p:cNvSpPr txBox="1"/>
          <p:nvPr/>
        </p:nvSpPr>
        <p:spPr>
          <a:xfrm>
            <a:off x="473756" y="1665347"/>
            <a:ext cx="7131684" cy="2279727"/>
          </a:xfrm>
          <a:prstGeom prst="rect">
            <a:avLst/>
          </a:prstGeom>
        </p:spPr>
        <p:txBody>
          <a:bodyPr vert="horz" wrap="square" lIns="0" tIns="14605" rIns="0" bIns="0" rtlCol="0">
            <a:spAutoFit/>
          </a:bodyPr>
          <a:lstStyle/>
          <a:p>
            <a:pPr marL="247650" indent="-235585">
              <a:lnSpc>
                <a:spcPts val="2030"/>
              </a:lnSpc>
              <a:spcBef>
                <a:spcPts val="115"/>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main aim of Data Cleaning is to identify and remove errors &amp;</a:t>
            </a:r>
          </a:p>
          <a:p>
            <a:pPr marL="259715">
              <a:lnSpc>
                <a:spcPts val="2030"/>
              </a:lnSpc>
            </a:pPr>
            <a:r>
              <a:rPr sz="1600" dirty="0">
                <a:latin typeface="Calibri" panose="020F0502020204030204" pitchFamily="34" charset="0"/>
                <a:cs typeface="Times New Roman" panose="02020603050405020304" pitchFamily="18" charset="0"/>
              </a:rPr>
              <a:t>duplicate data, in order to create a reliable dataset.</a:t>
            </a:r>
          </a:p>
          <a:p>
            <a:pPr marL="247650" indent="-235585">
              <a:lnSpc>
                <a:spcPct val="100000"/>
              </a:lnSpc>
              <a:spcBef>
                <a:spcPts val="480"/>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process of data cleaning is done by usinga very </a:t>
            </a:r>
            <a:r>
              <a:rPr lang="en-IN" sz="1600" dirty="0">
                <a:latin typeface="Calibri" panose="020F0502020204030204" pitchFamily="34" charset="0"/>
                <a:cs typeface="Times New Roman" panose="02020603050405020304" pitchFamily="18" charset="0"/>
              </a:rPr>
              <a:t>famous</a:t>
            </a:r>
            <a:r>
              <a:rPr sz="1600" dirty="0">
                <a:latin typeface="Calibri" panose="020F0502020204030204" pitchFamily="34" charset="0"/>
                <a:cs typeface="Times New Roman" panose="02020603050405020304" pitchFamily="18" charset="0"/>
              </a:rPr>
              <a:t> library pandas.</a:t>
            </a:r>
          </a:p>
          <a:p>
            <a:pPr marL="260350" marR="32384" indent="-248285">
              <a:lnSpc>
                <a:spcPts val="2020"/>
              </a:lnSpc>
              <a:spcBef>
                <a:spcPts val="464"/>
              </a:spcBef>
              <a:buClr>
                <a:srgbClr val="1AC8CD"/>
              </a:buClr>
              <a:buChar char="•"/>
              <a:tabLst>
                <a:tab pos="261620" algn="l"/>
                <a:tab pos="262255" algn="l"/>
              </a:tabLst>
            </a:pPr>
            <a:r>
              <a:rPr sz="1600" dirty="0">
                <a:latin typeface="Calibri" panose="020F0502020204030204" pitchFamily="34" charset="0"/>
                <a:cs typeface="Times New Roman" panose="02020603050405020304" pitchFamily="18" charset="0"/>
              </a:rPr>
              <a:t>Initially, those columns/features are dropped </a:t>
            </a:r>
            <a:r>
              <a:rPr lang="en-IN" sz="1600" dirty="0">
                <a:latin typeface="Calibri" panose="020F0502020204030204" pitchFamily="34" charset="0"/>
                <a:cs typeface="Times New Roman" panose="02020603050405020304" pitchFamily="18" charset="0"/>
              </a:rPr>
              <a:t>from</a:t>
            </a:r>
            <a:r>
              <a:rPr sz="1600" dirty="0">
                <a:latin typeface="Calibri" panose="020F0502020204030204" pitchFamily="34" charset="0"/>
                <a:cs typeface="Times New Roman" panose="02020603050405020304" pitchFamily="18" charset="0"/>
              </a:rPr>
              <a:t> dataset </a:t>
            </a:r>
            <a:r>
              <a:rPr lang="en-IN" sz="1600" dirty="0">
                <a:latin typeface="Calibri" panose="020F0502020204030204" pitchFamily="34" charset="0"/>
                <a:cs typeface="Times New Roman" panose="02020603050405020304" pitchFamily="18" charset="0"/>
              </a:rPr>
              <a:t>which</a:t>
            </a:r>
            <a:r>
              <a:rPr sz="1600" dirty="0">
                <a:latin typeface="Calibri" panose="020F0502020204030204" pitchFamily="34" charset="0"/>
                <a:cs typeface="Times New Roman" panose="02020603050405020304" pitchFamily="18" charset="0"/>
              </a:rPr>
              <a:t> are not </a:t>
            </a:r>
            <a:r>
              <a:rPr lang="en-IN" sz="1600" dirty="0">
                <a:latin typeface="Calibri" panose="020F0502020204030204" pitchFamily="34" charset="0"/>
                <a:cs typeface="Times New Roman" panose="02020603050405020304" pitchFamily="18" charset="0"/>
              </a:rPr>
              <a:t>important</a:t>
            </a:r>
            <a:r>
              <a:rPr sz="1600" dirty="0">
                <a:latin typeface="Calibri" panose="020F0502020204030204" pitchFamily="34" charset="0"/>
                <a:cs typeface="Times New Roman" panose="02020603050405020304" pitchFamily="18" charset="0"/>
              </a:rPr>
              <a:t> </a:t>
            </a:r>
            <a:r>
              <a:rPr lang="en-IN" sz="1600" dirty="0">
                <a:latin typeface="Calibri" panose="020F0502020204030204" pitchFamily="34" charset="0"/>
                <a:cs typeface="Times New Roman" panose="02020603050405020304" pitchFamily="18" charset="0"/>
              </a:rPr>
              <a:t>for</a:t>
            </a:r>
            <a:r>
              <a:rPr sz="1600" dirty="0">
                <a:latin typeface="Calibri" panose="020F0502020204030204" pitchFamily="34" charset="0"/>
                <a:cs typeface="Times New Roman" panose="02020603050405020304" pitchFamily="18" charset="0"/>
              </a:rPr>
              <a:t> </a:t>
            </a:r>
            <a:r>
              <a:rPr lang="en-IN" sz="1600" dirty="0">
                <a:latin typeface="Calibri" panose="020F0502020204030204" pitchFamily="34" charset="0"/>
                <a:cs typeface="Times New Roman" panose="02020603050405020304" pitchFamily="18" charset="0"/>
              </a:rPr>
              <a:t>prediction.</a:t>
            </a:r>
            <a:r>
              <a:rPr sz="1600" dirty="0">
                <a:latin typeface="Calibri" panose="020F0502020204030204" pitchFamily="34" charset="0"/>
                <a:cs typeface="Times New Roman" panose="02020603050405020304" pitchFamily="18" charset="0"/>
              </a:rPr>
              <a:t>.</a:t>
            </a:r>
          </a:p>
          <a:p>
            <a:pPr marL="247650" indent="-235585">
              <a:lnSpc>
                <a:spcPct val="100000"/>
              </a:lnSpc>
              <a:spcBef>
                <a:spcPts val="310"/>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rows having a null value in any colurnns are dropped </a:t>
            </a:r>
            <a:r>
              <a:rPr lang="en-IN" sz="1600" dirty="0">
                <a:latin typeface="Calibri" panose="020F0502020204030204" pitchFamily="34" charset="0"/>
                <a:cs typeface="Times New Roman" panose="02020603050405020304" pitchFamily="18" charset="0"/>
              </a:rPr>
              <a:t>from</a:t>
            </a:r>
            <a:r>
              <a:rPr sz="1600" dirty="0">
                <a:latin typeface="Calibri" panose="020F0502020204030204" pitchFamily="34" charset="0"/>
                <a:cs typeface="Times New Roman" panose="02020603050405020304" pitchFamily="18" charset="0"/>
              </a:rPr>
              <a:t>  dataset.</a:t>
            </a:r>
          </a:p>
          <a:p>
            <a:pPr marL="247650" marR="66675" indent="-247650">
              <a:lnSpc>
                <a:spcPts val="2020"/>
              </a:lnSpc>
              <a:spcBef>
                <a:spcPts val="565"/>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a:t>
            </a:r>
            <a:r>
              <a:rPr lang="en-IN" sz="1600" dirty="0">
                <a:latin typeface="Calibri" panose="020F0502020204030204" pitchFamily="34" charset="0"/>
                <a:cs typeface="Times New Roman" panose="02020603050405020304" pitchFamily="18" charset="0"/>
              </a:rPr>
              <a:t>column</a:t>
            </a:r>
            <a:r>
              <a:rPr sz="1600" dirty="0">
                <a:latin typeface="Calibri" panose="020F0502020204030204" pitchFamily="34" charset="0"/>
                <a:cs typeface="Times New Roman" panose="02020603050405020304" pitchFamily="18" charset="0"/>
              </a:rPr>
              <a:t>s having characters as well as integer values are converted into integer values only.</a:t>
            </a:r>
          </a:p>
        </p:txBody>
      </p:sp>
      <p:sp>
        <p:nvSpPr>
          <p:cNvPr id="12" name="object 12"/>
          <p:cNvSpPr txBox="1"/>
          <p:nvPr/>
        </p:nvSpPr>
        <p:spPr>
          <a:xfrm>
            <a:off x="454997" y="4003214"/>
            <a:ext cx="7088505" cy="271485"/>
          </a:xfrm>
          <a:prstGeom prst="rect">
            <a:avLst/>
          </a:prstGeom>
        </p:spPr>
        <p:txBody>
          <a:bodyPr vert="horz" wrap="square" lIns="0" tIns="24765" rIns="0" bIns="0" rtlCol="0">
            <a:spAutoFit/>
          </a:bodyPr>
          <a:lstStyle/>
          <a:p>
            <a:pPr marL="273050" marR="5080" indent="-260985">
              <a:lnSpc>
                <a:spcPts val="2020"/>
              </a:lnSpc>
              <a:spcBef>
                <a:spcPts val="195"/>
              </a:spcBef>
              <a:buClr>
                <a:srgbClr val="62D1D3"/>
              </a:buClr>
              <a:buChar char="•"/>
              <a:tabLst>
                <a:tab pos="276860" algn="l"/>
                <a:tab pos="277495" algn="l"/>
              </a:tabLst>
            </a:pPr>
            <a:r>
              <a:rPr sz="1600" dirty="0">
                <a:latin typeface="Calibri" panose="020F0502020204030204" pitchFamily="34" charset="0"/>
                <a:cs typeface="Times New Roman" panose="02020603050405020304" pitchFamily="18" charset="0"/>
              </a:rPr>
              <a:t>Many more data cleaning techniques are used to </a:t>
            </a:r>
            <a:r>
              <a:rPr lang="en-IN" sz="1600" dirty="0">
                <a:latin typeface="Calibri" panose="020F0502020204030204" pitchFamily="34" charset="0"/>
                <a:cs typeface="Times New Roman" panose="02020603050405020304" pitchFamily="18" charset="0"/>
              </a:rPr>
              <a:t>improve</a:t>
            </a:r>
            <a:r>
              <a:rPr sz="1600" dirty="0">
                <a:latin typeface="Calibri" panose="020F0502020204030204" pitchFamily="34" charset="0"/>
                <a:cs typeface="Times New Roman" panose="02020603050405020304" pitchFamily="18" charset="0"/>
              </a:rPr>
              <a:t> the quality of  dataset.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3335">
              <a:lnSpc>
                <a:spcPct val="100000"/>
              </a:lnSpc>
              <a:spcBef>
                <a:spcPts val="130"/>
              </a:spcBef>
            </a:pPr>
            <a:r>
              <a:rPr b="1" spc="-320" dirty="0">
                <a:solidFill>
                  <a:schemeClr val="accent1">
                    <a:lumMod val="50000"/>
                  </a:schemeClr>
                </a:solidFill>
              </a:rPr>
              <a:t>FEATURE</a:t>
            </a:r>
            <a:r>
              <a:rPr b="1" spc="270" dirty="0">
                <a:solidFill>
                  <a:schemeClr val="accent1">
                    <a:lumMod val="50000"/>
                  </a:schemeClr>
                </a:solidFill>
              </a:rPr>
              <a:t> </a:t>
            </a:r>
            <a:r>
              <a:rPr b="1" spc="-125" dirty="0">
                <a:solidFill>
                  <a:schemeClr val="accent1">
                    <a:lumMod val="50000"/>
                  </a:schemeClr>
                </a:solidFill>
              </a:rPr>
              <a:t>ENGINEERING</a:t>
            </a:r>
          </a:p>
        </p:txBody>
      </p:sp>
      <p:sp>
        <p:nvSpPr>
          <p:cNvPr id="5" name="object 5"/>
          <p:cNvSpPr txBox="1"/>
          <p:nvPr/>
        </p:nvSpPr>
        <p:spPr>
          <a:xfrm>
            <a:off x="781050" y="1739900"/>
            <a:ext cx="6916420" cy="1589666"/>
          </a:xfrm>
          <a:prstGeom prst="rect">
            <a:avLst/>
          </a:prstGeom>
        </p:spPr>
        <p:txBody>
          <a:bodyPr vert="horz" wrap="square" lIns="0" tIns="12700" rIns="0" bIns="0" rtlCol="0">
            <a:spAutoFit/>
          </a:bodyPr>
          <a:lstStyle/>
          <a:p>
            <a:pPr marL="248920" marR="5080" indent="-236854">
              <a:lnSpc>
                <a:spcPct val="100699"/>
              </a:lnSpc>
              <a:spcBef>
                <a:spcPts val="100"/>
              </a:spcBef>
              <a:buClr>
                <a:srgbClr val="18C6CD"/>
              </a:buClr>
              <a:buFont typeface="Times New Roman"/>
              <a:buChar char="•"/>
              <a:tabLst>
                <a:tab pos="252095" algn="l"/>
                <a:tab pos="252729" algn="l"/>
              </a:tabLst>
            </a:pPr>
            <a:r>
              <a:rPr sz="1600" dirty="0">
                <a:latin typeface="Calibri" panose="020F0502020204030204" pitchFamily="34" charset="0"/>
                <a:cs typeface="Times New Roman" panose="02020603050405020304" pitchFamily="18" charset="0"/>
              </a:rPr>
              <a:t>Feature engineering is the process of using domain knowledge to extract features from raw data via data mining techniques. These features can be used to improve the performance of machine learning algorithms. Feature engineering can be considered as applied machine learning itself.</a:t>
            </a:r>
          </a:p>
          <a:p>
            <a:pPr marL="249554" marR="119380" indent="-236854" algn="just">
              <a:lnSpc>
                <a:spcPct val="100499"/>
              </a:lnSpc>
              <a:spcBef>
                <a:spcPts val="655"/>
              </a:spcBef>
              <a:buClr>
                <a:srgbClr val="18C6CD"/>
              </a:buClr>
              <a:buChar char="•"/>
              <a:tabLst>
                <a:tab pos="254635" algn="l"/>
              </a:tabLst>
            </a:pPr>
            <a:r>
              <a:rPr sz="1600" dirty="0">
                <a:latin typeface="Calibri" panose="020F0502020204030204" pitchFamily="34" charset="0"/>
                <a:cs typeface="Times New Roman" panose="02020603050405020304" pitchFamily="18" charset="0"/>
              </a:rPr>
              <a:t>Dimensionality reduction techniques are used in  dataset to reduce those rows </a:t>
            </a:r>
            <a:r>
              <a:rPr lang="en-IN" sz="1600" dirty="0">
                <a:latin typeface="Calibri" panose="020F0502020204030204" pitchFamily="34" charset="0"/>
                <a:cs typeface="Times New Roman" panose="02020603050405020304" pitchFamily="18" charset="0"/>
              </a:rPr>
              <a:t>which </a:t>
            </a:r>
            <a:r>
              <a:rPr sz="1600" dirty="0">
                <a:latin typeface="Calibri" panose="020F0502020204030204" pitchFamily="34" charset="0"/>
                <a:cs typeface="Times New Roman" panose="02020603050405020304" pitchFamily="18" charset="0"/>
              </a:rPr>
              <a:t>are not very much important </a:t>
            </a:r>
            <a:r>
              <a:rPr lang="en-IN" sz="1600" dirty="0">
                <a:latin typeface="Calibri" panose="020F0502020204030204" pitchFamily="34" charset="0"/>
                <a:cs typeface="Times New Roman" panose="02020603050405020304" pitchFamily="18" charset="0"/>
              </a:rPr>
              <a:t>for predicting target value</a:t>
            </a:r>
            <a:r>
              <a:rPr sz="1600" dirty="0">
                <a:latin typeface="Calibri" panose="020F0502020204030204" pitchFamily="34" charset="0"/>
                <a:cs typeface="Times New Roman" panose="02020603050405020304" pitchFamily="18" charset="0"/>
              </a:rPr>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xml><?xml version="1.0" encoding="utf-8"?>
<a:themeOverride xmlns:a="http://schemas.openxmlformats.org/drawingml/2006/main">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docProps/app.xml><?xml version="1.0" encoding="utf-8"?>
<Properties xmlns="http://schemas.openxmlformats.org/officeDocument/2006/extended-properties" xmlns:vt="http://schemas.openxmlformats.org/officeDocument/2006/docPropsVTypes">
  <Template/>
  <TotalTime>5217</TotalTime>
  <Words>1326</Words>
  <Application>Microsoft Office PowerPoint</Application>
  <PresentationFormat>Custom</PresentationFormat>
  <Paragraphs>93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Corbel</vt:lpstr>
      <vt:lpstr>Courier New</vt:lpstr>
      <vt:lpstr>Times New Roman</vt:lpstr>
      <vt:lpstr>Wingdings</vt:lpstr>
      <vt:lpstr>Parallax</vt:lpstr>
      <vt:lpstr> Micro-Credit Defaulter </vt:lpstr>
      <vt:lpstr>OUTLINE</vt:lpstr>
      <vt:lpstr>INTRODUCTION</vt:lpstr>
      <vt:lpstr>PROBLEM STATEMENT</vt:lpstr>
      <vt:lpstr>PROJECT SPECIFICATION</vt:lpstr>
      <vt:lpstr>DATASET</vt:lpstr>
      <vt:lpstr>PIPELINE</vt:lpstr>
      <vt:lpstr>DATA CLEANING</vt:lpstr>
      <vt:lpstr>FEATURE ENGINEERING</vt:lpstr>
      <vt:lpstr>OUTLIER DETECTION</vt:lpstr>
      <vt:lpstr>OUTLIER REMOVAL</vt:lpstr>
      <vt:lpstr>ONE HOT ENCODING</vt:lpstr>
      <vt:lpstr>               FEATURE SCALING</vt:lpstr>
      <vt:lpstr>PowerPoint Presentation</vt:lpstr>
      <vt:lpstr>        CROSS VALIDATION</vt:lpstr>
      <vt:lpstr>GRIDSEARCH CROSS VALIDATION</vt:lpstr>
      <vt:lpstr>       KEY METRICS </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sayan</dc:creator>
  <cp:lastModifiedBy>Sayantani Banerjee</cp:lastModifiedBy>
  <cp:revision>6</cp:revision>
  <dcterms:created xsi:type="dcterms:W3CDTF">2022-11-06T17:22:28Z</dcterms:created>
  <dcterms:modified xsi:type="dcterms:W3CDTF">2022-11-20T12:58:06Z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2022-11-04T00:00:00Z</vt:filetime>
  </property>
  <property fmtid="{D5CDD505-2E9C-101B-9397-08002B2CF9AE}" pid="3" name="Producer">
    <vt:lpwstr>FPDF 1.84</vt:lpwstr>
  </property>
  <property fmtid="{D5CDD505-2E9C-101B-9397-08002B2CF9AE}" pid="4" name="LastSaved">
    <vt:filetime>2022-11-04T00:00:00Z</vt:filetime>
  </property>
</Properties>
</file>