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4" r:id="rId18"/>
    <p:sldId id="271" r:id="rId19"/>
    <p:sldId id="272" r:id="rId20"/>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60"/>
            <p14:sldId id="261"/>
            <p14:sldId id="262"/>
            <p14:sldId id="263"/>
            <p14:sldId id="264"/>
            <p14:sldId id="265"/>
            <p14:sldId id="266"/>
            <p14:sldId id="267"/>
            <p14:sldId id="273"/>
            <p14:sldId id="268"/>
            <p14:sldId id="269"/>
            <p14:sldId id="270"/>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91" d="100"/>
          <a:sy n="91" d="100"/>
        </p:scale>
        <p:origin x="150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ani Banerjee" userId="d7f33c6887eaef32" providerId="LiveId" clId="{2B0836FD-A832-4C01-8349-CFD91EC880FD}"/>
    <pc:docChg chg="undo custSel addSld delSld modSld sldOrd modSection">
      <pc:chgData name="Sayantani Banerjee" userId="d7f33c6887eaef32" providerId="LiveId" clId="{2B0836FD-A832-4C01-8349-CFD91EC880FD}" dt="2022-11-08T14:50:30.224" v="586" actId="255"/>
      <pc:docMkLst>
        <pc:docMk/>
      </pc:docMkLst>
      <pc:sldChg chg="delSp modSp mod modAnim">
        <pc:chgData name="Sayantani Banerjee" userId="d7f33c6887eaef32" providerId="LiveId" clId="{2B0836FD-A832-4C01-8349-CFD91EC880FD}" dt="2022-11-08T13:56:54.353" v="515" actId="255"/>
        <pc:sldMkLst>
          <pc:docMk/>
          <pc:sldMk cId="0" sldId="256"/>
        </pc:sldMkLst>
        <pc:spChg chg="del">
          <ac:chgData name="Sayantani Banerjee" userId="d7f33c6887eaef32" providerId="LiveId" clId="{2B0836FD-A832-4C01-8349-CFD91EC880FD}" dt="2022-11-08T05:29:54.945" v="12" actId="21"/>
          <ac:spMkLst>
            <pc:docMk/>
            <pc:sldMk cId="0" sldId="256"/>
            <ac:spMk id="8" creationId="{00000000-0000-0000-0000-000000000000}"/>
          </ac:spMkLst>
        </pc:spChg>
        <pc:spChg chg="mod">
          <ac:chgData name="Sayantani Banerjee" userId="d7f33c6887eaef32" providerId="LiveId" clId="{2B0836FD-A832-4C01-8349-CFD91EC880FD}" dt="2022-11-08T13:56:54.353" v="515" actId="255"/>
          <ac:spMkLst>
            <pc:docMk/>
            <pc:sldMk cId="0" sldId="256"/>
            <ac:spMk id="9" creationId="{00000000-0000-0000-0000-000000000000}"/>
          </ac:spMkLst>
        </pc:spChg>
      </pc:sldChg>
      <pc:sldChg chg="modSp mod">
        <pc:chgData name="Sayantani Banerjee" userId="d7f33c6887eaef32" providerId="LiveId" clId="{2B0836FD-A832-4C01-8349-CFD91EC880FD}" dt="2022-11-08T13:59:51.754" v="561" actId="20577"/>
        <pc:sldMkLst>
          <pc:docMk/>
          <pc:sldMk cId="0" sldId="257"/>
        </pc:sldMkLst>
        <pc:spChg chg="mod">
          <ac:chgData name="Sayantani Banerjee" userId="d7f33c6887eaef32" providerId="LiveId" clId="{2B0836FD-A832-4C01-8349-CFD91EC880FD}" dt="2022-11-08T13:59:51.754" v="561" actId="20577"/>
          <ac:spMkLst>
            <pc:docMk/>
            <pc:sldMk cId="0" sldId="257"/>
            <ac:spMk id="5" creationId="{00000000-0000-0000-0000-000000000000}"/>
          </ac:spMkLst>
        </pc:spChg>
      </pc:sldChg>
      <pc:sldChg chg="delSp modSp mod">
        <pc:chgData name="Sayantani Banerjee" userId="d7f33c6887eaef32" providerId="LiveId" clId="{2B0836FD-A832-4C01-8349-CFD91EC880FD}" dt="2022-11-08T14:50:30.224" v="586" actId="255"/>
        <pc:sldMkLst>
          <pc:docMk/>
          <pc:sldMk cId="0" sldId="258"/>
        </pc:sldMkLst>
        <pc:spChg chg="del">
          <ac:chgData name="Sayantani Banerjee" userId="d7f33c6887eaef32" providerId="LiveId" clId="{2B0836FD-A832-4C01-8349-CFD91EC880FD}" dt="2022-11-08T05:30:40.480" v="29" actId="21"/>
          <ac:spMkLst>
            <pc:docMk/>
            <pc:sldMk cId="0" sldId="258"/>
            <ac:spMk id="3" creationId="{00000000-0000-0000-0000-000000000000}"/>
          </ac:spMkLst>
        </pc:spChg>
        <pc:spChg chg="mod">
          <ac:chgData name="Sayantani Banerjee" userId="d7f33c6887eaef32" providerId="LiveId" clId="{2B0836FD-A832-4C01-8349-CFD91EC880FD}" dt="2022-11-08T13:57:31.942" v="525"/>
          <ac:spMkLst>
            <pc:docMk/>
            <pc:sldMk cId="0" sldId="258"/>
            <ac:spMk id="4" creationId="{00000000-0000-0000-0000-000000000000}"/>
          </ac:spMkLst>
        </pc:spChg>
        <pc:spChg chg="mod">
          <ac:chgData name="Sayantani Banerjee" userId="d7f33c6887eaef32" providerId="LiveId" clId="{2B0836FD-A832-4C01-8349-CFD91EC880FD}" dt="2022-11-08T14:50:30.224" v="586" actId="255"/>
          <ac:spMkLst>
            <pc:docMk/>
            <pc:sldMk cId="0" sldId="258"/>
            <ac:spMk id="5" creationId="{00000000-0000-0000-0000-000000000000}"/>
          </ac:spMkLst>
        </pc:spChg>
      </pc:sldChg>
      <pc:sldChg chg="delSp modSp mod">
        <pc:chgData name="Sayantani Banerjee" userId="d7f33c6887eaef32" providerId="LiveId" clId="{2B0836FD-A832-4C01-8349-CFD91EC880FD}" dt="2022-11-08T13:44:51.695" v="401" actId="1076"/>
        <pc:sldMkLst>
          <pc:docMk/>
          <pc:sldMk cId="0" sldId="259"/>
        </pc:sldMkLst>
        <pc:spChg chg="del">
          <ac:chgData name="Sayantani Banerjee" userId="d7f33c6887eaef32" providerId="LiveId" clId="{2B0836FD-A832-4C01-8349-CFD91EC880FD}" dt="2022-11-08T05:30:47.405" v="30" actId="21"/>
          <ac:spMkLst>
            <pc:docMk/>
            <pc:sldMk cId="0" sldId="259"/>
            <ac:spMk id="3" creationId="{00000000-0000-0000-0000-000000000000}"/>
          </ac:spMkLst>
        </pc:spChg>
        <pc:spChg chg="mod">
          <ac:chgData name="Sayantani Banerjee" userId="d7f33c6887eaef32" providerId="LiveId" clId="{2B0836FD-A832-4C01-8349-CFD91EC880FD}" dt="2022-11-08T13:44:23.611" v="399" actId="1076"/>
          <ac:spMkLst>
            <pc:docMk/>
            <pc:sldMk cId="0" sldId="259"/>
            <ac:spMk id="4" creationId="{00000000-0000-0000-0000-000000000000}"/>
          </ac:spMkLst>
        </pc:spChg>
        <pc:spChg chg="mod">
          <ac:chgData name="Sayantani Banerjee" userId="d7f33c6887eaef32" providerId="LiveId" clId="{2B0836FD-A832-4C01-8349-CFD91EC880FD}" dt="2022-11-08T13:44:51.695" v="401" actId="1076"/>
          <ac:spMkLst>
            <pc:docMk/>
            <pc:sldMk cId="0" sldId="259"/>
            <ac:spMk id="5" creationId="{00000000-0000-0000-0000-000000000000}"/>
          </ac:spMkLst>
        </pc:spChg>
      </pc:sldChg>
      <pc:sldChg chg="delSp modSp mod ord">
        <pc:chgData name="Sayantani Banerjee" userId="d7f33c6887eaef32" providerId="LiveId" clId="{2B0836FD-A832-4C01-8349-CFD91EC880FD}" dt="2022-11-08T14:50:20.909" v="585" actId="255"/>
        <pc:sldMkLst>
          <pc:docMk/>
          <pc:sldMk cId="0" sldId="260"/>
        </pc:sldMkLst>
        <pc:spChg chg="del">
          <ac:chgData name="Sayantani Banerjee" userId="d7f33c6887eaef32" providerId="LiveId" clId="{2B0836FD-A832-4C01-8349-CFD91EC880FD}" dt="2022-11-08T05:30:53.255" v="31" actId="21"/>
          <ac:spMkLst>
            <pc:docMk/>
            <pc:sldMk cId="0" sldId="260"/>
            <ac:spMk id="3" creationId="{00000000-0000-0000-0000-000000000000}"/>
          </ac:spMkLst>
        </pc:spChg>
        <pc:spChg chg="mod">
          <ac:chgData name="Sayantani Banerjee" userId="d7f33c6887eaef32" providerId="LiveId" clId="{2B0836FD-A832-4C01-8349-CFD91EC880FD}" dt="2022-11-08T13:57:31.942" v="525"/>
          <ac:spMkLst>
            <pc:docMk/>
            <pc:sldMk cId="0" sldId="260"/>
            <ac:spMk id="4" creationId="{00000000-0000-0000-0000-000000000000}"/>
          </ac:spMkLst>
        </pc:spChg>
        <pc:spChg chg="mod">
          <ac:chgData name="Sayantani Banerjee" userId="d7f33c6887eaef32" providerId="LiveId" clId="{2B0836FD-A832-4C01-8349-CFD91EC880FD}" dt="2022-11-08T14:50:20.909" v="585" actId="255"/>
          <ac:spMkLst>
            <pc:docMk/>
            <pc:sldMk cId="0" sldId="260"/>
            <ac:spMk id="5" creationId="{00000000-0000-0000-0000-000000000000}"/>
          </ac:spMkLst>
        </pc:spChg>
      </pc:sldChg>
      <pc:sldChg chg="delSp modSp mod">
        <pc:chgData name="Sayantani Banerjee" userId="d7f33c6887eaef32" providerId="LiveId" clId="{2B0836FD-A832-4C01-8349-CFD91EC880FD}" dt="2022-11-08T13:51:18.430" v="476" actId="255"/>
        <pc:sldMkLst>
          <pc:docMk/>
          <pc:sldMk cId="0" sldId="261"/>
        </pc:sldMkLst>
        <pc:spChg chg="del">
          <ac:chgData name="Sayantani Banerjee" userId="d7f33c6887eaef32" providerId="LiveId" clId="{2B0836FD-A832-4C01-8349-CFD91EC880FD}" dt="2022-11-08T05:31:34.067" v="36" actId="21"/>
          <ac:spMkLst>
            <pc:docMk/>
            <pc:sldMk cId="0" sldId="261"/>
            <ac:spMk id="3" creationId="{00000000-0000-0000-0000-000000000000}"/>
          </ac:spMkLst>
        </pc:spChg>
        <pc:spChg chg="mod">
          <ac:chgData name="Sayantani Banerjee" userId="d7f33c6887eaef32" providerId="LiveId" clId="{2B0836FD-A832-4C01-8349-CFD91EC880FD}" dt="2022-11-08T13:47:46.260" v="437" actId="13926"/>
          <ac:spMkLst>
            <pc:docMk/>
            <pc:sldMk cId="0" sldId="261"/>
            <ac:spMk id="4" creationId="{00000000-0000-0000-0000-000000000000}"/>
          </ac:spMkLst>
        </pc:spChg>
        <pc:spChg chg="mod">
          <ac:chgData name="Sayantani Banerjee" userId="d7f33c6887eaef32" providerId="LiveId" clId="{2B0836FD-A832-4C01-8349-CFD91EC880FD}" dt="2022-11-08T13:51:18.430" v="476" actId="255"/>
          <ac:spMkLst>
            <pc:docMk/>
            <pc:sldMk cId="0" sldId="261"/>
            <ac:spMk id="5" creationId="{00000000-0000-0000-0000-000000000000}"/>
          </ac:spMkLst>
        </pc:spChg>
        <pc:spChg chg="mod">
          <ac:chgData name="Sayantani Banerjee" userId="d7f33c6887eaef32" providerId="LiveId" clId="{2B0836FD-A832-4C01-8349-CFD91EC880FD}" dt="2022-11-08T13:51:06.967" v="475" actId="255"/>
          <ac:spMkLst>
            <pc:docMk/>
            <pc:sldMk cId="0" sldId="261"/>
            <ac:spMk id="8" creationId="{00000000-0000-0000-0000-000000000000}"/>
          </ac:spMkLst>
        </pc:spChg>
      </pc:sldChg>
      <pc:sldChg chg="delSp modSp mod">
        <pc:chgData name="Sayantani Banerjee" userId="d7f33c6887eaef32" providerId="LiveId" clId="{2B0836FD-A832-4C01-8349-CFD91EC880FD}" dt="2022-11-08T14:01:14.916" v="571" actId="20577"/>
        <pc:sldMkLst>
          <pc:docMk/>
          <pc:sldMk cId="0" sldId="263"/>
        </pc:sldMkLst>
        <pc:spChg chg="del">
          <ac:chgData name="Sayantani Banerjee" userId="d7f33c6887eaef32" providerId="LiveId" clId="{2B0836FD-A832-4C01-8349-CFD91EC880FD}" dt="2022-11-08T05:33:03.878" v="49" actId="21"/>
          <ac:spMkLst>
            <pc:docMk/>
            <pc:sldMk cId="0" sldId="263"/>
            <ac:spMk id="4" creationId="{00000000-0000-0000-0000-000000000000}"/>
          </ac:spMkLst>
        </pc:spChg>
        <pc:spChg chg="mod">
          <ac:chgData name="Sayantani Banerjee" userId="d7f33c6887eaef32" providerId="LiveId" clId="{2B0836FD-A832-4C01-8349-CFD91EC880FD}" dt="2022-11-08T13:57:31.942" v="525"/>
          <ac:spMkLst>
            <pc:docMk/>
            <pc:sldMk cId="0" sldId="263"/>
            <ac:spMk id="5" creationId="{00000000-0000-0000-0000-000000000000}"/>
          </ac:spMkLst>
        </pc:spChg>
        <pc:spChg chg="mod">
          <ac:chgData name="Sayantani Banerjee" userId="d7f33c6887eaef32" providerId="LiveId" clId="{2B0836FD-A832-4C01-8349-CFD91EC880FD}" dt="2022-11-08T14:01:14.916" v="571" actId="20577"/>
          <ac:spMkLst>
            <pc:docMk/>
            <pc:sldMk cId="0" sldId="263"/>
            <ac:spMk id="6" creationId="{00000000-0000-0000-0000-000000000000}"/>
          </ac:spMkLst>
        </pc:spChg>
        <pc:spChg chg="mod">
          <ac:chgData name="Sayantani Banerjee" userId="d7f33c6887eaef32" providerId="LiveId" clId="{2B0836FD-A832-4C01-8349-CFD91EC880FD}" dt="2022-11-08T14:00:44.665" v="568" actId="20577"/>
          <ac:spMkLst>
            <pc:docMk/>
            <pc:sldMk cId="0" sldId="263"/>
            <ac:spMk id="12" creationId="{00000000-0000-0000-0000-000000000000}"/>
          </ac:spMkLst>
        </pc:spChg>
      </pc:sldChg>
      <pc:sldChg chg="delSp modSp mod">
        <pc:chgData name="Sayantani Banerjee" userId="d7f33c6887eaef32" providerId="LiveId" clId="{2B0836FD-A832-4C01-8349-CFD91EC880FD}" dt="2022-11-08T14:01:31.785" v="579" actId="20577"/>
        <pc:sldMkLst>
          <pc:docMk/>
          <pc:sldMk cId="0" sldId="264"/>
        </pc:sldMkLst>
        <pc:spChg chg="del">
          <ac:chgData name="Sayantani Banerjee" userId="d7f33c6887eaef32" providerId="LiveId" clId="{2B0836FD-A832-4C01-8349-CFD91EC880FD}" dt="2022-11-08T05:33:09.225" v="50" actId="21"/>
          <ac:spMkLst>
            <pc:docMk/>
            <pc:sldMk cId="0" sldId="264"/>
            <ac:spMk id="3" creationId="{00000000-0000-0000-0000-000000000000}"/>
          </ac:spMkLst>
        </pc:spChg>
        <pc:spChg chg="mod">
          <ac:chgData name="Sayantani Banerjee" userId="d7f33c6887eaef32" providerId="LiveId" clId="{2B0836FD-A832-4C01-8349-CFD91EC880FD}" dt="2022-11-08T13:57:31.942" v="525"/>
          <ac:spMkLst>
            <pc:docMk/>
            <pc:sldMk cId="0" sldId="264"/>
            <ac:spMk id="4" creationId="{00000000-0000-0000-0000-000000000000}"/>
          </ac:spMkLst>
        </pc:spChg>
        <pc:spChg chg="mod">
          <ac:chgData name="Sayantani Banerjee" userId="d7f33c6887eaef32" providerId="LiveId" clId="{2B0836FD-A832-4C01-8349-CFD91EC880FD}" dt="2022-11-08T14:01:31.785" v="579" actId="20577"/>
          <ac:spMkLst>
            <pc:docMk/>
            <pc:sldMk cId="0" sldId="264"/>
            <ac:spMk id="5" creationId="{00000000-0000-0000-0000-000000000000}"/>
          </ac:spMkLst>
        </pc:spChg>
      </pc:sldChg>
      <pc:sldChg chg="delSp modSp mod">
        <pc:chgData name="Sayantani Banerjee" userId="d7f33c6887eaef32" providerId="LiveId" clId="{2B0836FD-A832-4C01-8349-CFD91EC880FD}" dt="2022-11-08T13:57:31.942" v="525"/>
        <pc:sldMkLst>
          <pc:docMk/>
          <pc:sldMk cId="0" sldId="265"/>
        </pc:sldMkLst>
        <pc:spChg chg="del">
          <ac:chgData name="Sayantani Banerjee" userId="d7f33c6887eaef32" providerId="LiveId" clId="{2B0836FD-A832-4C01-8349-CFD91EC880FD}" dt="2022-11-08T05:33:14.542" v="51" actId="21"/>
          <ac:spMkLst>
            <pc:docMk/>
            <pc:sldMk cId="0" sldId="265"/>
            <ac:spMk id="3" creationId="{00000000-0000-0000-0000-000000000000}"/>
          </ac:spMkLst>
        </pc:spChg>
        <pc:spChg chg="mod">
          <ac:chgData name="Sayantani Banerjee" userId="d7f33c6887eaef32" providerId="LiveId" clId="{2B0836FD-A832-4C01-8349-CFD91EC880FD}" dt="2022-11-08T13:57:31.942" v="525"/>
          <ac:spMkLst>
            <pc:docMk/>
            <pc:sldMk cId="0" sldId="265"/>
            <ac:spMk id="4" creationId="{00000000-0000-0000-0000-000000000000}"/>
          </ac:spMkLst>
        </pc:spChg>
        <pc:spChg chg="mod">
          <ac:chgData name="Sayantani Banerjee" userId="d7f33c6887eaef32" providerId="LiveId" clId="{2B0836FD-A832-4C01-8349-CFD91EC880FD}" dt="2022-11-08T13:51:50.891" v="478" actId="108"/>
          <ac:spMkLst>
            <pc:docMk/>
            <pc:sldMk cId="0" sldId="265"/>
            <ac:spMk id="5" creationId="{00000000-0000-0000-0000-000000000000}"/>
          </ac:spMkLst>
        </pc:spChg>
      </pc:sldChg>
      <pc:sldChg chg="delSp modSp mod">
        <pc:chgData name="Sayantani Banerjee" userId="d7f33c6887eaef32" providerId="LiveId" clId="{2B0836FD-A832-4C01-8349-CFD91EC880FD}" dt="2022-11-08T13:57:31.942" v="525"/>
        <pc:sldMkLst>
          <pc:docMk/>
          <pc:sldMk cId="0" sldId="266"/>
        </pc:sldMkLst>
        <pc:spChg chg="del">
          <ac:chgData name="Sayantani Banerjee" userId="d7f33c6887eaef32" providerId="LiveId" clId="{2B0836FD-A832-4C01-8349-CFD91EC880FD}" dt="2022-11-08T05:33:21.473" v="52" actId="21"/>
          <ac:spMkLst>
            <pc:docMk/>
            <pc:sldMk cId="0" sldId="266"/>
            <ac:spMk id="3" creationId="{00000000-0000-0000-0000-000000000000}"/>
          </ac:spMkLst>
        </pc:spChg>
        <pc:spChg chg="mod">
          <ac:chgData name="Sayantani Banerjee" userId="d7f33c6887eaef32" providerId="LiveId" clId="{2B0836FD-A832-4C01-8349-CFD91EC880FD}" dt="2022-11-08T13:57:31.942" v="525"/>
          <ac:spMkLst>
            <pc:docMk/>
            <pc:sldMk cId="0" sldId="266"/>
            <ac:spMk id="4" creationId="{00000000-0000-0000-0000-000000000000}"/>
          </ac:spMkLst>
        </pc:spChg>
        <pc:spChg chg="mod">
          <ac:chgData name="Sayantani Banerjee" userId="d7f33c6887eaef32" providerId="LiveId" clId="{2B0836FD-A832-4C01-8349-CFD91EC880FD}" dt="2022-11-08T13:53:12.731" v="484" actId="108"/>
          <ac:spMkLst>
            <pc:docMk/>
            <pc:sldMk cId="0" sldId="266"/>
            <ac:spMk id="5" creationId="{00000000-0000-0000-0000-000000000000}"/>
          </ac:spMkLst>
        </pc:spChg>
        <pc:picChg chg="mod">
          <ac:chgData name="Sayantani Banerjee" userId="d7f33c6887eaef32" providerId="LiveId" clId="{2B0836FD-A832-4C01-8349-CFD91EC880FD}" dt="2022-11-08T13:52:38.219" v="483" actId="14100"/>
          <ac:picMkLst>
            <pc:docMk/>
            <pc:sldMk cId="0" sldId="266"/>
            <ac:picMk id="6" creationId="{1FFC509B-E964-C9E7-C813-250D93B63ED0}"/>
          </ac:picMkLst>
        </pc:picChg>
      </pc:sldChg>
      <pc:sldChg chg="modSp mod">
        <pc:chgData name="Sayantani Banerjee" userId="d7f33c6887eaef32" providerId="LiveId" clId="{2B0836FD-A832-4C01-8349-CFD91EC880FD}" dt="2022-11-08T14:50:05.637" v="584" actId="20577"/>
        <pc:sldMkLst>
          <pc:docMk/>
          <pc:sldMk cId="0" sldId="267"/>
        </pc:sldMkLst>
        <pc:spChg chg="mod">
          <ac:chgData name="Sayantani Banerjee" userId="d7f33c6887eaef32" providerId="LiveId" clId="{2B0836FD-A832-4C01-8349-CFD91EC880FD}" dt="2022-11-08T14:50:05.637" v="584" actId="20577"/>
          <ac:spMkLst>
            <pc:docMk/>
            <pc:sldMk cId="0" sldId="267"/>
            <ac:spMk id="7" creationId="{00000000-0000-0000-0000-000000000000}"/>
          </ac:spMkLst>
        </pc:spChg>
      </pc:sldChg>
      <pc:sldChg chg="modSp mod">
        <pc:chgData name="Sayantani Banerjee" userId="d7f33c6887eaef32" providerId="LiveId" clId="{2B0836FD-A832-4C01-8349-CFD91EC880FD}" dt="2022-11-08T13:54:21.746" v="493" actId="108"/>
        <pc:sldMkLst>
          <pc:docMk/>
          <pc:sldMk cId="0" sldId="268"/>
        </pc:sldMkLst>
        <pc:spChg chg="mod">
          <ac:chgData name="Sayantani Banerjee" userId="d7f33c6887eaef32" providerId="LiveId" clId="{2B0836FD-A832-4C01-8349-CFD91EC880FD}" dt="2022-11-08T13:54:21.746" v="493" actId="108"/>
          <ac:spMkLst>
            <pc:docMk/>
            <pc:sldMk cId="0" sldId="268"/>
            <ac:spMk id="5" creationId="{00000000-0000-0000-0000-000000000000}"/>
          </ac:spMkLst>
        </pc:spChg>
        <pc:picChg chg="mod">
          <ac:chgData name="Sayantani Banerjee" userId="d7f33c6887eaef32" providerId="LiveId" clId="{2B0836FD-A832-4C01-8349-CFD91EC880FD}" dt="2022-11-08T13:54:20.915" v="491" actId="1076"/>
          <ac:picMkLst>
            <pc:docMk/>
            <pc:sldMk cId="0" sldId="268"/>
            <ac:picMk id="12" creationId="{1BB84F71-2772-4B8F-A9F4-DB88C3458767}"/>
          </ac:picMkLst>
        </pc:picChg>
        <pc:picChg chg="mod">
          <ac:chgData name="Sayantani Banerjee" userId="d7f33c6887eaef32" providerId="LiveId" clId="{2B0836FD-A832-4C01-8349-CFD91EC880FD}" dt="2022-11-08T13:54:21.338" v="492" actId="1076"/>
          <ac:picMkLst>
            <pc:docMk/>
            <pc:sldMk cId="0" sldId="268"/>
            <ac:picMk id="13" creationId="{B2F9B175-22E6-2439-F837-DE2FE9414A77}"/>
          </ac:picMkLst>
        </pc:picChg>
      </pc:sldChg>
      <pc:sldChg chg="modSp mod">
        <pc:chgData name="Sayantani Banerjee" userId="d7f33c6887eaef32" providerId="LiveId" clId="{2B0836FD-A832-4C01-8349-CFD91EC880FD}" dt="2022-11-08T13:58:58.721" v="530" actId="2711"/>
        <pc:sldMkLst>
          <pc:docMk/>
          <pc:sldMk cId="0" sldId="270"/>
        </pc:sldMkLst>
        <pc:spChg chg="mod">
          <ac:chgData name="Sayantani Banerjee" userId="d7f33c6887eaef32" providerId="LiveId" clId="{2B0836FD-A832-4C01-8349-CFD91EC880FD}" dt="2022-11-08T13:58:58.721" v="530" actId="2711"/>
          <ac:spMkLst>
            <pc:docMk/>
            <pc:sldMk cId="0" sldId="270"/>
            <ac:spMk id="3" creationId="{00000000-0000-0000-0000-000000000000}"/>
          </ac:spMkLst>
        </pc:spChg>
        <pc:spChg chg="mod">
          <ac:chgData name="Sayantani Banerjee" userId="d7f33c6887eaef32" providerId="LiveId" clId="{2B0836FD-A832-4C01-8349-CFD91EC880FD}" dt="2022-11-08T13:54:50.065" v="502" actId="20577"/>
          <ac:spMkLst>
            <pc:docMk/>
            <pc:sldMk cId="0" sldId="270"/>
            <ac:spMk id="4" creationId="{00000000-0000-0000-0000-000000000000}"/>
          </ac:spMkLst>
        </pc:spChg>
      </pc:sldChg>
      <pc:sldChg chg="modSp mod modTransition">
        <pc:chgData name="Sayantani Banerjee" userId="d7f33c6887eaef32" providerId="LiveId" clId="{2B0836FD-A832-4C01-8349-CFD91EC880FD}" dt="2022-11-08T13:58:28.961" v="528"/>
        <pc:sldMkLst>
          <pc:docMk/>
          <pc:sldMk cId="0" sldId="271"/>
        </pc:sldMkLst>
        <pc:spChg chg="mod">
          <ac:chgData name="Sayantani Banerjee" userId="d7f33c6887eaef32" providerId="LiveId" clId="{2B0836FD-A832-4C01-8349-CFD91EC880FD}" dt="2022-11-08T13:55:33.141" v="506" actId="207"/>
          <ac:spMkLst>
            <pc:docMk/>
            <pc:sldMk cId="0" sldId="271"/>
            <ac:spMk id="4" creationId="{00000000-0000-0000-0000-000000000000}"/>
          </ac:spMkLst>
        </pc:spChg>
      </pc:sldChg>
      <pc:sldChg chg="add del">
        <pc:chgData name="Sayantani Banerjee" userId="d7f33c6887eaef32" providerId="LiveId" clId="{2B0836FD-A832-4C01-8349-CFD91EC880FD}" dt="2022-11-08T13:38:52.450" v="91" actId="2696"/>
        <pc:sldMkLst>
          <pc:docMk/>
          <pc:sldMk cId="0" sldId="272"/>
        </pc:sldMkLst>
      </pc:sldChg>
      <pc:sldChg chg="addSp delSp modSp mod">
        <pc:chgData name="Sayantani Banerjee" userId="d7f33c6887eaef32" providerId="LiveId" clId="{2B0836FD-A832-4C01-8349-CFD91EC880FD}" dt="2022-11-08T13:57:32.083" v="526" actId="27636"/>
        <pc:sldMkLst>
          <pc:docMk/>
          <pc:sldMk cId="2432330438" sldId="273"/>
        </pc:sldMkLst>
        <pc:spChg chg="mod">
          <ac:chgData name="Sayantani Banerjee" userId="d7f33c6887eaef32" providerId="LiveId" clId="{2B0836FD-A832-4C01-8349-CFD91EC880FD}" dt="2022-11-08T13:57:32.083" v="526" actId="27636"/>
          <ac:spMkLst>
            <pc:docMk/>
            <pc:sldMk cId="2432330438" sldId="273"/>
            <ac:spMk id="2" creationId="{80695422-48D4-4BF2-616E-24F506DD806F}"/>
          </ac:spMkLst>
        </pc:spChg>
        <pc:spChg chg="mod">
          <ac:chgData name="Sayantani Banerjee" userId="d7f33c6887eaef32" providerId="LiveId" clId="{2B0836FD-A832-4C01-8349-CFD91EC880FD}" dt="2022-11-08T13:53:56.529" v="487" actId="108"/>
          <ac:spMkLst>
            <pc:docMk/>
            <pc:sldMk cId="2432330438" sldId="273"/>
            <ac:spMk id="3" creationId="{AC870963-2837-942A-D0A3-35EDF7E3A92C}"/>
          </ac:spMkLst>
        </pc:spChg>
        <pc:grpChg chg="mod">
          <ac:chgData name="Sayantani Banerjee" userId="d7f33c6887eaef32" providerId="LiveId" clId="{2B0836FD-A832-4C01-8349-CFD91EC880FD}" dt="2022-11-08T05:35:28.631" v="61"/>
          <ac:grpSpMkLst>
            <pc:docMk/>
            <pc:sldMk cId="2432330438" sldId="273"/>
            <ac:grpSpMk id="10" creationId="{448342AB-5BEA-8DB2-4792-549BEFEE11F9}"/>
          </ac:grpSpMkLst>
        </pc:grpChg>
        <pc:picChg chg="mod">
          <ac:chgData name="Sayantani Banerjee" userId="d7f33c6887eaef32" providerId="LiveId" clId="{2B0836FD-A832-4C01-8349-CFD91EC880FD}" dt="2022-11-08T05:36:58.904" v="76" actId="14100"/>
          <ac:picMkLst>
            <pc:docMk/>
            <pc:sldMk cId="2432330438" sldId="273"/>
            <ac:picMk id="5" creationId="{024AB8EB-ACE0-AB67-4F64-F5E36A975C34}"/>
          </ac:picMkLst>
        </pc:picChg>
        <pc:inkChg chg="add del">
          <ac:chgData name="Sayantani Banerjee" userId="d7f33c6887eaef32" providerId="LiveId" clId="{2B0836FD-A832-4C01-8349-CFD91EC880FD}" dt="2022-11-08T05:35:29.640" v="64" actId="9405"/>
          <ac:inkMkLst>
            <pc:docMk/>
            <pc:sldMk cId="2432330438" sldId="273"/>
            <ac:inkMk id="6" creationId="{F6EBC962-9B45-8E53-0C7D-247D725D8506}"/>
          </ac:inkMkLst>
        </pc:inkChg>
        <pc:inkChg chg="add del">
          <ac:chgData name="Sayantani Banerjee" userId="d7f33c6887eaef32" providerId="LiveId" clId="{2B0836FD-A832-4C01-8349-CFD91EC880FD}" dt="2022-11-08T05:35:29.295" v="63" actId="9405"/>
          <ac:inkMkLst>
            <pc:docMk/>
            <pc:sldMk cId="2432330438" sldId="273"/>
            <ac:inkMk id="7" creationId="{DE998049-73A1-67CD-30E5-1C06B6A8A3B6}"/>
          </ac:inkMkLst>
        </pc:inkChg>
        <pc:inkChg chg="add del mod">
          <ac:chgData name="Sayantani Banerjee" userId="d7f33c6887eaef32" providerId="LiveId" clId="{2B0836FD-A832-4C01-8349-CFD91EC880FD}" dt="2022-11-08T05:35:28.950" v="62" actId="9405"/>
          <ac:inkMkLst>
            <pc:docMk/>
            <pc:sldMk cId="2432330438" sldId="273"/>
            <ac:inkMk id="8" creationId="{04C29DA3-925E-5EC8-1A13-FCC99A6887A8}"/>
          </ac:inkMkLst>
        </pc:inkChg>
        <pc:inkChg chg="add del mod">
          <ac:chgData name="Sayantani Banerjee" userId="d7f33c6887eaef32" providerId="LiveId" clId="{2B0836FD-A832-4C01-8349-CFD91EC880FD}" dt="2022-11-08T05:35:28.631" v="61"/>
          <ac:inkMkLst>
            <pc:docMk/>
            <pc:sldMk cId="2432330438" sldId="273"/>
            <ac:inkMk id="9" creationId="{B7543ADA-10D1-3ED8-2225-3841DF945FE8}"/>
          </ac:inkMkLst>
        </pc:inkChg>
      </pc:sldChg>
      <pc:sldChg chg="modSp mod">
        <pc:chgData name="Sayantani Banerjee" userId="d7f33c6887eaef32" providerId="LiveId" clId="{2B0836FD-A832-4C01-8349-CFD91EC880FD}" dt="2022-11-08T13:59:33.345" v="556" actId="20577"/>
        <pc:sldMkLst>
          <pc:docMk/>
          <pc:sldMk cId="591072058" sldId="274"/>
        </pc:sldMkLst>
        <pc:spChg chg="mod">
          <ac:chgData name="Sayantani Banerjee" userId="d7f33c6887eaef32" providerId="LiveId" clId="{2B0836FD-A832-4C01-8349-CFD91EC880FD}" dt="2022-11-08T13:59:33.345" v="556" actId="20577"/>
          <ac:spMkLst>
            <pc:docMk/>
            <pc:sldMk cId="591072058" sldId="274"/>
            <ac:spMk id="2" creationId="{0457322D-8198-CA44-6C07-CFBB353E89BF}"/>
          </ac:spMkLst>
        </pc:spChg>
        <pc:spChg chg="mod">
          <ac:chgData name="Sayantani Banerjee" userId="d7f33c6887eaef32" providerId="LiveId" clId="{2B0836FD-A832-4C01-8349-CFD91EC880FD}" dt="2022-11-08T13:57:32.083" v="527" actId="27636"/>
          <ac:spMkLst>
            <pc:docMk/>
            <pc:sldMk cId="591072058" sldId="274"/>
            <ac:spMk id="3" creationId="{5076954D-6B5C-48AE-C709-6BE7A5A38B6A}"/>
          </ac:spMkLst>
        </pc:spChg>
      </pc:sldChg>
      <pc:sldChg chg="new del">
        <pc:chgData name="Sayantani Banerjee" userId="d7f33c6887eaef32" providerId="LiveId" clId="{2B0836FD-A832-4C01-8349-CFD91EC880FD}" dt="2022-11-08T05:37:59.016" v="83" actId="680"/>
        <pc:sldMkLst>
          <pc:docMk/>
          <pc:sldMk cId="982314599" sldId="275"/>
        </pc:sldMkLst>
      </pc:sldChg>
      <pc:sldChg chg="new del">
        <pc:chgData name="Sayantani Banerjee" userId="d7f33c6887eaef32" providerId="LiveId" clId="{2B0836FD-A832-4C01-8349-CFD91EC880FD}" dt="2022-11-08T13:38:52.105" v="90" actId="680"/>
        <pc:sldMkLst>
          <pc:docMk/>
          <pc:sldMk cId="2684954693" sldId="275"/>
        </pc:sldMkLst>
      </pc:sldChg>
      <pc:sldChg chg="new del">
        <pc:chgData name="Sayantani Banerjee" userId="d7f33c6887eaef32" providerId="LiveId" clId="{2B0836FD-A832-4C01-8349-CFD91EC880FD}" dt="2022-11-08T05:37:58.780" v="82" actId="680"/>
        <pc:sldMkLst>
          <pc:docMk/>
          <pc:sldMk cId="3080168486"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8102600" cy="40470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220" y="0"/>
            <a:ext cx="8098381" cy="4047068"/>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03847" y="4390640"/>
            <a:ext cx="5165408" cy="1295061"/>
          </a:xfrm>
        </p:spPr>
        <p:txBody>
          <a:bodyPr anchor="ctr">
            <a:normAutofit/>
          </a:bodyPr>
          <a:lstStyle>
            <a:lvl1pPr algn="r">
              <a:defRPr sz="3895" spc="177" baseline="0"/>
            </a:lvl1pPr>
          </a:lstStyle>
          <a:p>
            <a:r>
              <a:rPr lang="en-US"/>
              <a:t>Click to edit Master title style</a:t>
            </a:r>
            <a:endParaRPr lang="en-US" dirty="0"/>
          </a:p>
        </p:txBody>
      </p:sp>
      <p:sp>
        <p:nvSpPr>
          <p:cNvPr id="3" name="Subtitle 2"/>
          <p:cNvSpPr>
            <a:spLocks noGrp="1"/>
          </p:cNvSpPr>
          <p:nvPr>
            <p:ph type="subTitle" idx="1"/>
          </p:nvPr>
        </p:nvSpPr>
        <p:spPr>
          <a:xfrm>
            <a:off x="5722461" y="4390640"/>
            <a:ext cx="2126933" cy="1295061"/>
          </a:xfrm>
        </p:spPr>
        <p:txBody>
          <a:bodyPr lIns="91440" rIns="91440" anchor="ctr">
            <a:normAutofit/>
          </a:bodyPr>
          <a:lstStyle>
            <a:lvl1pPr marL="0" indent="0" algn="l">
              <a:lnSpc>
                <a:spcPct val="100000"/>
              </a:lnSpc>
              <a:spcBef>
                <a:spcPts val="0"/>
              </a:spcBef>
              <a:buNone/>
              <a:defRPr sz="1416">
                <a:solidFill>
                  <a:schemeClr val="tx1">
                    <a:lumMod val="95000"/>
                    <a:lumOff val="5000"/>
                  </a:schemeClr>
                </a:solidFill>
              </a:defRPr>
            </a:lvl1pPr>
            <a:lvl2pPr marL="404713" indent="0" algn="ctr">
              <a:buNone/>
              <a:defRPr sz="1416"/>
            </a:lvl2pPr>
            <a:lvl3pPr marL="809427" indent="0" algn="ctr">
              <a:buNone/>
              <a:defRPr sz="1416"/>
            </a:lvl3pPr>
            <a:lvl4pPr marL="1214140" indent="0" algn="ctr">
              <a:buNone/>
              <a:defRPr sz="1416"/>
            </a:lvl4pPr>
            <a:lvl5pPr marL="1618854" indent="0" algn="ctr">
              <a:buNone/>
              <a:defRPr sz="1416"/>
            </a:lvl5pPr>
            <a:lvl6pPr marL="2023567" indent="0" algn="ctr">
              <a:buNone/>
              <a:defRPr sz="1416"/>
            </a:lvl6pPr>
            <a:lvl7pPr marL="2428281" indent="0" algn="ctr">
              <a:buNone/>
              <a:defRPr sz="1416"/>
            </a:lvl7pPr>
            <a:lvl8pPr marL="2832994" indent="0" algn="ctr">
              <a:buNone/>
              <a:defRPr sz="1416"/>
            </a:lvl8pPr>
            <a:lvl9pPr marL="3237708" indent="0" algn="ctr">
              <a:buNone/>
              <a:defRPr sz="141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5573756" y="4659709"/>
            <a:ext cx="0" cy="80941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7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23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98425" y="674511"/>
            <a:ext cx="1747123" cy="4789029"/>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658338" y="674511"/>
            <a:ext cx="5038804" cy="4789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7" name="Straight Connector 6"/>
          <p:cNvCxnSpPr/>
          <p:nvPr/>
        </p:nvCxnSpPr>
        <p:spPr>
          <a:xfrm rot="5400000" flipV="1">
            <a:off x="6684645" y="153318"/>
            <a:ext cx="0" cy="60769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53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685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325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8102600" cy="40470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220" y="0"/>
            <a:ext cx="8098381" cy="4047068"/>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3847" y="4390640"/>
            <a:ext cx="5165408" cy="1295061"/>
          </a:xfrm>
        </p:spPr>
        <p:txBody>
          <a:bodyPr anchor="ctr">
            <a:normAutofit/>
          </a:bodyPr>
          <a:lstStyle>
            <a:lvl1pPr algn="r">
              <a:defRPr sz="3895" b="0" spc="177" baseline="0"/>
            </a:lvl1pPr>
          </a:lstStyle>
          <a:p>
            <a:r>
              <a:rPr lang="en-US"/>
              <a:t>Click to edit Master title style</a:t>
            </a:r>
            <a:endParaRPr lang="en-US" dirty="0"/>
          </a:p>
        </p:txBody>
      </p:sp>
      <p:sp>
        <p:nvSpPr>
          <p:cNvPr id="3" name="Text Placeholder 2"/>
          <p:cNvSpPr>
            <a:spLocks noGrp="1"/>
          </p:cNvSpPr>
          <p:nvPr>
            <p:ph type="body" idx="1"/>
          </p:nvPr>
        </p:nvSpPr>
        <p:spPr>
          <a:xfrm>
            <a:off x="5722461" y="4390640"/>
            <a:ext cx="2126933" cy="1295061"/>
          </a:xfrm>
        </p:spPr>
        <p:txBody>
          <a:bodyPr lIns="91440" rIns="91440" anchor="ctr">
            <a:normAutofit/>
          </a:bodyPr>
          <a:lstStyle>
            <a:lvl1pPr marL="0" indent="0">
              <a:lnSpc>
                <a:spcPct val="100000"/>
              </a:lnSpc>
              <a:spcBef>
                <a:spcPts val="0"/>
              </a:spcBef>
              <a:buNone/>
              <a:defRPr sz="1416">
                <a:solidFill>
                  <a:schemeClr val="tx1">
                    <a:lumMod val="95000"/>
                    <a:lumOff val="5000"/>
                  </a:schemeClr>
                </a:solidFill>
              </a:defRPr>
            </a:lvl1pPr>
            <a:lvl2pPr marL="404713" indent="0">
              <a:buNone/>
              <a:defRPr sz="1416">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5573756" y="4659709"/>
            <a:ext cx="0" cy="80941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98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0618" y="518024"/>
            <a:ext cx="6459798" cy="13274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0618" y="2023533"/>
            <a:ext cx="3160014" cy="35614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80402" y="2023533"/>
            <a:ext cx="3160014" cy="35614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994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80618" y="518024"/>
            <a:ext cx="6459798" cy="13274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0618" y="1929381"/>
            <a:ext cx="3160014" cy="728472"/>
          </a:xfrm>
        </p:spPr>
        <p:txBody>
          <a:bodyPr lIns="137160" rIns="137160" anchor="ctr">
            <a:normAutofit/>
          </a:bodyPr>
          <a:lstStyle>
            <a:lvl1pPr marL="0" indent="0">
              <a:spcBef>
                <a:spcPts val="0"/>
              </a:spcBef>
              <a:spcAft>
                <a:spcPts val="0"/>
              </a:spcAft>
              <a:buNone/>
              <a:defRPr sz="1947" b="0" cap="none" baseline="0">
                <a:solidFill>
                  <a:schemeClr val="accent1"/>
                </a:solidFill>
                <a:latin typeface="+mn-lt"/>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680618" y="2627042"/>
            <a:ext cx="3160014" cy="29579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80402" y="1929381"/>
            <a:ext cx="3160014" cy="728472"/>
          </a:xfrm>
        </p:spPr>
        <p:txBody>
          <a:bodyPr lIns="137160" rIns="137160" anchor="ctr">
            <a:normAutofit/>
          </a:bodyPr>
          <a:lstStyle>
            <a:lvl1pPr marL="0" indent="0">
              <a:spcBef>
                <a:spcPts val="0"/>
              </a:spcBef>
              <a:spcAft>
                <a:spcPts val="0"/>
              </a:spcAft>
              <a:buNone/>
              <a:defRPr lang="en-US" sz="1947" b="0" kern="1200" cap="none" baseline="0" dirty="0">
                <a:solidFill>
                  <a:schemeClr val="accent1"/>
                </a:solidFill>
                <a:latin typeface="+mn-lt"/>
                <a:ea typeface="+mn-ea"/>
                <a:cs typeface="+mn-cs"/>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marL="0" lvl="0" indent="0" algn="l" defTabSz="809427" rtl="0" eaLnBrk="1" latinLnBrk="0" hangingPunct="1">
              <a:lnSpc>
                <a:spcPct val="90000"/>
              </a:lnSpc>
              <a:spcBef>
                <a:spcPts val="1593"/>
              </a:spcBef>
              <a:buNone/>
            </a:pPr>
            <a:r>
              <a:rPr lang="en-US"/>
              <a:t>Click to edit Master text styles</a:t>
            </a:r>
          </a:p>
        </p:txBody>
      </p:sp>
      <p:sp>
        <p:nvSpPr>
          <p:cNvPr id="6" name="Content Placeholder 5"/>
          <p:cNvSpPr>
            <a:spLocks noGrp="1"/>
          </p:cNvSpPr>
          <p:nvPr>
            <p:ph sz="quarter" idx="4"/>
          </p:nvPr>
        </p:nvSpPr>
        <p:spPr>
          <a:xfrm>
            <a:off x="3980402" y="2627042"/>
            <a:ext cx="3160014" cy="29579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160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81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57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680618" y="417373"/>
            <a:ext cx="2916936" cy="1537885"/>
          </a:xfrm>
        </p:spPr>
        <p:txBody>
          <a:bodyPr>
            <a:noAutofit/>
          </a:bodyPr>
          <a:lstStyle>
            <a:lvl1pPr>
              <a:lnSpc>
                <a:spcPct val="80000"/>
              </a:lnSpc>
              <a:defRPr sz="3187"/>
            </a:lvl1pPr>
          </a:lstStyle>
          <a:p>
            <a:r>
              <a:rPr lang="en-US"/>
              <a:t>Click to edit Master title style</a:t>
            </a:r>
            <a:endParaRPr lang="en-US" dirty="0"/>
          </a:p>
        </p:txBody>
      </p:sp>
      <p:sp>
        <p:nvSpPr>
          <p:cNvPr id="3" name="Content Placeholder 2"/>
          <p:cNvSpPr>
            <a:spLocks noGrp="1"/>
          </p:cNvSpPr>
          <p:nvPr>
            <p:ph idx="1"/>
          </p:nvPr>
        </p:nvSpPr>
        <p:spPr>
          <a:xfrm>
            <a:off x="3798094" y="728472"/>
            <a:ext cx="3773786" cy="4589374"/>
          </a:xfrm>
        </p:spPr>
        <p:txBody>
          <a:bodyPr>
            <a:normAutofit/>
          </a:bodyPr>
          <a:lstStyle>
            <a:lvl1pPr>
              <a:defRPr sz="1770"/>
            </a:lvl1pPr>
            <a:lvl2pPr>
              <a:defRPr sz="1416"/>
            </a:lvl2pPr>
            <a:lvl3pPr>
              <a:defRPr sz="1062"/>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618" y="1998311"/>
            <a:ext cx="2916936" cy="3330327"/>
          </a:xfrm>
        </p:spPr>
        <p:txBody>
          <a:bodyPr lIns="91440" rIns="91440">
            <a:normAutofit/>
          </a:bodyPr>
          <a:lstStyle>
            <a:lvl1pPr marL="0" indent="0">
              <a:lnSpc>
                <a:spcPct val="108000"/>
              </a:lnSpc>
              <a:spcBef>
                <a:spcPts val="531"/>
              </a:spcBef>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61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3847" y="4390641"/>
            <a:ext cx="5165408" cy="1295061"/>
          </a:xfrm>
        </p:spPr>
        <p:txBody>
          <a:bodyPr anchor="ctr">
            <a:normAutofit/>
          </a:bodyPr>
          <a:lstStyle>
            <a:lvl1pPr algn="r">
              <a:defRPr sz="3895" spc="177"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100574" cy="4047067"/>
          </a:xfrm>
          <a:solidFill>
            <a:schemeClr val="accent1">
              <a:lumMod val="60000"/>
              <a:lumOff val="40000"/>
            </a:schemeClr>
          </a:solidFill>
        </p:spPr>
        <p:txBody>
          <a:bodyPr lIns="457200" tIns="365760" anchor="t"/>
          <a:lstStyle>
            <a:lvl1pPr marL="0" indent="0">
              <a:buNone/>
              <a:defRPr sz="2124"/>
            </a:lvl1pPr>
            <a:lvl2pPr marL="303535" indent="0">
              <a:buNone/>
              <a:defRPr sz="1859"/>
            </a:lvl2pPr>
            <a:lvl3pPr marL="607070" indent="0">
              <a:buNone/>
              <a:defRPr sz="1593"/>
            </a:lvl3pPr>
            <a:lvl4pPr marL="910605" indent="0">
              <a:buNone/>
              <a:defRPr sz="1328"/>
            </a:lvl4pPr>
            <a:lvl5pPr marL="1214140" indent="0">
              <a:buNone/>
              <a:defRPr sz="1328"/>
            </a:lvl5pPr>
            <a:lvl6pPr marL="1517675" indent="0">
              <a:buNone/>
              <a:defRPr sz="1328"/>
            </a:lvl6pPr>
            <a:lvl7pPr marL="1821210" indent="0">
              <a:buNone/>
              <a:defRPr sz="1328"/>
            </a:lvl7pPr>
            <a:lvl8pPr marL="2124746" indent="0">
              <a:buNone/>
              <a:defRPr sz="1328"/>
            </a:lvl8pPr>
            <a:lvl9pPr marL="2428281" indent="0">
              <a:buNone/>
              <a:defRPr sz="1328"/>
            </a:lvl9pPr>
          </a:lstStyle>
          <a:p>
            <a:r>
              <a:rPr lang="en-US"/>
              <a:t>Click icon to add picture</a:t>
            </a:r>
            <a:endParaRPr lang="en-US" dirty="0"/>
          </a:p>
        </p:txBody>
      </p:sp>
      <p:sp>
        <p:nvSpPr>
          <p:cNvPr id="4" name="Text Placeholder 3"/>
          <p:cNvSpPr>
            <a:spLocks noGrp="1"/>
          </p:cNvSpPr>
          <p:nvPr>
            <p:ph type="body" sz="half" idx="2"/>
          </p:nvPr>
        </p:nvSpPr>
        <p:spPr>
          <a:xfrm>
            <a:off x="5722461" y="4390641"/>
            <a:ext cx="2126933" cy="1295061"/>
          </a:xfrm>
        </p:spPr>
        <p:txBody>
          <a:bodyPr lIns="91440" rIns="91440" anchor="ctr">
            <a:normAutofit/>
          </a:bodyPr>
          <a:lstStyle>
            <a:lvl1pPr marL="0" indent="0">
              <a:lnSpc>
                <a:spcPct val="100000"/>
              </a:lnSpc>
              <a:spcBef>
                <a:spcPts val="0"/>
              </a:spcBef>
              <a:buNone/>
              <a:defRPr sz="1416">
                <a:solidFill>
                  <a:schemeClr val="tx1">
                    <a:lumMod val="95000"/>
                    <a:lumOff val="5000"/>
                  </a:schemeClr>
                </a:solidFill>
              </a:defRPr>
            </a:lvl1pPr>
            <a:lvl2pPr marL="303535" indent="0">
              <a:buNone/>
              <a:defRPr sz="929"/>
            </a:lvl2pPr>
            <a:lvl3pPr marL="607070" indent="0">
              <a:buNone/>
              <a:defRPr sz="797"/>
            </a:lvl3pPr>
            <a:lvl4pPr marL="910605" indent="0">
              <a:buNone/>
              <a:defRPr sz="664"/>
            </a:lvl4pPr>
            <a:lvl5pPr marL="1214140" indent="0">
              <a:buNone/>
              <a:defRPr sz="664"/>
            </a:lvl5pPr>
            <a:lvl6pPr marL="1517675" indent="0">
              <a:buNone/>
              <a:defRPr sz="664"/>
            </a:lvl6pPr>
            <a:lvl7pPr marL="1821210" indent="0">
              <a:buNone/>
              <a:defRPr sz="664"/>
            </a:lvl7pPr>
            <a:lvl8pPr marL="2124746" indent="0">
              <a:buNone/>
              <a:defRPr sz="664"/>
            </a:lvl8pPr>
            <a:lvl9pPr marL="2428281" indent="0">
              <a:buNone/>
              <a:defRPr sz="66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5573756" y="4659709"/>
            <a:ext cx="0" cy="80941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5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618" y="518024"/>
            <a:ext cx="6459798" cy="1327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619" y="2023533"/>
            <a:ext cx="6459799" cy="356141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0620" y="5727771"/>
            <a:ext cx="1431607" cy="242824"/>
          </a:xfrm>
          <a:prstGeom prst="rect">
            <a:avLst/>
          </a:prstGeom>
        </p:spPr>
        <p:txBody>
          <a:bodyPr vert="horz" lIns="91440" tIns="45720" rIns="91440" bIns="45720" rtlCol="0" anchor="ctr"/>
          <a:lstStyle>
            <a:lvl1pPr algn="l">
              <a:defRPr sz="885">
                <a:solidFill>
                  <a:schemeClr val="tx1">
                    <a:lumMod val="95000"/>
                    <a:lumOff val="5000"/>
                  </a:schemeClr>
                </a:solidFill>
                <a:latin typeface="+mj-lt"/>
              </a:defRPr>
            </a:lvl1pPr>
          </a:lstStyle>
          <a:p>
            <a:fld id="{1D8BD707-D9CF-40AE-B4C6-C98DA3205C09}" type="datetimeFigureOut">
              <a:rPr lang="en-US" smtClean="0"/>
              <a:t>11/8/2022</a:t>
            </a:fld>
            <a:endParaRPr lang="en-US"/>
          </a:p>
        </p:txBody>
      </p:sp>
      <p:sp>
        <p:nvSpPr>
          <p:cNvPr id="5" name="Footer Placeholder 4"/>
          <p:cNvSpPr>
            <a:spLocks noGrp="1"/>
          </p:cNvSpPr>
          <p:nvPr>
            <p:ph type="ftr" sz="quarter" idx="3"/>
          </p:nvPr>
        </p:nvSpPr>
        <p:spPr>
          <a:xfrm>
            <a:off x="3218533" y="5727771"/>
            <a:ext cx="3922011" cy="242824"/>
          </a:xfrm>
          <a:prstGeom prst="rect">
            <a:avLst/>
          </a:prstGeom>
        </p:spPr>
        <p:txBody>
          <a:bodyPr vert="horz" lIns="91440" tIns="45720" rIns="91440" bIns="45720" rtlCol="0" anchor="ctr"/>
          <a:lstStyle>
            <a:lvl1pPr algn="r">
              <a:defRPr sz="885"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7202311" y="5727771"/>
            <a:ext cx="647083" cy="242824"/>
          </a:xfrm>
          <a:prstGeom prst="rect">
            <a:avLst/>
          </a:prstGeom>
        </p:spPr>
        <p:txBody>
          <a:bodyPr vert="horz" lIns="91440" tIns="45720" rIns="91440" bIns="45720" rtlCol="0" anchor="ctr"/>
          <a:lstStyle>
            <a:lvl1pPr algn="l">
              <a:defRPr sz="885">
                <a:solidFill>
                  <a:schemeClr val="tx1">
                    <a:lumMod val="95000"/>
                    <a:lumOff val="5000"/>
                  </a:schemeClr>
                </a:solidFill>
                <a:latin typeface="+mj-lt"/>
              </a:defRPr>
            </a:lvl1pPr>
          </a:lstStyle>
          <a:p>
            <a:fld id="{B6F15528-21DE-4FAA-801E-634DDDAF4B2B}" type="slidenum">
              <a:rPr lang="en-IN" smtClean="0"/>
              <a:t>‹#›</a:t>
            </a:fld>
            <a:endParaRPr lang="en-IN"/>
          </a:p>
        </p:txBody>
      </p:sp>
      <p:cxnSp>
        <p:nvCxnSpPr>
          <p:cNvPr id="7" name="Straight Connector 6"/>
          <p:cNvCxnSpPr/>
          <p:nvPr/>
        </p:nvCxnSpPr>
        <p:spPr>
          <a:xfrm flipV="1">
            <a:off x="506413" y="731450"/>
            <a:ext cx="0" cy="80941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21850"/>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a:lvl1pPr algn="l" defTabSz="809427" rtl="0" eaLnBrk="1" latinLnBrk="0" hangingPunct="1">
        <a:lnSpc>
          <a:spcPct val="80000"/>
        </a:lnSpc>
        <a:spcBef>
          <a:spcPct val="0"/>
        </a:spcBef>
        <a:buNone/>
        <a:defRPr sz="3895" kern="1200" cap="all" spc="89" baseline="0">
          <a:solidFill>
            <a:schemeClr val="tx1">
              <a:lumMod val="95000"/>
              <a:lumOff val="5000"/>
            </a:schemeClr>
          </a:solidFill>
          <a:latin typeface="+mj-lt"/>
          <a:ea typeface="+mj-ea"/>
          <a:cs typeface="+mj-cs"/>
        </a:defRPr>
      </a:lvl1pPr>
    </p:titleStyle>
    <p:bodyStyle>
      <a:lvl1pPr marL="80943" indent="-80943" algn="l" defTabSz="809427" rtl="0" eaLnBrk="1" latinLnBrk="0" hangingPunct="1">
        <a:lnSpc>
          <a:spcPct val="90000"/>
        </a:lnSpc>
        <a:spcBef>
          <a:spcPts val="1062"/>
        </a:spcBef>
        <a:spcAft>
          <a:spcPts val="177"/>
        </a:spcAft>
        <a:buClr>
          <a:schemeClr val="accent1"/>
        </a:buClr>
        <a:buSzPct val="100000"/>
        <a:buFont typeface="Tw Cen MT" panose="020B0602020104020603" pitchFamily="34" charset="0"/>
        <a:buChar char=" "/>
        <a:defRPr sz="1770" kern="1200">
          <a:solidFill>
            <a:schemeClr val="tx1"/>
          </a:solidFill>
          <a:latin typeface="+mn-lt"/>
          <a:ea typeface="+mn-ea"/>
          <a:cs typeface="+mn-cs"/>
        </a:defRPr>
      </a:lvl1pPr>
      <a:lvl2pPr marL="234734" indent="-121414" algn="l" defTabSz="809427" rtl="0" eaLnBrk="1" latinLnBrk="0" hangingPunct="1">
        <a:lnSpc>
          <a:spcPct val="90000"/>
        </a:lnSpc>
        <a:spcBef>
          <a:spcPts val="177"/>
        </a:spcBef>
        <a:spcAft>
          <a:spcPts val="354"/>
        </a:spcAft>
        <a:buClr>
          <a:schemeClr val="accent1"/>
        </a:buClr>
        <a:buFont typeface="Wingdings 3" pitchFamily="18" charset="2"/>
        <a:buChar char=""/>
        <a:defRPr sz="1416" kern="1200">
          <a:solidFill>
            <a:schemeClr val="tx1"/>
          </a:solidFill>
          <a:latin typeface="+mn-lt"/>
          <a:ea typeface="+mn-ea"/>
          <a:cs typeface="+mn-cs"/>
        </a:defRPr>
      </a:lvl2pPr>
      <a:lvl3pPr marL="396619"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3pPr>
      <a:lvl4pPr marL="526127"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4pPr>
      <a:lvl5pPr marL="688013"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5pPr>
      <a:lvl6pPr marL="809427"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6pPr>
      <a:lvl7pPr marL="938935"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7pPr>
      <a:lvl8pPr marL="1076538"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8pPr>
      <a:lvl9pPr marL="1206046" indent="-121414" algn="l" defTabSz="809427" rtl="0" eaLnBrk="1" latinLnBrk="0" hangingPunct="1">
        <a:lnSpc>
          <a:spcPct val="90000"/>
        </a:lnSpc>
        <a:spcBef>
          <a:spcPts val="177"/>
        </a:spcBef>
        <a:spcAft>
          <a:spcPts val="354"/>
        </a:spcAft>
        <a:buClr>
          <a:schemeClr val="accent1"/>
        </a:buClr>
        <a:buFont typeface="Wingdings 3" pitchFamily="18" charset="2"/>
        <a:buChar char=""/>
        <a:defRPr sz="1062" kern="1200">
          <a:solidFill>
            <a:schemeClr val="tx1"/>
          </a:solidFill>
          <a:latin typeface="+mn-lt"/>
          <a:ea typeface="+mn-ea"/>
          <a:cs typeface="+mn-cs"/>
        </a:defRPr>
      </a:lvl9pPr>
    </p:bodyStyle>
    <p:otherStyle>
      <a:defPPr>
        <a:defRPr lang="en-US"/>
      </a:defPPr>
      <a:lvl1pPr marL="0" algn="l" defTabSz="809427" rtl="0" eaLnBrk="1" latinLnBrk="0" hangingPunct="1">
        <a:defRPr sz="1593" kern="1200">
          <a:solidFill>
            <a:schemeClr val="tx1"/>
          </a:solidFill>
          <a:latin typeface="+mn-lt"/>
          <a:ea typeface="+mn-ea"/>
          <a:cs typeface="+mn-cs"/>
        </a:defRPr>
      </a:lvl1pPr>
      <a:lvl2pPr marL="404713" algn="l" defTabSz="809427" rtl="0" eaLnBrk="1" latinLnBrk="0" hangingPunct="1">
        <a:defRPr sz="1593" kern="1200">
          <a:solidFill>
            <a:schemeClr val="tx1"/>
          </a:solidFill>
          <a:latin typeface="+mn-lt"/>
          <a:ea typeface="+mn-ea"/>
          <a:cs typeface="+mn-cs"/>
        </a:defRPr>
      </a:lvl2pPr>
      <a:lvl3pPr marL="809427" algn="l" defTabSz="809427" rtl="0" eaLnBrk="1" latinLnBrk="0" hangingPunct="1">
        <a:defRPr sz="1593" kern="1200">
          <a:solidFill>
            <a:schemeClr val="tx1"/>
          </a:solidFill>
          <a:latin typeface="+mn-lt"/>
          <a:ea typeface="+mn-ea"/>
          <a:cs typeface="+mn-cs"/>
        </a:defRPr>
      </a:lvl3pPr>
      <a:lvl4pPr marL="1214140" algn="l" defTabSz="809427" rtl="0" eaLnBrk="1" latinLnBrk="0" hangingPunct="1">
        <a:defRPr sz="1593" kern="1200">
          <a:solidFill>
            <a:schemeClr val="tx1"/>
          </a:solidFill>
          <a:latin typeface="+mn-lt"/>
          <a:ea typeface="+mn-ea"/>
          <a:cs typeface="+mn-cs"/>
        </a:defRPr>
      </a:lvl4pPr>
      <a:lvl5pPr marL="1618854" algn="l" defTabSz="809427" rtl="0" eaLnBrk="1" latinLnBrk="0" hangingPunct="1">
        <a:defRPr sz="1593" kern="1200">
          <a:solidFill>
            <a:schemeClr val="tx1"/>
          </a:solidFill>
          <a:latin typeface="+mn-lt"/>
          <a:ea typeface="+mn-ea"/>
          <a:cs typeface="+mn-cs"/>
        </a:defRPr>
      </a:lvl5pPr>
      <a:lvl6pPr marL="2023567" algn="l" defTabSz="809427" rtl="0" eaLnBrk="1" latinLnBrk="0" hangingPunct="1">
        <a:defRPr sz="1593" kern="1200">
          <a:solidFill>
            <a:schemeClr val="tx1"/>
          </a:solidFill>
          <a:latin typeface="+mn-lt"/>
          <a:ea typeface="+mn-ea"/>
          <a:cs typeface="+mn-cs"/>
        </a:defRPr>
      </a:lvl6pPr>
      <a:lvl7pPr marL="2428281" algn="l" defTabSz="809427" rtl="0" eaLnBrk="1" latinLnBrk="0" hangingPunct="1">
        <a:defRPr sz="1593" kern="1200">
          <a:solidFill>
            <a:schemeClr val="tx1"/>
          </a:solidFill>
          <a:latin typeface="+mn-lt"/>
          <a:ea typeface="+mn-ea"/>
          <a:cs typeface="+mn-cs"/>
        </a:defRPr>
      </a:lvl7pPr>
      <a:lvl8pPr marL="2832994" algn="l" defTabSz="809427" rtl="0" eaLnBrk="1" latinLnBrk="0" hangingPunct="1">
        <a:defRPr sz="1593" kern="1200">
          <a:solidFill>
            <a:schemeClr val="tx1"/>
          </a:solidFill>
          <a:latin typeface="+mn-lt"/>
          <a:ea typeface="+mn-ea"/>
          <a:cs typeface="+mn-cs"/>
        </a:defRPr>
      </a:lvl8pPr>
      <a:lvl9pPr marL="3237708" algn="l" defTabSz="809427"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284756"/>
            <a:ext cx="6556879" cy="144834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Micro-Credit Defaulter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prstGeom prst="rect">
            <a:avLst/>
          </a:prstGeom>
        </p:spPr>
        <p:txBody>
          <a:bodyPr vert="horz" wrap="square" lIns="0" tIns="67734" rIns="0" bIns="0" rtlCol="0">
            <a:spAutoFit/>
          </a:bodyPr>
          <a:lstStyle/>
          <a:p>
            <a:pPr marL="15240">
              <a:lnSpc>
                <a:spcPct val="100000"/>
              </a:lnSpc>
              <a:spcBef>
                <a:spcPts val="130"/>
              </a:spcBef>
            </a:pPr>
            <a:r>
              <a:rPr spc="-160" dirty="0">
                <a:solidFill>
                  <a:srgbClr val="075972"/>
                </a:solidFill>
              </a:rPr>
              <a:t>OUTLIER</a:t>
            </a:r>
            <a:r>
              <a:rPr spc="-80" dirty="0">
                <a:solidFill>
                  <a:srgbClr val="075972"/>
                </a:solidFill>
              </a:rPr>
              <a:t> </a:t>
            </a:r>
            <a:r>
              <a:rPr spc="-150" dirty="0">
                <a:solidFill>
                  <a:srgbClr val="075972"/>
                </a:solidFill>
              </a:rPr>
              <a:t>DETECTION</a:t>
            </a:r>
          </a:p>
        </p:txBody>
      </p:sp>
      <p:sp>
        <p:nvSpPr>
          <p:cNvPr id="5" name="object 5"/>
          <p:cNvSpPr txBox="1">
            <a:spLocks noGrp="1"/>
          </p:cNvSpPr>
          <p:nvPr>
            <p:ph idx="1"/>
          </p:nvPr>
        </p:nvSpPr>
        <p:spPr>
          <a:xfrm>
            <a:off x="469890" y="1671750"/>
            <a:ext cx="7016750" cy="2443298"/>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buChar char="•"/>
              <a:tabLst>
                <a:tab pos="263525" algn="l"/>
                <a:tab pos="264160" algn="l"/>
              </a:tabLst>
            </a:pPr>
            <a:r>
              <a:rPr sz="20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buChar char="•"/>
              <a:tabLst>
                <a:tab pos="250190" algn="l"/>
              </a:tabLst>
            </a:pPr>
            <a:r>
              <a:rPr sz="20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sz="2000" dirty="0" err="1">
                <a:latin typeface="Calibri" panose="020F0502020204030204" pitchFamily="34" charset="0"/>
                <a:cs typeface="Times New Roman" panose="02020603050405020304" pitchFamily="18" charset="0"/>
              </a:rPr>
              <a:t>etc</a:t>
            </a:r>
            <a:endParaRPr lang="en-IN" sz="2000" dirty="0">
              <a:latin typeface="Calibri" panose="020F0502020204030204" pitchFamily="34" charset="0"/>
              <a:cs typeface="Times New Roman" panose="02020603050405020304" pitchFamily="18" charset="0"/>
            </a:endParaRPr>
          </a:p>
          <a:p>
            <a:pPr marL="249554" marR="151765" indent="-224790">
              <a:lnSpc>
                <a:spcPct val="103299"/>
              </a:lnSpc>
              <a:spcBef>
                <a:spcPts val="540"/>
              </a:spcBef>
              <a:buClr>
                <a:srgbClr val="18C8CD"/>
              </a:buClr>
              <a:buFontTx/>
              <a:buChar char="•"/>
              <a:tabLst>
                <a:tab pos="250190" algn="l"/>
              </a:tabLst>
            </a:pPr>
            <a:r>
              <a:rPr lang="en-IN" sz="20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prstGeom prst="rect">
            <a:avLst/>
          </a:prstGeom>
        </p:spPr>
        <p:txBody>
          <a:bodyPr vert="horz" wrap="square" lIns="0" tIns="67734" rIns="0" bIns="0" rtlCol="0">
            <a:spAutoFit/>
          </a:bodyPr>
          <a:lstStyle/>
          <a:p>
            <a:pPr marL="15240">
              <a:lnSpc>
                <a:spcPct val="100000"/>
              </a:lnSpc>
              <a:spcBef>
                <a:spcPts val="130"/>
              </a:spcBef>
            </a:pPr>
            <a:r>
              <a:rPr spc="-160" dirty="0">
                <a:solidFill>
                  <a:srgbClr val="055970"/>
                </a:solidFill>
              </a:rPr>
              <a:t>OUTLIER</a:t>
            </a:r>
            <a:r>
              <a:rPr spc="-80" dirty="0">
                <a:solidFill>
                  <a:srgbClr val="055970"/>
                </a:solidFill>
              </a:rPr>
              <a:t> </a:t>
            </a:r>
            <a:r>
              <a:rPr spc="-105" dirty="0">
                <a:solidFill>
                  <a:srgbClr val="055970"/>
                </a:solidFill>
              </a:rPr>
              <a:t>REMOVAL</a:t>
            </a:r>
          </a:p>
        </p:txBody>
      </p:sp>
      <p:sp>
        <p:nvSpPr>
          <p:cNvPr id="5" name="object 5"/>
          <p:cNvSpPr txBox="1"/>
          <p:nvPr/>
        </p:nvSpPr>
        <p:spPr>
          <a:xfrm>
            <a:off x="0" y="1813188"/>
            <a:ext cx="7152005" cy="1841273"/>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20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20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2000" dirty="0">
                <a:latin typeface="Calibri" panose="020F0502020204030204" pitchFamily="34" charset="0"/>
                <a:cs typeface="Times New Roman" panose="02020603050405020304" pitchFamily="18" charset="0"/>
              </a:rPr>
              <a:t>So that these type of rows are dropped from the dataset.</a:t>
            </a:r>
          </a:p>
        </p:txBody>
      </p:sp>
      <p:pic>
        <p:nvPicPr>
          <p:cNvPr id="6" name="Picture 5">
            <a:extLst>
              <a:ext uri="{FF2B5EF4-FFF2-40B4-BE49-F238E27FC236}">
                <a16:creationId xmlns:a16="http://schemas.microsoft.com/office/drawing/2014/main" id="{1FFC509B-E964-C9E7-C813-250D93B63ED0}"/>
              </a:ext>
            </a:extLst>
          </p:cNvPr>
          <p:cNvPicPr>
            <a:picLocks noChangeAspect="1"/>
          </p:cNvPicPr>
          <p:nvPr/>
        </p:nvPicPr>
        <p:blipFill>
          <a:blip r:embed="rId3"/>
          <a:stretch>
            <a:fillRect/>
          </a:stretch>
        </p:blipFill>
        <p:spPr>
          <a:xfrm>
            <a:off x="241300" y="3654462"/>
            <a:ext cx="7467600" cy="22538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sz="3600" spc="100" dirty="0">
                <a:solidFill>
                  <a:srgbClr val="075972"/>
                </a:solidFill>
              </a:rPr>
              <a:t>ONE</a:t>
            </a:r>
            <a:r>
              <a:rPr sz="3600" spc="-10" dirty="0">
                <a:solidFill>
                  <a:srgbClr val="075972"/>
                </a:solidFill>
              </a:rPr>
              <a:t> </a:t>
            </a:r>
            <a:r>
              <a:rPr sz="3600" spc="95" dirty="0">
                <a:solidFill>
                  <a:srgbClr val="075972"/>
                </a:solidFill>
              </a:rPr>
              <a:t>HOT</a:t>
            </a:r>
            <a:r>
              <a:rPr sz="3600" spc="10" dirty="0">
                <a:solidFill>
                  <a:srgbClr val="075972"/>
                </a:solidFill>
              </a:rPr>
              <a:t> </a:t>
            </a:r>
            <a:r>
              <a:rPr sz="3600" spc="-10" dirty="0">
                <a:solidFill>
                  <a:srgbClr val="075972"/>
                </a:solidFill>
              </a:rPr>
              <a:t>ENCODING</a:t>
            </a:r>
            <a:endParaRPr sz="3600" dirty="0"/>
          </a:p>
        </p:txBody>
      </p:sp>
      <p:sp>
        <p:nvSpPr>
          <p:cNvPr id="7" name="object 7"/>
          <p:cNvSpPr txBox="1"/>
          <p:nvPr/>
        </p:nvSpPr>
        <p:spPr>
          <a:xfrm>
            <a:off x="433606" y="1130300"/>
            <a:ext cx="6891020" cy="2799292"/>
          </a:xfrm>
          <a:prstGeom prst="rect">
            <a:avLst/>
          </a:prstGeom>
        </p:spPr>
        <p:txBody>
          <a:bodyPr vert="horz" wrap="square" lIns="0" tIns="46990" rIns="0" bIns="0" rtlCol="0">
            <a:spAutoFit/>
          </a:bodyPr>
          <a:lstStyle/>
          <a:p>
            <a:pPr marL="248285" marR="5080" indent="-248285">
              <a:lnSpc>
                <a:spcPts val="2120"/>
              </a:lnSpc>
              <a:spcBef>
                <a:spcPts val="370"/>
              </a:spcBef>
              <a:buClr>
                <a:srgbClr val="18C8CD"/>
              </a:buClr>
              <a:buChar char="•"/>
              <a:tabLst>
                <a:tab pos="248285" algn="l"/>
                <a:tab pos="249554" algn="l"/>
              </a:tabLst>
            </a:pPr>
            <a:r>
              <a:rPr dirty="0">
                <a:latin typeface="Calibri" panose="020F0502020204030204" pitchFamily="34" charset="0"/>
                <a:cs typeface="Times New Roman" panose="02020603050405020304" pitchFamily="18" charset="0"/>
              </a:rPr>
              <a:t>This technique is used to convert the categorical variables into numeric values.</a:t>
            </a:r>
          </a:p>
          <a:p>
            <a:pPr lvl="0">
              <a:lnSpc>
                <a:spcPct val="107000"/>
              </a:lnSpc>
            </a:pPr>
            <a:r>
              <a:rPr lang="en-IN" dirty="0">
                <a:latin typeface="Calibri" panose="020F0502020204030204" pitchFamily="34" charset="0"/>
                <a:cs typeface="Times New Roman" panose="02020603050405020304" pitchFamily="18" charset="0"/>
              </a:rPr>
              <a:t>    As we can see there are 3 object in this dataset object type columns present so we will encode it into (int) format.</a:t>
            </a:r>
          </a:p>
          <a:p>
            <a:pPr marL="742950" lvl="1" indent="-285750">
              <a:lnSpc>
                <a:spcPct val="107000"/>
              </a:lnSpc>
              <a:buFont typeface="Courier New" panose="02070309020205020404" pitchFamily="49" charset="0"/>
              <a:buChar char="o"/>
            </a:pPr>
            <a:r>
              <a:rPr lang="en-IN" dirty="0">
                <a:latin typeface="Calibri" panose="020F0502020204030204" pitchFamily="34" charset="0"/>
                <a:cs typeface="Times New Roman" panose="02020603050405020304" pitchFamily="18" charset="0"/>
              </a:rPr>
              <a:t>Apply Label Encoding, if number of categories in a categorical variable is equal to 2.</a:t>
            </a:r>
          </a:p>
          <a:p>
            <a:pPr marL="742950" lvl="1" indent="-285750">
              <a:lnSpc>
                <a:spcPct val="107000"/>
              </a:lnSpc>
              <a:spcAft>
                <a:spcPts val="800"/>
              </a:spcAft>
              <a:buFont typeface="Courier New" panose="02070309020205020404" pitchFamily="49" charset="0"/>
              <a:buChar char="o"/>
            </a:pPr>
            <a:r>
              <a:rPr lang="en-IN" dirty="0">
                <a:latin typeface="Calibri" panose="020F0502020204030204" pitchFamily="34" charset="0"/>
                <a:cs typeface="Times New Roman" panose="02020603050405020304" pitchFamily="18" charset="0"/>
              </a:rPr>
              <a:t>Apply One-Hot Encoding, if number of categories in a categorical variable is greater than 2</a:t>
            </a:r>
            <a:r>
              <a:rPr lang="en-IN" sz="2000" dirty="0">
                <a:latin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endParaRPr lang="en-IN" sz="1950" spc="55" dirty="0">
              <a:solidFill>
                <a:srgbClr val="464949"/>
              </a:solidFill>
              <a:latin typeface="Times New Roman"/>
              <a:cs typeface="Times New Roman"/>
            </a:endParaRPr>
          </a:p>
        </p:txBody>
      </p:sp>
      <p:pic>
        <p:nvPicPr>
          <p:cNvPr id="22" name="Picture 21">
            <a:extLst>
              <a:ext uri="{FF2B5EF4-FFF2-40B4-BE49-F238E27FC236}">
                <a16:creationId xmlns:a16="http://schemas.microsoft.com/office/drawing/2014/main" id="{13C800CD-D0FB-C912-475D-CC93AEF18BB6}"/>
              </a:ext>
            </a:extLst>
          </p:cNvPr>
          <p:cNvPicPr>
            <a:picLocks noChangeAspect="1"/>
          </p:cNvPicPr>
          <p:nvPr/>
        </p:nvPicPr>
        <p:blipFill>
          <a:blip r:embed="rId3"/>
          <a:stretch>
            <a:fillRect/>
          </a:stretch>
        </p:blipFill>
        <p:spPr>
          <a:xfrm>
            <a:off x="465541" y="3568700"/>
            <a:ext cx="6516197"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a:bodyPr>
          <a:lstStyle/>
          <a:p>
            <a:r>
              <a:rPr lang="en-IN" sz="4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Feature scaling   </a:t>
            </a: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2000" dirty="0">
                <a:latin typeface="Calibri" panose="020F0502020204030204" pitchFamily="34" charset="0"/>
                <a:cs typeface="Times New Roman" panose="02020603050405020304" pitchFamily="18" charset="0"/>
              </a:rPr>
              <a:t>Feature Scaling ensures that all features will get equal importance in supervised classifier models. Standard scaler was used to scale all features in the data. </a:t>
            </a:r>
          </a:p>
          <a:p>
            <a:endParaRPr lang="en-IN" dirty="0"/>
          </a:p>
        </p:txBody>
      </p:sp>
      <p:pic>
        <p:nvPicPr>
          <p:cNvPr id="4" name="Picture 3">
            <a:extLst>
              <a:ext uri="{FF2B5EF4-FFF2-40B4-BE49-F238E27FC236}">
                <a16:creationId xmlns:a16="http://schemas.microsoft.com/office/drawing/2014/main" id="{2E3B5532-DFF7-5A37-3262-A450FC545625}"/>
              </a:ext>
            </a:extLst>
          </p:cNvPr>
          <p:cNvPicPr>
            <a:picLocks noChangeAspect="1"/>
          </p:cNvPicPr>
          <p:nvPr/>
        </p:nvPicPr>
        <p:blipFill>
          <a:blip r:embed="rId2"/>
          <a:stretch>
            <a:fillRect/>
          </a:stretch>
        </p:blipFill>
        <p:spPr>
          <a:xfrm>
            <a:off x="469890" y="2501900"/>
            <a:ext cx="6036320" cy="3352800"/>
          </a:xfrm>
          <a:prstGeom prst="rect">
            <a:avLst/>
          </a:prstGeom>
        </p:spPr>
      </p:pic>
      <p:pic>
        <p:nvPicPr>
          <p:cNvPr id="5" name="object 2">
            <a:extLst>
              <a:ext uri="{FF2B5EF4-FFF2-40B4-BE49-F238E27FC236}">
                <a16:creationId xmlns:a16="http://schemas.microsoft.com/office/drawing/2014/main" id="{024AB8EB-ACE0-AB67-4F64-F5E36A975C34}"/>
              </a:ext>
            </a:extLst>
          </p:cNvPr>
          <p:cNvPicPr/>
          <p:nvPr/>
        </p:nvPicPr>
        <p:blipFill>
          <a:blip r:embed="rId3" cstate="print"/>
          <a:stretch>
            <a:fillRect/>
          </a:stretch>
        </p:blipFill>
        <p:spPr>
          <a:xfrm>
            <a:off x="0" y="1"/>
            <a:ext cx="8102600" cy="615554"/>
          </a:xfrm>
          <a:prstGeom prst="rect">
            <a:avLst/>
          </a:prstGeom>
        </p:spPr>
      </p:pic>
    </p:spTree>
    <p:extLst>
      <p:ext uri="{BB962C8B-B14F-4D97-AF65-F5344CB8AC3E}">
        <p14:creationId xmlns:p14="http://schemas.microsoft.com/office/powerpoint/2010/main" val="24323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p:nvPr/>
        </p:nvSpPr>
        <p:spPr>
          <a:xfrm>
            <a:off x="774700" y="325185"/>
            <a:ext cx="4239895" cy="617220"/>
          </a:xfrm>
          <a:prstGeom prst="rect">
            <a:avLst/>
          </a:prstGeom>
        </p:spPr>
        <p:txBody>
          <a:bodyPr vert="horz" wrap="square" lIns="0" tIns="16510" rIns="0" bIns="0" rtlCol="0">
            <a:spAutoFit/>
          </a:bodyPr>
          <a:lstStyle/>
          <a:p>
            <a:pPr marL="12700">
              <a:lnSpc>
                <a:spcPct val="100000"/>
              </a:lnSpc>
              <a:spcBef>
                <a:spcPts val="130"/>
              </a:spcBef>
            </a:pPr>
            <a:r>
              <a:rPr sz="3850" b="1" spc="-10" dirty="0">
                <a:solidFill>
                  <a:srgbClr val="075972"/>
                </a:solidFill>
                <a:latin typeface="Arial"/>
                <a:cs typeface="Arial"/>
              </a:rPr>
              <a:t>MODEL</a:t>
            </a:r>
            <a:r>
              <a:rPr sz="3850" b="1" spc="-235" dirty="0">
                <a:solidFill>
                  <a:srgbClr val="075972"/>
                </a:solidFill>
                <a:latin typeface="Arial"/>
                <a:cs typeface="Arial"/>
              </a:rPr>
              <a:t> </a:t>
            </a:r>
            <a:r>
              <a:rPr sz="3850" b="1" spc="-200" dirty="0">
                <a:solidFill>
                  <a:srgbClr val="075972"/>
                </a:solidFill>
                <a:latin typeface="Arial"/>
                <a:cs typeface="Arial"/>
              </a:rPr>
              <a:t>CREATION</a:t>
            </a:r>
            <a:endParaRPr sz="3850" dirty="0">
              <a:latin typeface="Arial"/>
              <a:cs typeface="Arial"/>
            </a:endParaRPr>
          </a:p>
        </p:txBody>
      </p:sp>
      <p:sp>
        <p:nvSpPr>
          <p:cNvPr id="5" name="object 5"/>
          <p:cNvSpPr txBox="1"/>
          <p:nvPr/>
        </p:nvSpPr>
        <p:spPr>
          <a:xfrm>
            <a:off x="165100" y="935623"/>
            <a:ext cx="7019925" cy="1697644"/>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Times New Roman"/>
                <a:cs typeface="Times New Roman"/>
              </a:rPr>
              <a:t>The</a:t>
            </a:r>
            <a:r>
              <a:rPr sz="1600" spc="15" dirty="0">
                <a:solidFill>
                  <a:srgbClr val="333436"/>
                </a:solidFill>
                <a:latin typeface="Times New Roman"/>
                <a:cs typeface="Times New Roman"/>
              </a:rPr>
              <a:t> </a:t>
            </a:r>
            <a:r>
              <a:rPr sz="1600" spc="75" dirty="0">
                <a:solidFill>
                  <a:srgbClr val="333436"/>
                </a:solidFill>
                <a:latin typeface="Times New Roman"/>
                <a:cs typeface="Times New Roman"/>
              </a:rPr>
              <a:t>process</a:t>
            </a:r>
            <a:r>
              <a:rPr sz="1600" spc="-100" dirty="0">
                <a:solidFill>
                  <a:srgbClr val="333436"/>
                </a:solidFill>
                <a:latin typeface="Times New Roman"/>
                <a:cs typeface="Times New Roman"/>
              </a:rPr>
              <a:t> </a:t>
            </a:r>
            <a:r>
              <a:rPr sz="1600" dirty="0">
                <a:solidFill>
                  <a:srgbClr val="333436"/>
                </a:solidFill>
                <a:latin typeface="Times New Roman"/>
                <a:cs typeface="Times New Roman"/>
              </a:rPr>
              <a:t>of</a:t>
            </a:r>
            <a:r>
              <a:rPr sz="1600" spc="-75" dirty="0">
                <a:solidFill>
                  <a:srgbClr val="333436"/>
                </a:solidFill>
                <a:latin typeface="Times New Roman"/>
                <a:cs typeface="Times New Roman"/>
              </a:rPr>
              <a:t> </a:t>
            </a:r>
            <a:r>
              <a:rPr sz="1600" b="1" spc="65" dirty="0">
                <a:solidFill>
                  <a:srgbClr val="1A1C1D"/>
                </a:solidFill>
                <a:latin typeface="Times New Roman"/>
                <a:cs typeface="Times New Roman"/>
              </a:rPr>
              <a:t>modeling</a:t>
            </a:r>
            <a:r>
              <a:rPr sz="1600" b="1" spc="-50" dirty="0">
                <a:solidFill>
                  <a:srgbClr val="1A1C1D"/>
                </a:solidFill>
                <a:latin typeface="Times New Roman"/>
                <a:cs typeface="Times New Roman"/>
              </a:rPr>
              <a:t> </a:t>
            </a:r>
            <a:r>
              <a:rPr sz="1600" spc="100" dirty="0">
                <a:solidFill>
                  <a:srgbClr val="333436"/>
                </a:solidFill>
                <a:latin typeface="Times New Roman"/>
                <a:cs typeface="Times New Roman"/>
              </a:rPr>
              <a:t>means</a:t>
            </a:r>
            <a:r>
              <a:rPr sz="1600" spc="-70" dirty="0">
                <a:solidFill>
                  <a:srgbClr val="333436"/>
                </a:solidFill>
                <a:latin typeface="Times New Roman"/>
                <a:cs typeface="Times New Roman"/>
              </a:rPr>
              <a:t> </a:t>
            </a:r>
            <a:r>
              <a:rPr sz="1600" spc="85" dirty="0">
                <a:solidFill>
                  <a:srgbClr val="333436"/>
                </a:solidFill>
                <a:latin typeface="Times New Roman"/>
                <a:cs typeface="Times New Roman"/>
              </a:rPr>
              <a:t>training</a:t>
            </a:r>
            <a:r>
              <a:rPr sz="1600" spc="-85" dirty="0">
                <a:solidFill>
                  <a:srgbClr val="333436"/>
                </a:solidFill>
                <a:latin typeface="Times New Roman"/>
                <a:cs typeface="Times New Roman"/>
              </a:rPr>
              <a:t> </a:t>
            </a:r>
            <a:r>
              <a:rPr sz="1600" spc="100" dirty="0">
                <a:solidFill>
                  <a:srgbClr val="333436"/>
                </a:solidFill>
                <a:latin typeface="Times New Roman"/>
                <a:cs typeface="Times New Roman"/>
              </a:rPr>
              <a:t>a</a:t>
            </a:r>
            <a:r>
              <a:rPr sz="1600" spc="-100" dirty="0">
                <a:solidFill>
                  <a:srgbClr val="333436"/>
                </a:solidFill>
                <a:latin typeface="Times New Roman"/>
                <a:cs typeface="Times New Roman"/>
              </a:rPr>
              <a:t> </a:t>
            </a:r>
            <a:r>
              <a:rPr sz="1600" b="1" spc="45" dirty="0">
                <a:solidFill>
                  <a:srgbClr val="1A1C1D"/>
                </a:solidFill>
                <a:latin typeface="Times New Roman"/>
                <a:cs typeface="Times New Roman"/>
              </a:rPr>
              <a:t>machine </a:t>
            </a:r>
            <a:r>
              <a:rPr sz="1600" b="1" dirty="0">
                <a:solidFill>
                  <a:srgbClr val="080A0A"/>
                </a:solidFill>
                <a:latin typeface="Times New Roman"/>
                <a:cs typeface="Times New Roman"/>
              </a:rPr>
              <a:t>learning</a:t>
            </a:r>
            <a:r>
              <a:rPr sz="1600" b="1" spc="-125" dirty="0">
                <a:solidFill>
                  <a:srgbClr val="080A0A"/>
                </a:solidFill>
                <a:latin typeface="Times New Roman"/>
                <a:cs typeface="Times New Roman"/>
              </a:rPr>
              <a:t> </a:t>
            </a:r>
            <a:r>
              <a:rPr sz="1600" spc="75" dirty="0">
                <a:solidFill>
                  <a:srgbClr val="333436"/>
                </a:solidFill>
                <a:latin typeface="Times New Roman"/>
                <a:cs typeface="Times New Roman"/>
              </a:rPr>
              <a:t>algorithm</a:t>
            </a:r>
            <a:r>
              <a:rPr sz="1600" spc="125" dirty="0">
                <a:solidFill>
                  <a:srgbClr val="333436"/>
                </a:solidFill>
                <a:latin typeface="Times New Roman"/>
                <a:cs typeface="Times New Roman"/>
              </a:rPr>
              <a:t> </a:t>
            </a:r>
            <a:r>
              <a:rPr sz="1600" spc="65" dirty="0">
                <a:solidFill>
                  <a:srgbClr val="333436"/>
                </a:solidFill>
                <a:latin typeface="Times New Roman"/>
                <a:cs typeface="Times New Roman"/>
              </a:rPr>
              <a:t>to</a:t>
            </a:r>
            <a:r>
              <a:rPr sz="1600" spc="125" dirty="0">
                <a:solidFill>
                  <a:srgbClr val="333436"/>
                </a:solidFill>
                <a:latin typeface="Times New Roman"/>
                <a:cs typeface="Times New Roman"/>
              </a:rPr>
              <a:t> </a:t>
            </a:r>
            <a:r>
              <a:rPr sz="1600" spc="80" dirty="0">
                <a:solidFill>
                  <a:srgbClr val="333436"/>
                </a:solidFill>
                <a:latin typeface="Times New Roman"/>
                <a:cs typeface="Times New Roman"/>
              </a:rPr>
              <a:t>predict</a:t>
            </a:r>
            <a:r>
              <a:rPr sz="1600" spc="15" dirty="0">
                <a:solidFill>
                  <a:srgbClr val="333436"/>
                </a:solidFill>
                <a:latin typeface="Times New Roman"/>
                <a:cs typeface="Times New Roman"/>
              </a:rPr>
              <a:t> </a:t>
            </a:r>
            <a:r>
              <a:rPr sz="1600" spc="80" dirty="0">
                <a:solidFill>
                  <a:srgbClr val="333436"/>
                </a:solidFill>
                <a:latin typeface="Times New Roman"/>
                <a:cs typeface="Times New Roman"/>
              </a:rPr>
              <a:t>the</a:t>
            </a:r>
            <a:r>
              <a:rPr sz="1600" spc="105" dirty="0">
                <a:solidFill>
                  <a:srgbClr val="333436"/>
                </a:solidFill>
                <a:latin typeface="Times New Roman"/>
                <a:cs typeface="Times New Roman"/>
              </a:rPr>
              <a:t> </a:t>
            </a:r>
            <a:r>
              <a:rPr sz="1600" spc="65" dirty="0">
                <a:solidFill>
                  <a:srgbClr val="333436"/>
                </a:solidFill>
                <a:latin typeface="Times New Roman"/>
                <a:cs typeface="Times New Roman"/>
              </a:rPr>
              <a:t>labels</a:t>
            </a:r>
            <a:r>
              <a:rPr sz="1600" dirty="0">
                <a:solidFill>
                  <a:srgbClr val="333436"/>
                </a:solidFill>
                <a:latin typeface="Times New Roman"/>
                <a:cs typeface="Times New Roman"/>
              </a:rPr>
              <a:t> from</a:t>
            </a:r>
            <a:r>
              <a:rPr sz="1600" spc="185" dirty="0">
                <a:solidFill>
                  <a:srgbClr val="333436"/>
                </a:solidFill>
                <a:latin typeface="Times New Roman"/>
                <a:cs typeface="Times New Roman"/>
              </a:rPr>
              <a:t> </a:t>
            </a:r>
            <a:r>
              <a:rPr sz="1600" spc="-25" dirty="0">
                <a:solidFill>
                  <a:srgbClr val="333436"/>
                </a:solidFill>
                <a:latin typeface="Times New Roman"/>
                <a:cs typeface="Times New Roman"/>
              </a:rPr>
              <a:t>the </a:t>
            </a:r>
            <a:r>
              <a:rPr sz="1600" spc="65" dirty="0">
                <a:solidFill>
                  <a:srgbClr val="333436"/>
                </a:solidFill>
                <a:latin typeface="Times New Roman"/>
                <a:cs typeface="Times New Roman"/>
              </a:rPr>
              <a:t>features.</a:t>
            </a:r>
            <a:endParaRPr sz="1600" dirty="0">
              <a:latin typeface="Times New Roman"/>
              <a:cs typeface="Times New Roman"/>
            </a:endParaRPr>
          </a:p>
          <a:p>
            <a:pPr marL="248285" marR="80645" indent="-236220">
              <a:lnSpc>
                <a:spcPts val="2720"/>
              </a:lnSpc>
              <a:spcBef>
                <a:spcPts val="795"/>
              </a:spcBef>
              <a:buClr>
                <a:srgbClr val="1CC6CC"/>
              </a:buClr>
              <a:buChar char="•"/>
              <a:tabLst>
                <a:tab pos="254635" algn="l"/>
                <a:tab pos="255270" algn="l"/>
              </a:tabLst>
            </a:pPr>
            <a:r>
              <a:rPr lang="en-US" sz="1600" dirty="0">
                <a:solidFill>
                  <a:srgbClr val="1A1C1D"/>
                </a:solidFill>
                <a:latin typeface="Times New Roman"/>
                <a:cs typeface="Times New Roman"/>
              </a:rPr>
              <a:t>We</a:t>
            </a:r>
            <a:r>
              <a:rPr lang="en-US" sz="1600" spc="-10" dirty="0">
                <a:solidFill>
                  <a:srgbClr val="1A1C1D"/>
                </a:solidFill>
                <a:latin typeface="Times New Roman"/>
                <a:cs typeface="Times New Roman"/>
              </a:rPr>
              <a:t> </a:t>
            </a:r>
            <a:r>
              <a:rPr lang="en-US" sz="1600" spc="60" dirty="0">
                <a:solidFill>
                  <a:srgbClr val="333436"/>
                </a:solidFill>
                <a:latin typeface="Times New Roman"/>
                <a:cs typeface="Times New Roman"/>
              </a:rPr>
              <a:t>have </a:t>
            </a:r>
            <a:r>
              <a:rPr lang="en-US" sz="1600" spc="70" dirty="0">
                <a:solidFill>
                  <a:srgbClr val="333436"/>
                </a:solidFill>
                <a:latin typeface="Times New Roman"/>
                <a:cs typeface="Times New Roman"/>
              </a:rPr>
              <a:t>used</a:t>
            </a:r>
            <a:r>
              <a:rPr lang="en-US" sz="1600" spc="220" dirty="0">
                <a:solidFill>
                  <a:srgbClr val="333436"/>
                </a:solidFill>
                <a:latin typeface="Times New Roman"/>
                <a:cs typeface="Times New Roman"/>
              </a:rPr>
              <a:t> </a:t>
            </a:r>
            <a:r>
              <a:rPr lang="en-US" sz="1600" dirty="0">
                <a:solidFill>
                  <a:srgbClr val="1A1C1D"/>
                </a:solidFill>
                <a:latin typeface="Times New Roman"/>
                <a:cs typeface="Times New Roman"/>
              </a:rPr>
              <a:t>Random Forest Classifier </a:t>
            </a:r>
            <a:r>
              <a:rPr lang="en-US" sz="1600" spc="75" dirty="0">
                <a:solidFill>
                  <a:srgbClr val="333436"/>
                </a:solidFill>
                <a:latin typeface="Times New Roman"/>
                <a:cs typeface="Times New Roman"/>
              </a:rPr>
              <a:t>algorithm</a:t>
            </a:r>
            <a:r>
              <a:rPr lang="en-US" sz="1600" spc="215" dirty="0">
                <a:solidFill>
                  <a:srgbClr val="333436"/>
                </a:solidFill>
                <a:latin typeface="Times New Roman"/>
                <a:cs typeface="Times New Roman"/>
              </a:rPr>
              <a:t> </a:t>
            </a:r>
            <a:r>
              <a:rPr lang="en-US" sz="1600" dirty="0">
                <a:solidFill>
                  <a:srgbClr val="333436"/>
                </a:solidFill>
                <a:latin typeface="Times New Roman"/>
                <a:cs typeface="Times New Roman"/>
              </a:rPr>
              <a:t>for</a:t>
            </a:r>
            <a:r>
              <a:rPr lang="en-US" sz="1600" spc="100" dirty="0">
                <a:solidFill>
                  <a:srgbClr val="333436"/>
                </a:solidFill>
                <a:latin typeface="Times New Roman"/>
                <a:cs typeface="Times New Roman"/>
              </a:rPr>
              <a:t> </a:t>
            </a:r>
            <a:r>
              <a:rPr lang="en-US" sz="1600" spc="60" dirty="0" err="1">
                <a:solidFill>
                  <a:srgbClr val="333436"/>
                </a:solidFill>
                <a:latin typeface="Times New Roman"/>
                <a:cs typeface="Times New Roman"/>
              </a:rPr>
              <a:t>trainig</a:t>
            </a:r>
            <a:r>
              <a:rPr lang="en-US" sz="1600" spc="60" dirty="0">
                <a:solidFill>
                  <a:srgbClr val="333436"/>
                </a:solidFill>
                <a:latin typeface="Times New Roman"/>
                <a:cs typeface="Times New Roman"/>
              </a:rPr>
              <a:t> </a:t>
            </a:r>
            <a:r>
              <a:rPr lang="en-US" sz="1600" spc="95" dirty="0">
                <a:solidFill>
                  <a:srgbClr val="333436"/>
                </a:solidFill>
                <a:latin typeface="Times New Roman"/>
                <a:cs typeface="Times New Roman"/>
              </a:rPr>
              <a:t>and</a:t>
            </a:r>
            <a:r>
              <a:rPr lang="en-US" sz="1600" spc="150" dirty="0">
                <a:solidFill>
                  <a:srgbClr val="333436"/>
                </a:solidFill>
                <a:latin typeface="Times New Roman"/>
                <a:cs typeface="Times New Roman"/>
              </a:rPr>
              <a:t> </a:t>
            </a:r>
            <a:r>
              <a:rPr lang="en-US" sz="1600" spc="75" dirty="0">
                <a:solidFill>
                  <a:srgbClr val="1A1C1D"/>
                </a:solidFill>
                <a:latin typeface="Times New Roman"/>
                <a:cs typeface="Times New Roman"/>
              </a:rPr>
              <a:t>testing</a:t>
            </a:r>
            <a:r>
              <a:rPr lang="en-US" sz="1600" spc="-114" dirty="0">
                <a:solidFill>
                  <a:srgbClr val="1A1C1D"/>
                </a:solidFill>
                <a:latin typeface="Times New Roman"/>
                <a:cs typeface="Times New Roman"/>
              </a:rPr>
              <a:t> </a:t>
            </a:r>
            <a:r>
              <a:rPr lang="en-US" sz="1600" dirty="0">
                <a:solidFill>
                  <a:srgbClr val="333436"/>
                </a:solidFill>
                <a:latin typeface="Times New Roman"/>
                <a:cs typeface="Times New Roman"/>
              </a:rPr>
              <a:t>of</a:t>
            </a:r>
            <a:r>
              <a:rPr lang="en-US" sz="1600" spc="-25" dirty="0">
                <a:solidFill>
                  <a:srgbClr val="333436"/>
                </a:solidFill>
                <a:latin typeface="Times New Roman"/>
                <a:cs typeface="Times New Roman"/>
              </a:rPr>
              <a:t> </a:t>
            </a:r>
            <a:r>
              <a:rPr lang="en-US" sz="1600" dirty="0">
                <a:solidFill>
                  <a:srgbClr val="333436"/>
                </a:solidFill>
                <a:latin typeface="Times New Roman"/>
                <a:cs typeface="Times New Roman"/>
              </a:rPr>
              <a:t>the</a:t>
            </a:r>
            <a:r>
              <a:rPr lang="en-US" sz="1600" spc="335" dirty="0">
                <a:solidFill>
                  <a:srgbClr val="333436"/>
                </a:solidFill>
                <a:latin typeface="Times New Roman"/>
                <a:cs typeface="Times New Roman"/>
              </a:rPr>
              <a:t> </a:t>
            </a:r>
            <a:r>
              <a:rPr lang="en-US" sz="1600" spc="50" dirty="0">
                <a:solidFill>
                  <a:srgbClr val="333436"/>
                </a:solidFill>
                <a:latin typeface="Times New Roman"/>
                <a:cs typeface="Times New Roman"/>
              </a:rPr>
              <a:t>model.</a:t>
            </a:r>
            <a:endParaRPr lang="en-US" sz="1600" dirty="0">
              <a:latin typeface="Times New Roman"/>
              <a:cs typeface="Times New Roman"/>
            </a:endParaRPr>
          </a:p>
          <a:p>
            <a:pPr marL="249554" marR="5080" indent="-237490">
              <a:lnSpc>
                <a:spcPts val="2720"/>
              </a:lnSpc>
              <a:spcBef>
                <a:spcPts val="710"/>
              </a:spcBef>
              <a:buClr>
                <a:srgbClr val="1CC6CC"/>
              </a:buClr>
              <a:buChar char="•"/>
              <a:tabLst>
                <a:tab pos="249554" algn="l"/>
                <a:tab pos="250190" algn="l"/>
              </a:tabLst>
            </a:pPr>
            <a:r>
              <a:rPr lang="en-US" sz="1600" spc="105" dirty="0">
                <a:solidFill>
                  <a:srgbClr val="333436"/>
                </a:solidFill>
                <a:latin typeface="Times New Roman"/>
                <a:cs typeface="Times New Roman"/>
              </a:rPr>
              <a:t>The</a:t>
            </a:r>
            <a:r>
              <a:rPr lang="en-US" sz="1600" spc="-165" dirty="0">
                <a:solidFill>
                  <a:srgbClr val="333436"/>
                </a:solidFill>
                <a:latin typeface="Times New Roman"/>
                <a:cs typeface="Times New Roman"/>
              </a:rPr>
              <a:t> </a:t>
            </a:r>
            <a:r>
              <a:rPr lang="en-US" sz="1600" spc="55" dirty="0">
                <a:solidFill>
                  <a:srgbClr val="333436"/>
                </a:solidFill>
                <a:latin typeface="Times New Roman"/>
                <a:cs typeface="Times New Roman"/>
              </a:rPr>
              <a:t>accuracy</a:t>
            </a:r>
            <a:r>
              <a:rPr lang="en-US" sz="1600" spc="70" dirty="0">
                <a:solidFill>
                  <a:srgbClr val="333436"/>
                </a:solidFill>
                <a:latin typeface="Times New Roman"/>
                <a:cs typeface="Times New Roman"/>
              </a:rPr>
              <a:t> </a:t>
            </a:r>
            <a:r>
              <a:rPr lang="en-US" sz="1600" spc="114" dirty="0">
                <a:solidFill>
                  <a:srgbClr val="333436"/>
                </a:solidFill>
                <a:latin typeface="Times New Roman"/>
                <a:cs typeface="Times New Roman"/>
              </a:rPr>
              <a:t>rate</a:t>
            </a:r>
            <a:r>
              <a:rPr lang="en-US" sz="1600" spc="-40" dirty="0">
                <a:solidFill>
                  <a:srgbClr val="333436"/>
                </a:solidFill>
                <a:latin typeface="Times New Roman"/>
                <a:cs typeface="Times New Roman"/>
              </a:rPr>
              <a:t> </a:t>
            </a:r>
            <a:r>
              <a:rPr lang="en-US" sz="1600" dirty="0">
                <a:solidFill>
                  <a:srgbClr val="333436"/>
                </a:solidFill>
                <a:latin typeface="Times New Roman"/>
                <a:cs typeface="Times New Roman"/>
              </a:rPr>
              <a:t>of</a:t>
            </a:r>
            <a:r>
              <a:rPr lang="en-US" sz="1600" spc="-45" dirty="0">
                <a:solidFill>
                  <a:srgbClr val="333436"/>
                </a:solidFill>
                <a:latin typeface="Times New Roman"/>
                <a:cs typeface="Times New Roman"/>
              </a:rPr>
              <a:t> </a:t>
            </a:r>
            <a:r>
              <a:rPr lang="en-US" sz="1600" dirty="0">
                <a:solidFill>
                  <a:srgbClr val="333436"/>
                </a:solidFill>
                <a:latin typeface="Times New Roman"/>
                <a:cs typeface="Times New Roman"/>
              </a:rPr>
              <a:t>our</a:t>
            </a:r>
            <a:r>
              <a:rPr lang="en-US" sz="1600" spc="400" dirty="0">
                <a:solidFill>
                  <a:srgbClr val="333436"/>
                </a:solidFill>
                <a:latin typeface="Times New Roman"/>
                <a:cs typeface="Times New Roman"/>
              </a:rPr>
              <a:t> </a:t>
            </a:r>
            <a:r>
              <a:rPr lang="en-US" sz="1600" spc="75" dirty="0">
                <a:solidFill>
                  <a:srgbClr val="333436"/>
                </a:solidFill>
                <a:latin typeface="Times New Roman"/>
                <a:cs typeface="Times New Roman"/>
              </a:rPr>
              <a:t>model</a:t>
            </a:r>
            <a:r>
              <a:rPr lang="en-US" sz="1600" spc="-45" dirty="0">
                <a:solidFill>
                  <a:srgbClr val="333436"/>
                </a:solidFill>
                <a:latin typeface="Times New Roman"/>
                <a:cs typeface="Times New Roman"/>
              </a:rPr>
              <a:t> </a:t>
            </a:r>
            <a:r>
              <a:rPr lang="en-US" sz="1600" spc="50" dirty="0">
                <a:solidFill>
                  <a:srgbClr val="333436"/>
                </a:solidFill>
                <a:latin typeface="Times New Roman"/>
                <a:cs typeface="Times New Roman"/>
              </a:rPr>
              <a:t>is</a:t>
            </a:r>
            <a:r>
              <a:rPr lang="en-US" sz="1600" spc="-170" dirty="0">
                <a:solidFill>
                  <a:srgbClr val="333436"/>
                </a:solidFill>
                <a:latin typeface="Times New Roman"/>
                <a:cs typeface="Times New Roman"/>
              </a:rPr>
              <a:t> </a:t>
            </a:r>
            <a:r>
              <a:rPr lang="en-US" sz="1600" spc="95" dirty="0">
                <a:solidFill>
                  <a:srgbClr val="333436"/>
                </a:solidFill>
                <a:latin typeface="Times New Roman"/>
                <a:cs typeface="Times New Roman"/>
              </a:rPr>
              <a:t>94%</a:t>
            </a:r>
            <a:r>
              <a:rPr lang="en-US" sz="1600" spc="175" dirty="0">
                <a:solidFill>
                  <a:srgbClr val="333436"/>
                </a:solidFill>
                <a:latin typeface="Times New Roman"/>
                <a:cs typeface="Times New Roman"/>
              </a:rPr>
              <a:t> </a:t>
            </a:r>
            <a:r>
              <a:rPr lang="en-US" sz="1600" dirty="0">
                <a:solidFill>
                  <a:srgbClr val="333436"/>
                </a:solidFill>
                <a:latin typeface="Times New Roman"/>
                <a:cs typeface="Times New Roman"/>
              </a:rPr>
              <a:t>which</a:t>
            </a:r>
            <a:r>
              <a:rPr lang="en-US" sz="1600" spc="60" dirty="0">
                <a:solidFill>
                  <a:srgbClr val="333436"/>
                </a:solidFill>
                <a:latin typeface="Times New Roman"/>
                <a:cs typeface="Times New Roman"/>
              </a:rPr>
              <a:t> </a:t>
            </a:r>
            <a:r>
              <a:rPr lang="en-US" sz="1600" dirty="0">
                <a:solidFill>
                  <a:srgbClr val="1A1C1D"/>
                </a:solidFill>
                <a:latin typeface="Times New Roman"/>
                <a:cs typeface="Times New Roman"/>
              </a:rPr>
              <a:t>is</a:t>
            </a:r>
            <a:r>
              <a:rPr lang="en-US" sz="1600" spc="145" dirty="0">
                <a:solidFill>
                  <a:srgbClr val="1A1C1D"/>
                </a:solidFill>
                <a:latin typeface="Times New Roman"/>
                <a:cs typeface="Times New Roman"/>
              </a:rPr>
              <a:t> </a:t>
            </a:r>
            <a:r>
              <a:rPr lang="en-US" sz="1600" spc="75" dirty="0">
                <a:solidFill>
                  <a:srgbClr val="333436"/>
                </a:solidFill>
                <a:latin typeface="Times New Roman"/>
                <a:cs typeface="Times New Roman"/>
              </a:rPr>
              <a:t>pretty </a:t>
            </a:r>
            <a:r>
              <a:rPr lang="en-US" sz="1600" spc="60" dirty="0">
                <a:solidFill>
                  <a:srgbClr val="333436"/>
                </a:solidFill>
                <a:latin typeface="Times New Roman"/>
                <a:cs typeface="Times New Roman"/>
              </a:rPr>
              <a:t>good.</a:t>
            </a:r>
            <a:endParaRPr lang="en-US" sz="1600" dirty="0">
              <a:latin typeface="Times New Roman"/>
              <a:cs typeface="Times New Roman"/>
            </a:endParaRPr>
          </a:p>
        </p:txBody>
      </p:sp>
      <p:pic>
        <p:nvPicPr>
          <p:cNvPr id="12" name="Picture 11">
            <a:extLst>
              <a:ext uri="{FF2B5EF4-FFF2-40B4-BE49-F238E27FC236}">
                <a16:creationId xmlns:a16="http://schemas.microsoft.com/office/drawing/2014/main" id="{1BB84F71-2772-4B8F-A9F4-DB88C3458767}"/>
              </a:ext>
            </a:extLst>
          </p:cNvPr>
          <p:cNvPicPr>
            <a:picLocks noChangeAspect="1"/>
          </p:cNvPicPr>
          <p:nvPr/>
        </p:nvPicPr>
        <p:blipFill>
          <a:blip r:embed="rId3"/>
          <a:stretch>
            <a:fillRect/>
          </a:stretch>
        </p:blipFill>
        <p:spPr>
          <a:xfrm>
            <a:off x="165100" y="2636127"/>
            <a:ext cx="7772400" cy="1371600"/>
          </a:xfrm>
          <a:prstGeom prst="rect">
            <a:avLst/>
          </a:prstGeom>
        </p:spPr>
      </p:pic>
      <p:pic>
        <p:nvPicPr>
          <p:cNvPr id="13" name="Picture 12">
            <a:extLst>
              <a:ext uri="{FF2B5EF4-FFF2-40B4-BE49-F238E27FC236}">
                <a16:creationId xmlns:a16="http://schemas.microsoft.com/office/drawing/2014/main" id="{B2F9B175-22E6-2439-F837-DE2FE9414A77}"/>
              </a:ext>
            </a:extLst>
          </p:cNvPr>
          <p:cNvPicPr>
            <a:picLocks noChangeAspect="1"/>
          </p:cNvPicPr>
          <p:nvPr/>
        </p:nvPicPr>
        <p:blipFill>
          <a:blip r:embed="rId4"/>
          <a:stretch>
            <a:fillRect/>
          </a:stretch>
        </p:blipFill>
        <p:spPr>
          <a:xfrm>
            <a:off x="203200" y="4007727"/>
            <a:ext cx="7696200" cy="18469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xfrm>
            <a:off x="397729" y="529261"/>
            <a:ext cx="6362065" cy="617220"/>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pc="-360" dirty="0">
                <a:solidFill>
                  <a:srgbClr val="075972"/>
                </a:solidFill>
              </a:rPr>
              <a:t>CROSS</a:t>
            </a:r>
            <a:r>
              <a:rPr spc="10" dirty="0">
                <a:solidFill>
                  <a:srgbClr val="075972"/>
                </a:solidFill>
              </a:rPr>
              <a:t> </a:t>
            </a:r>
            <a:r>
              <a:rPr spc="-105" dirty="0">
                <a:solidFill>
                  <a:srgbClr val="075972"/>
                </a:solidFill>
              </a:rPr>
              <a:t>VALIDATION</a:t>
            </a:r>
          </a:p>
        </p:txBody>
      </p:sp>
      <p:sp>
        <p:nvSpPr>
          <p:cNvPr id="5" name="object 5"/>
          <p:cNvSpPr txBox="1"/>
          <p:nvPr/>
        </p:nvSpPr>
        <p:spPr>
          <a:xfrm>
            <a:off x="397729" y="1197609"/>
            <a:ext cx="7098665" cy="2301015"/>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750" dirty="0">
                <a:solidFill>
                  <a:srgbClr val="48494B"/>
                </a:solidFill>
                <a:latin typeface="Times New Roman"/>
                <a:cs typeface="Times New Roman"/>
              </a:rPr>
              <a:t>Cross</a:t>
            </a:r>
            <a:r>
              <a:rPr sz="1750" dirty="0">
                <a:solidFill>
                  <a:srgbClr val="1F2121"/>
                </a:solidFill>
                <a:latin typeface="Times New Roman"/>
                <a:cs typeface="Times New Roman"/>
              </a:rPr>
              <a:t>-v</a:t>
            </a:r>
            <a:r>
              <a:rPr sz="1750" dirty="0">
                <a:solidFill>
                  <a:srgbClr val="48494B"/>
                </a:solidFill>
                <a:latin typeface="Times New Roman"/>
                <a:cs typeface="Times New Roman"/>
              </a:rPr>
              <a:t>alidation</a:t>
            </a:r>
            <a:r>
              <a:rPr sz="1750" spc="90" dirty="0">
                <a:solidFill>
                  <a:srgbClr val="48494B"/>
                </a:solidFill>
                <a:latin typeface="Times New Roman"/>
                <a:cs typeface="Times New Roman"/>
              </a:rPr>
              <a:t> </a:t>
            </a:r>
            <a:r>
              <a:rPr sz="1750" dirty="0">
                <a:solidFill>
                  <a:srgbClr val="343638"/>
                </a:solidFill>
                <a:latin typeface="Times New Roman"/>
                <a:cs typeface="Times New Roman"/>
              </a:rPr>
              <a:t>is</a:t>
            </a:r>
            <a:r>
              <a:rPr sz="1750" spc="35" dirty="0">
                <a:solidFill>
                  <a:srgbClr val="343638"/>
                </a:solidFill>
                <a:latin typeface="Times New Roman"/>
                <a:cs typeface="Times New Roman"/>
              </a:rPr>
              <a:t> </a:t>
            </a:r>
            <a:r>
              <a:rPr sz="1750" spc="75" dirty="0">
                <a:solidFill>
                  <a:srgbClr val="48494B"/>
                </a:solidFill>
                <a:latin typeface="Times New Roman"/>
                <a:cs typeface="Times New Roman"/>
              </a:rPr>
              <a:t>a</a:t>
            </a:r>
            <a:r>
              <a:rPr sz="1750" spc="-10" dirty="0">
                <a:solidFill>
                  <a:srgbClr val="48494B"/>
                </a:solidFill>
                <a:latin typeface="Times New Roman"/>
                <a:cs typeface="Times New Roman"/>
              </a:rPr>
              <a:t> </a:t>
            </a:r>
            <a:r>
              <a:rPr sz="1750" spc="60" dirty="0">
                <a:solidFill>
                  <a:srgbClr val="48494B"/>
                </a:solidFill>
                <a:latin typeface="Times New Roman"/>
                <a:cs typeface="Times New Roman"/>
              </a:rPr>
              <a:t>statistical</a:t>
            </a:r>
            <a:r>
              <a:rPr sz="1750" spc="290" dirty="0">
                <a:solidFill>
                  <a:srgbClr val="48494B"/>
                </a:solidFill>
                <a:latin typeface="Times New Roman"/>
                <a:cs typeface="Times New Roman"/>
              </a:rPr>
              <a:t> </a:t>
            </a:r>
            <a:r>
              <a:rPr sz="1750" spc="55" dirty="0">
                <a:solidFill>
                  <a:srgbClr val="343638"/>
                </a:solidFill>
                <a:latin typeface="Times New Roman"/>
                <a:cs typeface="Times New Roman"/>
              </a:rPr>
              <a:t>method</a:t>
            </a:r>
            <a:r>
              <a:rPr sz="1750" spc="365" dirty="0">
                <a:solidFill>
                  <a:srgbClr val="343638"/>
                </a:solidFill>
                <a:latin typeface="Times New Roman"/>
                <a:cs typeface="Times New Roman"/>
              </a:rPr>
              <a:t> </a:t>
            </a:r>
            <a:r>
              <a:rPr sz="1750" spc="50" dirty="0">
                <a:solidFill>
                  <a:srgbClr val="343638"/>
                </a:solidFill>
                <a:latin typeface="Times New Roman"/>
                <a:cs typeface="Times New Roman"/>
              </a:rPr>
              <a:t>used</a:t>
            </a:r>
            <a:r>
              <a:rPr sz="1750" spc="165" dirty="0">
                <a:solidFill>
                  <a:srgbClr val="343638"/>
                </a:solidFill>
                <a:latin typeface="Times New Roman"/>
                <a:cs typeface="Times New Roman"/>
              </a:rPr>
              <a:t> </a:t>
            </a:r>
            <a:r>
              <a:rPr sz="1750" dirty="0">
                <a:solidFill>
                  <a:srgbClr val="343638"/>
                </a:solidFill>
                <a:latin typeface="Times New Roman"/>
                <a:cs typeface="Times New Roman"/>
              </a:rPr>
              <a:t>to</a:t>
            </a:r>
            <a:r>
              <a:rPr sz="1750" spc="90" dirty="0">
                <a:solidFill>
                  <a:srgbClr val="343638"/>
                </a:solidFill>
                <a:latin typeface="Times New Roman"/>
                <a:cs typeface="Times New Roman"/>
              </a:rPr>
              <a:t> </a:t>
            </a:r>
            <a:r>
              <a:rPr sz="1750" dirty="0">
                <a:solidFill>
                  <a:srgbClr val="48494B"/>
                </a:solidFill>
                <a:latin typeface="Times New Roman"/>
                <a:cs typeface="Times New Roman"/>
              </a:rPr>
              <a:t>esti1nate</a:t>
            </a:r>
            <a:r>
              <a:rPr sz="1750" spc="45" dirty="0">
                <a:solidFill>
                  <a:srgbClr val="48494B"/>
                </a:solidFill>
                <a:latin typeface="Times New Roman"/>
                <a:cs typeface="Times New Roman"/>
              </a:rPr>
              <a:t> </a:t>
            </a:r>
            <a:r>
              <a:rPr sz="1750" dirty="0">
                <a:solidFill>
                  <a:srgbClr val="48494B"/>
                </a:solidFill>
                <a:latin typeface="Times New Roman"/>
                <a:cs typeface="Times New Roman"/>
              </a:rPr>
              <a:t>the</a:t>
            </a:r>
            <a:r>
              <a:rPr sz="1750" spc="185" dirty="0">
                <a:solidFill>
                  <a:srgbClr val="48494B"/>
                </a:solidFill>
                <a:latin typeface="Times New Roman"/>
                <a:cs typeface="Times New Roman"/>
              </a:rPr>
              <a:t> </a:t>
            </a:r>
            <a:r>
              <a:rPr sz="1750" spc="50" dirty="0">
                <a:solidFill>
                  <a:srgbClr val="48494B"/>
                </a:solidFill>
                <a:latin typeface="Times New Roman"/>
                <a:cs typeface="Times New Roman"/>
              </a:rPr>
              <a:t>skill</a:t>
            </a:r>
            <a:r>
              <a:rPr sz="1750" spc="15" dirty="0">
                <a:solidFill>
                  <a:srgbClr val="48494B"/>
                </a:solidFill>
                <a:latin typeface="Times New Roman"/>
                <a:cs typeface="Times New Roman"/>
              </a:rPr>
              <a:t> </a:t>
            </a:r>
            <a:r>
              <a:rPr sz="1750" spc="-25" dirty="0">
                <a:solidFill>
                  <a:srgbClr val="48494B"/>
                </a:solidFill>
                <a:latin typeface="Times New Roman"/>
                <a:cs typeface="Times New Roman"/>
              </a:rPr>
              <a:t>of </a:t>
            </a:r>
            <a:r>
              <a:rPr lang="en-IN" sz="1750" spc="-25" dirty="0">
                <a:solidFill>
                  <a:srgbClr val="343638"/>
                </a:solidFill>
                <a:latin typeface="Times New Roman"/>
                <a:cs typeface="Times New Roman"/>
              </a:rPr>
              <a:t>m</a:t>
            </a:r>
            <a:r>
              <a:rPr sz="1750" dirty="0" err="1">
                <a:solidFill>
                  <a:srgbClr val="343638"/>
                </a:solidFill>
                <a:latin typeface="Times New Roman"/>
                <a:cs typeface="Times New Roman"/>
              </a:rPr>
              <a:t>achine</a:t>
            </a:r>
            <a:r>
              <a:rPr sz="1750" spc="65" dirty="0">
                <a:solidFill>
                  <a:srgbClr val="343638"/>
                </a:solidFill>
                <a:latin typeface="Times New Roman"/>
                <a:cs typeface="Times New Roman"/>
              </a:rPr>
              <a:t> </a:t>
            </a:r>
            <a:r>
              <a:rPr sz="1750" spc="75" dirty="0">
                <a:solidFill>
                  <a:srgbClr val="343638"/>
                </a:solidFill>
                <a:latin typeface="Times New Roman"/>
                <a:cs typeface="Times New Roman"/>
              </a:rPr>
              <a:t>learning</a:t>
            </a:r>
            <a:r>
              <a:rPr sz="1750" spc="70" dirty="0">
                <a:solidFill>
                  <a:srgbClr val="343638"/>
                </a:solidFill>
                <a:latin typeface="Times New Roman"/>
                <a:cs typeface="Times New Roman"/>
              </a:rPr>
              <a:t> </a:t>
            </a:r>
            <a:r>
              <a:rPr sz="1750" spc="-10" dirty="0">
                <a:solidFill>
                  <a:srgbClr val="48494B"/>
                </a:solidFill>
                <a:latin typeface="Times New Roman"/>
                <a:cs typeface="Times New Roman"/>
              </a:rPr>
              <a:t>models.</a:t>
            </a:r>
            <a:endParaRPr sz="1750" dirty="0">
              <a:latin typeface="Times New Roman"/>
              <a:cs typeface="Times New Roman"/>
            </a:endParaRPr>
          </a:p>
          <a:p>
            <a:pPr marL="247015" marR="5080" indent="-234950">
              <a:lnSpc>
                <a:spcPct val="100800"/>
              </a:lnSpc>
              <a:spcBef>
                <a:spcPts val="505"/>
              </a:spcBef>
              <a:buClr>
                <a:srgbClr val="1AC3C8"/>
              </a:buClr>
              <a:buChar char="•"/>
              <a:tabLst>
                <a:tab pos="261620" algn="l"/>
                <a:tab pos="262255" algn="l"/>
              </a:tabLst>
            </a:pPr>
            <a:r>
              <a:rPr sz="1750" dirty="0">
                <a:solidFill>
                  <a:srgbClr val="48494B"/>
                </a:solidFill>
                <a:latin typeface="Times New Roman"/>
                <a:cs typeface="Times New Roman"/>
              </a:rPr>
              <a:t>It</a:t>
            </a:r>
            <a:r>
              <a:rPr sz="1750" spc="80" dirty="0">
                <a:solidFill>
                  <a:srgbClr val="48494B"/>
                </a:solidFill>
                <a:latin typeface="Times New Roman"/>
                <a:cs typeface="Times New Roman"/>
              </a:rPr>
              <a:t> </a:t>
            </a:r>
            <a:r>
              <a:rPr sz="1750" dirty="0">
                <a:solidFill>
                  <a:srgbClr val="343638"/>
                </a:solidFill>
                <a:latin typeface="Times New Roman"/>
                <a:cs typeface="Times New Roman"/>
              </a:rPr>
              <a:t>is</a:t>
            </a:r>
            <a:r>
              <a:rPr sz="1750" spc="-25" dirty="0">
                <a:solidFill>
                  <a:srgbClr val="343638"/>
                </a:solidFill>
                <a:latin typeface="Times New Roman"/>
                <a:cs typeface="Times New Roman"/>
              </a:rPr>
              <a:t> </a:t>
            </a:r>
            <a:r>
              <a:rPr sz="1750" dirty="0">
                <a:solidFill>
                  <a:srgbClr val="48494B"/>
                </a:solidFill>
                <a:latin typeface="Times New Roman"/>
                <a:cs typeface="Times New Roman"/>
              </a:rPr>
              <a:t>co</a:t>
            </a:r>
            <a:r>
              <a:rPr lang="en-IN" sz="1750" dirty="0">
                <a:solidFill>
                  <a:srgbClr val="48494B"/>
                </a:solidFill>
                <a:latin typeface="Times New Roman"/>
                <a:cs typeface="Times New Roman"/>
              </a:rPr>
              <a:t>m</a:t>
            </a:r>
            <a:r>
              <a:rPr sz="1750" dirty="0" err="1">
                <a:solidFill>
                  <a:srgbClr val="48494B"/>
                </a:solidFill>
                <a:latin typeface="Times New Roman"/>
                <a:cs typeface="Times New Roman"/>
              </a:rPr>
              <a:t>monly</a:t>
            </a:r>
            <a:r>
              <a:rPr sz="1750" spc="30" dirty="0">
                <a:solidFill>
                  <a:srgbClr val="48494B"/>
                </a:solidFill>
                <a:latin typeface="Times New Roman"/>
                <a:cs typeface="Times New Roman"/>
              </a:rPr>
              <a:t> </a:t>
            </a:r>
            <a:r>
              <a:rPr sz="1750" spc="75" dirty="0">
                <a:solidFill>
                  <a:srgbClr val="343638"/>
                </a:solidFill>
                <a:latin typeface="Times New Roman"/>
                <a:cs typeface="Times New Roman"/>
              </a:rPr>
              <a:t>used</a:t>
            </a:r>
            <a:r>
              <a:rPr sz="1750" spc="45" dirty="0">
                <a:solidFill>
                  <a:srgbClr val="343638"/>
                </a:solidFill>
                <a:latin typeface="Times New Roman"/>
                <a:cs typeface="Times New Roman"/>
              </a:rPr>
              <a:t> </a:t>
            </a:r>
            <a:r>
              <a:rPr sz="1750" dirty="0">
                <a:solidFill>
                  <a:srgbClr val="343638"/>
                </a:solidFill>
                <a:latin typeface="Times New Roman"/>
                <a:cs typeface="Times New Roman"/>
              </a:rPr>
              <a:t>in</a:t>
            </a:r>
            <a:r>
              <a:rPr sz="1750" spc="-40" dirty="0">
                <a:solidFill>
                  <a:srgbClr val="343638"/>
                </a:solidFill>
                <a:latin typeface="Times New Roman"/>
                <a:cs typeface="Times New Roman"/>
              </a:rPr>
              <a:t> </a:t>
            </a:r>
            <a:r>
              <a:rPr sz="1750" spc="70" dirty="0">
                <a:solidFill>
                  <a:srgbClr val="48494B"/>
                </a:solidFill>
                <a:latin typeface="Times New Roman"/>
                <a:cs typeface="Times New Roman"/>
              </a:rPr>
              <a:t>applied</a:t>
            </a:r>
            <a:r>
              <a:rPr sz="1750" spc="-100" dirty="0">
                <a:solidFill>
                  <a:srgbClr val="48494B"/>
                </a:solidFill>
                <a:latin typeface="Times New Roman"/>
                <a:cs typeface="Times New Roman"/>
              </a:rPr>
              <a:t> </a:t>
            </a:r>
            <a:r>
              <a:rPr lang="en-IN" sz="1750" spc="-100" dirty="0">
                <a:solidFill>
                  <a:srgbClr val="343638"/>
                </a:solidFill>
                <a:latin typeface="Times New Roman"/>
                <a:cs typeface="Times New Roman"/>
              </a:rPr>
              <a:t>m</a:t>
            </a:r>
            <a:r>
              <a:rPr sz="1750" dirty="0" err="1">
                <a:solidFill>
                  <a:srgbClr val="343638"/>
                </a:solidFill>
                <a:latin typeface="Times New Roman"/>
                <a:cs typeface="Times New Roman"/>
              </a:rPr>
              <a:t>achine</a:t>
            </a:r>
            <a:r>
              <a:rPr sz="1750" dirty="0">
                <a:solidFill>
                  <a:srgbClr val="343638"/>
                </a:solidFill>
                <a:latin typeface="Times New Roman"/>
                <a:cs typeface="Times New Roman"/>
              </a:rPr>
              <a:t> </a:t>
            </a:r>
            <a:r>
              <a:rPr sz="1750" spc="75" dirty="0">
                <a:solidFill>
                  <a:srgbClr val="343638"/>
                </a:solidFill>
                <a:latin typeface="Times New Roman"/>
                <a:cs typeface="Times New Roman"/>
              </a:rPr>
              <a:t>learning</a:t>
            </a:r>
            <a:r>
              <a:rPr sz="1750" spc="-5" dirty="0">
                <a:solidFill>
                  <a:srgbClr val="343638"/>
                </a:solidFill>
                <a:latin typeface="Times New Roman"/>
                <a:cs typeface="Times New Roman"/>
              </a:rPr>
              <a:t> </a:t>
            </a:r>
            <a:r>
              <a:rPr sz="1750" spc="70" dirty="0">
                <a:solidFill>
                  <a:srgbClr val="343638"/>
                </a:solidFill>
                <a:latin typeface="Times New Roman"/>
                <a:cs typeface="Times New Roman"/>
              </a:rPr>
              <a:t>to</a:t>
            </a:r>
            <a:r>
              <a:rPr sz="1750" spc="-155" dirty="0">
                <a:solidFill>
                  <a:srgbClr val="343638"/>
                </a:solidFill>
                <a:latin typeface="Times New Roman"/>
                <a:cs typeface="Times New Roman"/>
              </a:rPr>
              <a:t> </a:t>
            </a:r>
            <a:r>
              <a:rPr sz="1750" spc="90" dirty="0">
                <a:solidFill>
                  <a:srgbClr val="48494B"/>
                </a:solidFill>
                <a:latin typeface="Times New Roman"/>
                <a:cs typeface="Times New Roman"/>
              </a:rPr>
              <a:t>compare</a:t>
            </a:r>
            <a:r>
              <a:rPr sz="1750" spc="-75" dirty="0">
                <a:solidFill>
                  <a:srgbClr val="48494B"/>
                </a:solidFill>
                <a:latin typeface="Times New Roman"/>
                <a:cs typeface="Times New Roman"/>
              </a:rPr>
              <a:t> </a:t>
            </a:r>
            <a:r>
              <a:rPr sz="1750" spc="90" dirty="0">
                <a:solidFill>
                  <a:srgbClr val="48494B"/>
                </a:solidFill>
                <a:latin typeface="Times New Roman"/>
                <a:cs typeface="Times New Roman"/>
              </a:rPr>
              <a:t>and</a:t>
            </a:r>
            <a:r>
              <a:rPr sz="1750" spc="-15" dirty="0">
                <a:solidFill>
                  <a:srgbClr val="48494B"/>
                </a:solidFill>
                <a:latin typeface="Times New Roman"/>
                <a:cs typeface="Times New Roman"/>
              </a:rPr>
              <a:t> </a:t>
            </a:r>
            <a:r>
              <a:rPr sz="1750" spc="75" dirty="0">
                <a:solidFill>
                  <a:srgbClr val="48494B"/>
                </a:solidFill>
                <a:latin typeface="Times New Roman"/>
                <a:cs typeface="Times New Roman"/>
              </a:rPr>
              <a:t>select </a:t>
            </a:r>
            <a:r>
              <a:rPr sz="1750" spc="105" dirty="0">
                <a:solidFill>
                  <a:srgbClr val="48494B"/>
                </a:solidFill>
                <a:latin typeface="Times New Roman"/>
                <a:cs typeface="Times New Roman"/>
              </a:rPr>
              <a:t>a</a:t>
            </a:r>
            <a:r>
              <a:rPr sz="1750" spc="-120" dirty="0">
                <a:solidFill>
                  <a:srgbClr val="48494B"/>
                </a:solidFill>
                <a:latin typeface="Times New Roman"/>
                <a:cs typeface="Times New Roman"/>
              </a:rPr>
              <a:t> </a:t>
            </a:r>
            <a:r>
              <a:rPr lang="en-IN" sz="1750" spc="-120" dirty="0">
                <a:solidFill>
                  <a:srgbClr val="343638"/>
                </a:solidFill>
                <a:latin typeface="Times New Roman"/>
                <a:cs typeface="Times New Roman"/>
              </a:rPr>
              <a:t>m</a:t>
            </a:r>
            <a:r>
              <a:rPr sz="1750" dirty="0" err="1">
                <a:solidFill>
                  <a:srgbClr val="343638"/>
                </a:solidFill>
                <a:latin typeface="Times New Roman"/>
                <a:cs typeface="Times New Roman"/>
              </a:rPr>
              <a:t>odel</a:t>
            </a:r>
            <a:r>
              <a:rPr sz="1750" spc="125" dirty="0">
                <a:solidFill>
                  <a:srgbClr val="343638"/>
                </a:solidFill>
                <a:latin typeface="Times New Roman"/>
                <a:cs typeface="Times New Roman"/>
              </a:rPr>
              <a:t> </a:t>
            </a:r>
            <a:r>
              <a:rPr sz="1750" spc="60" dirty="0">
                <a:solidFill>
                  <a:srgbClr val="48494B"/>
                </a:solidFill>
                <a:latin typeface="Times New Roman"/>
                <a:cs typeface="Times New Roman"/>
              </a:rPr>
              <a:t>for</a:t>
            </a:r>
            <a:r>
              <a:rPr sz="1750" spc="-105" dirty="0">
                <a:solidFill>
                  <a:srgbClr val="48494B"/>
                </a:solidFill>
                <a:latin typeface="Times New Roman"/>
                <a:cs typeface="Times New Roman"/>
              </a:rPr>
              <a:t> </a:t>
            </a:r>
            <a:r>
              <a:rPr sz="1750" spc="75" dirty="0">
                <a:solidFill>
                  <a:srgbClr val="48494B"/>
                </a:solidFill>
                <a:latin typeface="Times New Roman"/>
                <a:cs typeface="Times New Roman"/>
              </a:rPr>
              <a:t>a</a:t>
            </a:r>
            <a:r>
              <a:rPr sz="1750" spc="-25" dirty="0">
                <a:solidFill>
                  <a:srgbClr val="48494B"/>
                </a:solidFill>
                <a:latin typeface="Times New Roman"/>
                <a:cs typeface="Times New Roman"/>
              </a:rPr>
              <a:t> </a:t>
            </a:r>
            <a:r>
              <a:rPr sz="1750" dirty="0">
                <a:solidFill>
                  <a:srgbClr val="48494B"/>
                </a:solidFill>
                <a:latin typeface="Times New Roman"/>
                <a:cs typeface="Times New Roman"/>
              </a:rPr>
              <a:t>given</a:t>
            </a:r>
            <a:r>
              <a:rPr sz="1750" spc="130" dirty="0">
                <a:solidFill>
                  <a:srgbClr val="48494B"/>
                </a:solidFill>
                <a:latin typeface="Times New Roman"/>
                <a:cs typeface="Times New Roman"/>
              </a:rPr>
              <a:t> </a:t>
            </a:r>
            <a:r>
              <a:rPr sz="1750" dirty="0">
                <a:solidFill>
                  <a:srgbClr val="48494B"/>
                </a:solidFill>
                <a:latin typeface="Times New Roman"/>
                <a:cs typeface="Times New Roman"/>
              </a:rPr>
              <a:t>predict</a:t>
            </a:r>
            <a:r>
              <a:rPr sz="1750" dirty="0">
                <a:solidFill>
                  <a:srgbClr val="1F2121"/>
                </a:solidFill>
                <a:latin typeface="Times New Roman"/>
                <a:cs typeface="Times New Roman"/>
              </a:rPr>
              <a:t>iv</a:t>
            </a:r>
            <a:r>
              <a:rPr sz="1750" dirty="0">
                <a:solidFill>
                  <a:srgbClr val="48494B"/>
                </a:solidFill>
                <a:latin typeface="Times New Roman"/>
                <a:cs typeface="Times New Roman"/>
              </a:rPr>
              <a:t>e</a:t>
            </a:r>
            <a:r>
              <a:rPr sz="1750" spc="185" dirty="0">
                <a:solidFill>
                  <a:srgbClr val="48494B"/>
                </a:solidFill>
                <a:latin typeface="Times New Roman"/>
                <a:cs typeface="Times New Roman"/>
              </a:rPr>
              <a:t> </a:t>
            </a:r>
            <a:r>
              <a:rPr lang="en-IN" sz="1750" spc="185" dirty="0">
                <a:solidFill>
                  <a:srgbClr val="343638"/>
                </a:solidFill>
                <a:latin typeface="Times New Roman"/>
                <a:cs typeface="Times New Roman"/>
              </a:rPr>
              <a:t>m</a:t>
            </a:r>
            <a:r>
              <a:rPr sz="1750" dirty="0" err="1">
                <a:solidFill>
                  <a:srgbClr val="343638"/>
                </a:solidFill>
                <a:latin typeface="Times New Roman"/>
                <a:cs typeface="Times New Roman"/>
              </a:rPr>
              <a:t>odeling</a:t>
            </a:r>
            <a:r>
              <a:rPr sz="1750" spc="60" dirty="0">
                <a:solidFill>
                  <a:srgbClr val="343638"/>
                </a:solidFill>
                <a:latin typeface="Times New Roman"/>
                <a:cs typeface="Times New Roman"/>
              </a:rPr>
              <a:t> </a:t>
            </a:r>
            <a:r>
              <a:rPr sz="1750" spc="65" dirty="0">
                <a:solidFill>
                  <a:srgbClr val="343638"/>
                </a:solidFill>
                <a:latin typeface="Times New Roman"/>
                <a:cs typeface="Times New Roman"/>
              </a:rPr>
              <a:t>problem</a:t>
            </a:r>
            <a:r>
              <a:rPr sz="1750" spc="150" dirty="0">
                <a:solidFill>
                  <a:srgbClr val="343638"/>
                </a:solidFill>
                <a:latin typeface="Times New Roman"/>
                <a:cs typeface="Times New Roman"/>
              </a:rPr>
              <a:t> </a:t>
            </a:r>
            <a:r>
              <a:rPr sz="1750" spc="65" dirty="0">
                <a:solidFill>
                  <a:srgbClr val="343638"/>
                </a:solidFill>
                <a:latin typeface="Times New Roman"/>
                <a:cs typeface="Times New Roman"/>
              </a:rPr>
              <a:t>because</a:t>
            </a:r>
            <a:r>
              <a:rPr sz="1750" spc="45" dirty="0">
                <a:solidFill>
                  <a:srgbClr val="343638"/>
                </a:solidFill>
                <a:latin typeface="Times New Roman"/>
                <a:cs typeface="Times New Roman"/>
              </a:rPr>
              <a:t> </a:t>
            </a:r>
            <a:r>
              <a:rPr sz="1750" dirty="0">
                <a:solidFill>
                  <a:srgbClr val="1F2121"/>
                </a:solidFill>
                <a:latin typeface="Times New Roman"/>
                <a:cs typeface="Times New Roman"/>
              </a:rPr>
              <a:t>i</a:t>
            </a:r>
            <a:r>
              <a:rPr sz="1750" dirty="0">
                <a:solidFill>
                  <a:srgbClr val="48494B"/>
                </a:solidFill>
                <a:latin typeface="Times New Roman"/>
                <a:cs typeface="Times New Roman"/>
              </a:rPr>
              <a:t>t</a:t>
            </a:r>
            <a:r>
              <a:rPr sz="1750" spc="125" dirty="0">
                <a:solidFill>
                  <a:srgbClr val="48494B"/>
                </a:solidFill>
                <a:latin typeface="Times New Roman"/>
                <a:cs typeface="Times New Roman"/>
              </a:rPr>
              <a:t> </a:t>
            </a:r>
            <a:r>
              <a:rPr sz="1750" dirty="0">
                <a:solidFill>
                  <a:srgbClr val="343638"/>
                </a:solidFill>
                <a:latin typeface="Times New Roman"/>
                <a:cs typeface="Times New Roman"/>
              </a:rPr>
              <a:t>is</a:t>
            </a:r>
            <a:r>
              <a:rPr sz="1750" spc="-15" dirty="0">
                <a:solidFill>
                  <a:srgbClr val="343638"/>
                </a:solidFill>
                <a:latin typeface="Times New Roman"/>
                <a:cs typeface="Times New Roman"/>
              </a:rPr>
              <a:t> </a:t>
            </a:r>
            <a:r>
              <a:rPr sz="1750" spc="95" dirty="0">
                <a:solidFill>
                  <a:srgbClr val="48494B"/>
                </a:solidFill>
                <a:latin typeface="Times New Roman"/>
                <a:cs typeface="Times New Roman"/>
              </a:rPr>
              <a:t>easy</a:t>
            </a:r>
            <a:r>
              <a:rPr sz="1750" spc="-40" dirty="0">
                <a:solidFill>
                  <a:srgbClr val="48494B"/>
                </a:solidFill>
                <a:latin typeface="Times New Roman"/>
                <a:cs typeface="Times New Roman"/>
              </a:rPr>
              <a:t> </a:t>
            </a:r>
            <a:r>
              <a:rPr sz="1750" spc="60" dirty="0">
                <a:solidFill>
                  <a:srgbClr val="48494B"/>
                </a:solidFill>
                <a:latin typeface="Times New Roman"/>
                <a:cs typeface="Times New Roman"/>
              </a:rPr>
              <a:t>to </a:t>
            </a:r>
            <a:r>
              <a:rPr sz="1750" spc="75" dirty="0">
                <a:solidFill>
                  <a:srgbClr val="48494B"/>
                </a:solidFill>
                <a:latin typeface="Times New Roman"/>
                <a:cs typeface="Times New Roman"/>
              </a:rPr>
              <a:t>understand,</a:t>
            </a:r>
            <a:r>
              <a:rPr sz="1750" spc="-35" dirty="0">
                <a:solidFill>
                  <a:srgbClr val="48494B"/>
                </a:solidFill>
                <a:latin typeface="Times New Roman"/>
                <a:cs typeface="Times New Roman"/>
              </a:rPr>
              <a:t> </a:t>
            </a:r>
            <a:r>
              <a:rPr sz="1750" spc="95" dirty="0">
                <a:solidFill>
                  <a:srgbClr val="48494B"/>
                </a:solidFill>
                <a:latin typeface="Times New Roman"/>
                <a:cs typeface="Times New Roman"/>
              </a:rPr>
              <a:t>easy</a:t>
            </a:r>
            <a:r>
              <a:rPr sz="1750" spc="-30" dirty="0">
                <a:solidFill>
                  <a:srgbClr val="48494B"/>
                </a:solidFill>
                <a:latin typeface="Times New Roman"/>
                <a:cs typeface="Times New Roman"/>
              </a:rPr>
              <a:t> </a:t>
            </a:r>
            <a:r>
              <a:rPr sz="1750" spc="85" dirty="0">
                <a:solidFill>
                  <a:srgbClr val="48494B"/>
                </a:solidFill>
                <a:latin typeface="Times New Roman"/>
                <a:cs typeface="Times New Roman"/>
              </a:rPr>
              <a:t>to</a:t>
            </a:r>
            <a:r>
              <a:rPr sz="1750" spc="80" dirty="0">
                <a:solidFill>
                  <a:srgbClr val="48494B"/>
                </a:solidFill>
                <a:latin typeface="Times New Roman"/>
                <a:cs typeface="Times New Roman"/>
              </a:rPr>
              <a:t> </a:t>
            </a:r>
            <a:r>
              <a:rPr sz="1750" spc="65" dirty="0">
                <a:solidFill>
                  <a:srgbClr val="48494B"/>
                </a:solidFill>
                <a:latin typeface="Times New Roman"/>
                <a:cs typeface="Times New Roman"/>
              </a:rPr>
              <a:t>implement,</a:t>
            </a:r>
            <a:r>
              <a:rPr sz="1750" spc="-114" dirty="0">
                <a:solidFill>
                  <a:srgbClr val="48494B"/>
                </a:solidFill>
                <a:latin typeface="Times New Roman"/>
                <a:cs typeface="Times New Roman"/>
              </a:rPr>
              <a:t> </a:t>
            </a:r>
            <a:r>
              <a:rPr sz="1750" spc="70" dirty="0">
                <a:solidFill>
                  <a:srgbClr val="48494B"/>
                </a:solidFill>
                <a:latin typeface="Times New Roman"/>
                <a:cs typeface="Times New Roman"/>
              </a:rPr>
              <a:t>and</a:t>
            </a:r>
            <a:r>
              <a:rPr sz="1750" spc="285" dirty="0">
                <a:solidFill>
                  <a:srgbClr val="48494B"/>
                </a:solidFill>
                <a:latin typeface="Times New Roman"/>
                <a:cs typeface="Times New Roman"/>
              </a:rPr>
              <a:t> </a:t>
            </a:r>
            <a:r>
              <a:rPr sz="1750" spc="70" dirty="0">
                <a:solidFill>
                  <a:srgbClr val="48494B"/>
                </a:solidFill>
                <a:latin typeface="Times New Roman"/>
                <a:cs typeface="Times New Roman"/>
              </a:rPr>
              <a:t>results</a:t>
            </a:r>
            <a:r>
              <a:rPr sz="1750" spc="-15" dirty="0">
                <a:solidFill>
                  <a:srgbClr val="48494B"/>
                </a:solidFill>
                <a:latin typeface="Times New Roman"/>
                <a:cs typeface="Times New Roman"/>
              </a:rPr>
              <a:t> </a:t>
            </a:r>
            <a:r>
              <a:rPr sz="1750" dirty="0">
                <a:solidFill>
                  <a:srgbClr val="48494B"/>
                </a:solidFill>
                <a:latin typeface="Times New Roman"/>
                <a:cs typeface="Times New Roman"/>
              </a:rPr>
              <a:t>in</a:t>
            </a:r>
            <a:r>
              <a:rPr sz="1750" spc="-40" dirty="0">
                <a:solidFill>
                  <a:srgbClr val="48494B"/>
                </a:solidFill>
                <a:latin typeface="Times New Roman"/>
                <a:cs typeface="Times New Roman"/>
              </a:rPr>
              <a:t> </a:t>
            </a:r>
            <a:r>
              <a:rPr sz="1750" dirty="0">
                <a:solidFill>
                  <a:srgbClr val="48494B"/>
                </a:solidFill>
                <a:latin typeface="Times New Roman"/>
                <a:cs typeface="Times New Roman"/>
              </a:rPr>
              <a:t>skill</a:t>
            </a:r>
            <a:r>
              <a:rPr sz="1750" spc="-5" dirty="0">
                <a:solidFill>
                  <a:srgbClr val="48494B"/>
                </a:solidFill>
                <a:latin typeface="Times New Roman"/>
                <a:cs typeface="Times New Roman"/>
              </a:rPr>
              <a:t> </a:t>
            </a:r>
            <a:r>
              <a:rPr sz="1750" dirty="0">
                <a:solidFill>
                  <a:srgbClr val="48494B"/>
                </a:solidFill>
                <a:latin typeface="Times New Roman"/>
                <a:cs typeface="Times New Roman"/>
              </a:rPr>
              <a:t>estin1ates</a:t>
            </a:r>
            <a:r>
              <a:rPr sz="1750" spc="95" dirty="0">
                <a:solidFill>
                  <a:srgbClr val="48494B"/>
                </a:solidFill>
                <a:latin typeface="Times New Roman"/>
                <a:cs typeface="Times New Roman"/>
              </a:rPr>
              <a:t> </a:t>
            </a:r>
            <a:r>
              <a:rPr sz="1750" spc="85" dirty="0">
                <a:solidFill>
                  <a:srgbClr val="48494B"/>
                </a:solidFill>
                <a:latin typeface="Times New Roman"/>
                <a:cs typeface="Times New Roman"/>
              </a:rPr>
              <a:t>that </a:t>
            </a:r>
            <a:r>
              <a:rPr sz="1750" spc="55" dirty="0">
                <a:solidFill>
                  <a:srgbClr val="48494B"/>
                </a:solidFill>
                <a:latin typeface="Times New Roman"/>
                <a:cs typeface="Times New Roman"/>
              </a:rPr>
              <a:t>generally</a:t>
            </a:r>
            <a:r>
              <a:rPr sz="1750" spc="-15" dirty="0">
                <a:solidFill>
                  <a:srgbClr val="48494B"/>
                </a:solidFill>
                <a:latin typeface="Times New Roman"/>
                <a:cs typeface="Times New Roman"/>
              </a:rPr>
              <a:t> </a:t>
            </a:r>
            <a:r>
              <a:rPr sz="1750" spc="70" dirty="0">
                <a:solidFill>
                  <a:srgbClr val="343638"/>
                </a:solidFill>
                <a:latin typeface="Times New Roman"/>
                <a:cs typeface="Times New Roman"/>
              </a:rPr>
              <a:t>have</a:t>
            </a:r>
            <a:r>
              <a:rPr sz="1750" spc="-180" dirty="0">
                <a:solidFill>
                  <a:srgbClr val="343638"/>
                </a:solidFill>
                <a:latin typeface="Times New Roman"/>
                <a:cs typeface="Times New Roman"/>
              </a:rPr>
              <a:t> </a:t>
            </a:r>
            <a:r>
              <a:rPr sz="1750" spc="65" dirty="0">
                <a:solidFill>
                  <a:srgbClr val="48494B"/>
                </a:solidFill>
                <a:latin typeface="Times New Roman"/>
                <a:cs typeface="Times New Roman"/>
              </a:rPr>
              <a:t>a</a:t>
            </a:r>
            <a:r>
              <a:rPr sz="1750" spc="35" dirty="0">
                <a:solidFill>
                  <a:srgbClr val="48494B"/>
                </a:solidFill>
                <a:latin typeface="Times New Roman"/>
                <a:cs typeface="Times New Roman"/>
              </a:rPr>
              <a:t> </a:t>
            </a:r>
            <a:r>
              <a:rPr sz="1750" spc="75" dirty="0">
                <a:solidFill>
                  <a:srgbClr val="343638"/>
                </a:solidFill>
                <a:latin typeface="Times New Roman"/>
                <a:cs typeface="Times New Roman"/>
              </a:rPr>
              <a:t>lower</a:t>
            </a:r>
            <a:r>
              <a:rPr sz="1750" spc="-50" dirty="0">
                <a:solidFill>
                  <a:srgbClr val="343638"/>
                </a:solidFill>
                <a:latin typeface="Times New Roman"/>
                <a:cs typeface="Times New Roman"/>
              </a:rPr>
              <a:t> </a:t>
            </a:r>
            <a:r>
              <a:rPr sz="1750" spc="65" dirty="0">
                <a:solidFill>
                  <a:srgbClr val="343638"/>
                </a:solidFill>
                <a:latin typeface="Times New Roman"/>
                <a:cs typeface="Times New Roman"/>
              </a:rPr>
              <a:t>bias</a:t>
            </a:r>
            <a:r>
              <a:rPr sz="1750" spc="-50" dirty="0">
                <a:solidFill>
                  <a:srgbClr val="343638"/>
                </a:solidFill>
                <a:latin typeface="Times New Roman"/>
                <a:cs typeface="Times New Roman"/>
              </a:rPr>
              <a:t> </a:t>
            </a:r>
            <a:r>
              <a:rPr sz="1750" spc="85" dirty="0">
                <a:solidFill>
                  <a:srgbClr val="48494B"/>
                </a:solidFill>
                <a:latin typeface="Times New Roman"/>
                <a:cs typeface="Times New Roman"/>
              </a:rPr>
              <a:t>than</a:t>
            </a:r>
            <a:r>
              <a:rPr sz="1750" spc="-45" dirty="0">
                <a:solidFill>
                  <a:srgbClr val="48494B"/>
                </a:solidFill>
                <a:latin typeface="Times New Roman"/>
                <a:cs typeface="Times New Roman"/>
              </a:rPr>
              <a:t> </a:t>
            </a:r>
            <a:r>
              <a:rPr sz="1750" spc="120" dirty="0">
                <a:solidFill>
                  <a:srgbClr val="48494B"/>
                </a:solidFill>
                <a:latin typeface="Times New Roman"/>
                <a:cs typeface="Times New Roman"/>
              </a:rPr>
              <a:t>other</a:t>
            </a:r>
            <a:r>
              <a:rPr sz="1750" spc="-85" dirty="0">
                <a:solidFill>
                  <a:srgbClr val="48494B"/>
                </a:solidFill>
                <a:latin typeface="Times New Roman"/>
                <a:cs typeface="Times New Roman"/>
              </a:rPr>
              <a:t> </a:t>
            </a:r>
            <a:r>
              <a:rPr sz="1750" spc="70" dirty="0">
                <a:solidFill>
                  <a:srgbClr val="48494B"/>
                </a:solidFill>
                <a:latin typeface="Times New Roman"/>
                <a:cs typeface="Times New Roman"/>
              </a:rPr>
              <a:t>methods</a:t>
            </a:r>
            <a:r>
              <a:rPr sz="1750" spc="70" dirty="0">
                <a:solidFill>
                  <a:srgbClr val="1F2121"/>
                </a:solidFill>
                <a:latin typeface="Times New Roman"/>
                <a:cs typeface="Times New Roman"/>
              </a:rPr>
              <a:t>.</a:t>
            </a:r>
            <a:endParaRPr sz="1750" dirty="0">
              <a:latin typeface="Times New Roman"/>
              <a:cs typeface="Times New Roman"/>
            </a:endParaRPr>
          </a:p>
          <a:p>
            <a:pPr marL="259079" marR="31750" indent="-247015">
              <a:lnSpc>
                <a:spcPct val="100800"/>
              </a:lnSpc>
              <a:spcBef>
                <a:spcPts val="505"/>
              </a:spcBef>
              <a:buClr>
                <a:srgbClr val="1AC3C8"/>
              </a:buClr>
              <a:buChar char="•"/>
              <a:tabLst>
                <a:tab pos="252729" algn="l"/>
                <a:tab pos="253365" algn="l"/>
              </a:tabLst>
            </a:pPr>
            <a:r>
              <a:rPr sz="1750" dirty="0">
                <a:solidFill>
                  <a:srgbClr val="48494B"/>
                </a:solidFill>
                <a:latin typeface="Times New Roman"/>
                <a:cs typeface="Times New Roman"/>
              </a:rPr>
              <a:t>After</a:t>
            </a:r>
            <a:r>
              <a:rPr sz="1750" spc="-195" dirty="0">
                <a:solidFill>
                  <a:srgbClr val="48494B"/>
                </a:solidFill>
                <a:latin typeface="Times New Roman"/>
                <a:cs typeface="Times New Roman"/>
              </a:rPr>
              <a:t> </a:t>
            </a:r>
            <a:r>
              <a:rPr sz="1750" spc="65" dirty="0">
                <a:solidFill>
                  <a:srgbClr val="48494B"/>
                </a:solidFill>
                <a:latin typeface="Times New Roman"/>
                <a:cs typeface="Times New Roman"/>
              </a:rPr>
              <a:t>applying</a:t>
            </a:r>
            <a:r>
              <a:rPr sz="1750" spc="20" dirty="0">
                <a:solidFill>
                  <a:srgbClr val="48494B"/>
                </a:solidFill>
                <a:latin typeface="Times New Roman"/>
                <a:cs typeface="Times New Roman"/>
              </a:rPr>
              <a:t> </a:t>
            </a:r>
            <a:r>
              <a:rPr sz="1750" dirty="0">
                <a:solidFill>
                  <a:srgbClr val="48494B"/>
                </a:solidFill>
                <a:latin typeface="Times New Roman"/>
                <a:cs typeface="Times New Roman"/>
              </a:rPr>
              <a:t>k-fold</a:t>
            </a:r>
            <a:r>
              <a:rPr sz="1750" spc="95" dirty="0">
                <a:solidFill>
                  <a:srgbClr val="48494B"/>
                </a:solidFill>
                <a:latin typeface="Times New Roman"/>
                <a:cs typeface="Times New Roman"/>
              </a:rPr>
              <a:t> </a:t>
            </a:r>
            <a:r>
              <a:rPr sz="1750" spc="90" dirty="0">
                <a:solidFill>
                  <a:srgbClr val="48494B"/>
                </a:solidFill>
                <a:latin typeface="Times New Roman"/>
                <a:cs typeface="Times New Roman"/>
              </a:rPr>
              <a:t>cross</a:t>
            </a:r>
            <a:r>
              <a:rPr sz="1750" spc="-95" dirty="0">
                <a:solidFill>
                  <a:srgbClr val="48494B"/>
                </a:solidFill>
                <a:latin typeface="Times New Roman"/>
                <a:cs typeface="Times New Roman"/>
              </a:rPr>
              <a:t> </a:t>
            </a:r>
            <a:r>
              <a:rPr sz="1750" dirty="0">
                <a:solidFill>
                  <a:srgbClr val="343638"/>
                </a:solidFill>
                <a:latin typeface="Times New Roman"/>
                <a:cs typeface="Times New Roman"/>
              </a:rPr>
              <a:t>validation</a:t>
            </a:r>
            <a:r>
              <a:rPr sz="1750" spc="200" dirty="0">
                <a:solidFill>
                  <a:srgbClr val="343638"/>
                </a:solidFill>
                <a:latin typeface="Times New Roman"/>
                <a:cs typeface="Times New Roman"/>
              </a:rPr>
              <a:t> </a:t>
            </a:r>
            <a:r>
              <a:rPr sz="1750" spc="75" dirty="0">
                <a:solidFill>
                  <a:srgbClr val="343638"/>
                </a:solidFill>
                <a:latin typeface="Times New Roman"/>
                <a:cs typeface="Times New Roman"/>
              </a:rPr>
              <a:t>method</a:t>
            </a:r>
            <a:r>
              <a:rPr sz="1750" spc="110" dirty="0">
                <a:solidFill>
                  <a:srgbClr val="343638"/>
                </a:solidFill>
                <a:latin typeface="Times New Roman"/>
                <a:cs typeface="Times New Roman"/>
              </a:rPr>
              <a:t> </a:t>
            </a:r>
            <a:r>
              <a:rPr sz="1750" spc="85" dirty="0">
                <a:solidFill>
                  <a:srgbClr val="48494B"/>
                </a:solidFill>
                <a:latin typeface="Times New Roman"/>
                <a:cs typeface="Times New Roman"/>
              </a:rPr>
              <a:t>into</a:t>
            </a:r>
            <a:r>
              <a:rPr sz="1750" spc="-50" dirty="0">
                <a:solidFill>
                  <a:srgbClr val="48494B"/>
                </a:solidFill>
                <a:latin typeface="Times New Roman"/>
                <a:cs typeface="Times New Roman"/>
              </a:rPr>
              <a:t> </a:t>
            </a:r>
            <a:r>
              <a:rPr sz="1750" spc="100" dirty="0">
                <a:solidFill>
                  <a:srgbClr val="48494B"/>
                </a:solidFill>
                <a:latin typeface="Times New Roman"/>
                <a:cs typeface="Times New Roman"/>
              </a:rPr>
              <a:t>our</a:t>
            </a:r>
            <a:r>
              <a:rPr sz="1750" spc="120" dirty="0">
                <a:solidFill>
                  <a:srgbClr val="48494B"/>
                </a:solidFill>
                <a:latin typeface="Times New Roman"/>
                <a:cs typeface="Times New Roman"/>
              </a:rPr>
              <a:t> </a:t>
            </a:r>
            <a:r>
              <a:rPr sz="1750" dirty="0">
                <a:solidFill>
                  <a:srgbClr val="343638"/>
                </a:solidFill>
                <a:latin typeface="Times New Roman"/>
                <a:cs typeface="Times New Roman"/>
              </a:rPr>
              <a:t>final</a:t>
            </a:r>
            <a:r>
              <a:rPr sz="1750" spc="15" dirty="0">
                <a:solidFill>
                  <a:srgbClr val="343638"/>
                </a:solidFill>
                <a:latin typeface="Times New Roman"/>
                <a:cs typeface="Times New Roman"/>
              </a:rPr>
              <a:t> </a:t>
            </a:r>
            <a:r>
              <a:rPr sz="1750" spc="95" dirty="0">
                <a:solidFill>
                  <a:srgbClr val="48494B"/>
                </a:solidFill>
                <a:latin typeface="Times New Roman"/>
                <a:cs typeface="Times New Roman"/>
              </a:rPr>
              <a:t>dataset,</a:t>
            </a:r>
            <a:r>
              <a:rPr sz="1750" spc="-114" dirty="0">
                <a:solidFill>
                  <a:srgbClr val="48494B"/>
                </a:solidFill>
                <a:latin typeface="Times New Roman"/>
                <a:cs typeface="Times New Roman"/>
              </a:rPr>
              <a:t> </a:t>
            </a:r>
            <a:r>
              <a:rPr sz="1750" spc="125" dirty="0">
                <a:solidFill>
                  <a:srgbClr val="48494B"/>
                </a:solidFill>
                <a:latin typeface="Times New Roman"/>
                <a:cs typeface="Times New Roman"/>
              </a:rPr>
              <a:t>we </a:t>
            </a:r>
            <a:r>
              <a:rPr sz="1750" dirty="0">
                <a:solidFill>
                  <a:srgbClr val="48494B"/>
                </a:solidFill>
                <a:latin typeface="Times New Roman"/>
                <a:cs typeface="Times New Roman"/>
              </a:rPr>
              <a:t>find</a:t>
            </a:r>
            <a:r>
              <a:rPr sz="1750" spc="-10" dirty="0">
                <a:solidFill>
                  <a:srgbClr val="48494B"/>
                </a:solidFill>
                <a:latin typeface="Times New Roman"/>
                <a:cs typeface="Times New Roman"/>
              </a:rPr>
              <a:t> </a:t>
            </a:r>
            <a:r>
              <a:rPr sz="1750" spc="50" dirty="0">
                <a:solidFill>
                  <a:srgbClr val="48494B"/>
                </a:solidFill>
                <a:latin typeface="Times New Roman"/>
                <a:cs typeface="Times New Roman"/>
              </a:rPr>
              <a:t>our</a:t>
            </a:r>
            <a:r>
              <a:rPr sz="1750" dirty="0">
                <a:solidFill>
                  <a:srgbClr val="48494B"/>
                </a:solidFill>
                <a:latin typeface="Times New Roman"/>
                <a:cs typeface="Times New Roman"/>
              </a:rPr>
              <a:t> </a:t>
            </a:r>
            <a:r>
              <a:rPr sz="1750" spc="65" dirty="0">
                <a:solidFill>
                  <a:srgbClr val="48494B"/>
                </a:solidFill>
                <a:latin typeface="Times New Roman"/>
                <a:cs typeface="Times New Roman"/>
              </a:rPr>
              <a:t>accuracy</a:t>
            </a:r>
            <a:r>
              <a:rPr sz="1750" spc="-20" dirty="0">
                <a:solidFill>
                  <a:srgbClr val="48494B"/>
                </a:solidFill>
                <a:latin typeface="Times New Roman"/>
                <a:cs typeface="Times New Roman"/>
              </a:rPr>
              <a:t> </a:t>
            </a:r>
            <a:r>
              <a:rPr sz="1750" spc="120" dirty="0">
                <a:solidFill>
                  <a:srgbClr val="48494B"/>
                </a:solidFill>
                <a:latin typeface="Times New Roman"/>
                <a:cs typeface="Times New Roman"/>
              </a:rPr>
              <a:t>rate</a:t>
            </a:r>
            <a:r>
              <a:rPr sz="1750" spc="-175" dirty="0">
                <a:solidFill>
                  <a:srgbClr val="48494B"/>
                </a:solidFill>
                <a:latin typeface="Times New Roman"/>
                <a:cs typeface="Times New Roman"/>
              </a:rPr>
              <a:t> </a:t>
            </a:r>
            <a:r>
              <a:rPr sz="1750" spc="80" dirty="0">
                <a:solidFill>
                  <a:srgbClr val="343638"/>
                </a:solidFill>
                <a:latin typeface="Times New Roman"/>
                <a:cs typeface="Times New Roman"/>
              </a:rPr>
              <a:t>is</a:t>
            </a:r>
            <a:r>
              <a:rPr lang="en-IN" sz="1750" spc="80" dirty="0">
                <a:solidFill>
                  <a:srgbClr val="343638"/>
                </a:solidFill>
                <a:latin typeface="Times New Roman"/>
                <a:cs typeface="Times New Roman"/>
              </a:rPr>
              <a:t> m</a:t>
            </a:r>
            <a:r>
              <a:rPr sz="1750" spc="80" dirty="0">
                <a:solidFill>
                  <a:srgbClr val="343638"/>
                </a:solidFill>
                <a:latin typeface="Times New Roman"/>
                <a:cs typeface="Times New Roman"/>
              </a:rPr>
              <a:t>ore</a:t>
            </a:r>
            <a:r>
              <a:rPr sz="1750" spc="-110" dirty="0">
                <a:solidFill>
                  <a:srgbClr val="343638"/>
                </a:solidFill>
                <a:latin typeface="Times New Roman"/>
                <a:cs typeface="Times New Roman"/>
              </a:rPr>
              <a:t> </a:t>
            </a:r>
            <a:r>
              <a:rPr sz="1750" spc="110" dirty="0">
                <a:solidFill>
                  <a:srgbClr val="343638"/>
                </a:solidFill>
                <a:latin typeface="Times New Roman"/>
                <a:cs typeface="Times New Roman"/>
              </a:rPr>
              <a:t>than</a:t>
            </a:r>
            <a:r>
              <a:rPr sz="1750" spc="-160" dirty="0">
                <a:solidFill>
                  <a:srgbClr val="343638"/>
                </a:solidFill>
                <a:latin typeface="Times New Roman"/>
                <a:cs typeface="Times New Roman"/>
              </a:rPr>
              <a:t> </a:t>
            </a:r>
            <a:r>
              <a:rPr lang="en-IN" sz="1750" spc="160" dirty="0">
                <a:solidFill>
                  <a:srgbClr val="48494B"/>
                </a:solidFill>
                <a:latin typeface="Times New Roman"/>
                <a:cs typeface="Times New Roman"/>
              </a:rPr>
              <a:t>94</a:t>
            </a:r>
            <a:r>
              <a:rPr sz="1750" spc="160" dirty="0">
                <a:solidFill>
                  <a:srgbClr val="48494B"/>
                </a:solidFill>
                <a:latin typeface="Times New Roman"/>
                <a:cs typeface="Times New Roman"/>
              </a:rPr>
              <a:t>%</a:t>
            </a:r>
            <a:r>
              <a:rPr sz="1750" spc="-165" dirty="0">
                <a:solidFill>
                  <a:srgbClr val="48494B"/>
                </a:solidFill>
                <a:latin typeface="Times New Roman"/>
                <a:cs typeface="Times New Roman"/>
              </a:rPr>
              <a:t> </a:t>
            </a:r>
            <a:r>
              <a:rPr sz="1750" spc="80" dirty="0">
                <a:solidFill>
                  <a:srgbClr val="48494B"/>
                </a:solidFill>
                <a:latin typeface="Times New Roman"/>
                <a:cs typeface="Times New Roman"/>
              </a:rPr>
              <a:t>all</a:t>
            </a:r>
            <a:r>
              <a:rPr sz="1750" spc="-70" dirty="0">
                <a:solidFill>
                  <a:srgbClr val="48494B"/>
                </a:solidFill>
                <a:latin typeface="Times New Roman"/>
                <a:cs typeface="Times New Roman"/>
              </a:rPr>
              <a:t> </a:t>
            </a:r>
            <a:r>
              <a:rPr sz="1750" spc="105" dirty="0">
                <a:solidFill>
                  <a:srgbClr val="48494B"/>
                </a:solidFill>
                <a:latin typeface="Times New Roman"/>
                <a:cs typeface="Times New Roman"/>
              </a:rPr>
              <a:t>the</a:t>
            </a:r>
            <a:r>
              <a:rPr sz="1750" spc="-60" dirty="0">
                <a:solidFill>
                  <a:srgbClr val="48494B"/>
                </a:solidFill>
                <a:latin typeface="Times New Roman"/>
                <a:cs typeface="Times New Roman"/>
              </a:rPr>
              <a:t> </a:t>
            </a:r>
            <a:r>
              <a:rPr sz="1750" spc="55" dirty="0">
                <a:solidFill>
                  <a:srgbClr val="48494B"/>
                </a:solidFill>
                <a:latin typeface="Times New Roman"/>
                <a:cs typeface="Times New Roman"/>
              </a:rPr>
              <a:t>time.</a:t>
            </a:r>
            <a:endParaRPr sz="1750" dirty="0">
              <a:latin typeface="Times New Roman"/>
              <a:cs typeface="Times New Roman"/>
            </a:endParaRPr>
          </a:p>
        </p:txBody>
      </p:sp>
      <p:pic>
        <p:nvPicPr>
          <p:cNvPr id="6" name="Picture 5">
            <a:extLst>
              <a:ext uri="{FF2B5EF4-FFF2-40B4-BE49-F238E27FC236}">
                <a16:creationId xmlns:a16="http://schemas.microsoft.com/office/drawing/2014/main" id="{4BFFEA4D-3B5F-B6AD-E1AC-A38DA19E0D88}"/>
              </a:ext>
            </a:extLst>
          </p:cNvPr>
          <p:cNvPicPr>
            <a:picLocks noChangeAspect="1"/>
          </p:cNvPicPr>
          <p:nvPr/>
        </p:nvPicPr>
        <p:blipFill>
          <a:blip r:embed="rId3"/>
          <a:stretch>
            <a:fillRect/>
          </a:stretch>
        </p:blipFill>
        <p:spPr>
          <a:xfrm>
            <a:off x="579696" y="3498624"/>
            <a:ext cx="7522904" cy="25228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spc="-50" dirty="0">
                <a:solidFill>
                  <a:srgbClr val="085970"/>
                </a:solidFill>
                <a:uFill>
                  <a:solidFill>
                    <a:srgbClr val="000000"/>
                  </a:solidFill>
                </a:uFill>
                <a:latin typeface="Calibri" panose="020F0502020204030204" pitchFamily="34" charset="0"/>
                <a:cs typeface="Calibri" panose="020F0502020204030204" pitchFamily="34" charset="0"/>
              </a:rPr>
              <a:t>GRID</a:t>
            </a:r>
            <a:r>
              <a:rPr sz="3600" spc="-300" dirty="0">
                <a:solidFill>
                  <a:srgbClr val="085970"/>
                </a:solidFill>
                <a:uFill>
                  <a:solidFill>
                    <a:srgbClr val="000000"/>
                  </a:solidFill>
                </a:uFill>
                <a:latin typeface="Calibri" panose="020F0502020204030204" pitchFamily="34" charset="0"/>
                <a:cs typeface="Calibri" panose="020F0502020204030204" pitchFamily="34" charset="0"/>
              </a:rPr>
              <a:t>SEARCH</a:t>
            </a:r>
            <a:r>
              <a:rPr sz="3600" spc="60" dirty="0">
                <a:solidFill>
                  <a:srgbClr val="085970"/>
                </a:solidFill>
                <a:uFill>
                  <a:solidFill>
                    <a:srgbClr val="000000"/>
                  </a:solidFill>
                </a:uFill>
                <a:latin typeface="Calibri" panose="020F0502020204030204" pitchFamily="34" charset="0"/>
                <a:cs typeface="Calibri" panose="020F0502020204030204" pitchFamily="34" charset="0"/>
              </a:rPr>
              <a:t> </a:t>
            </a:r>
            <a:r>
              <a:rPr sz="3600" spc="-325" dirty="0">
                <a:solidFill>
                  <a:srgbClr val="085970"/>
                </a:solidFill>
                <a:uFill>
                  <a:solidFill>
                    <a:srgbClr val="000000"/>
                  </a:solidFill>
                </a:uFill>
                <a:latin typeface="Calibri" panose="020F0502020204030204" pitchFamily="34" charset="0"/>
                <a:cs typeface="Calibri" panose="020F0502020204030204" pitchFamily="34" charset="0"/>
              </a:rPr>
              <a:t>CROSS</a:t>
            </a:r>
            <a:r>
              <a:rPr sz="3600" spc="-95" dirty="0">
                <a:solidFill>
                  <a:srgbClr val="085970"/>
                </a:solidFill>
                <a:uFill>
                  <a:solidFill>
                    <a:srgbClr val="000000"/>
                  </a:solidFill>
                </a:uFill>
                <a:latin typeface="Calibri" panose="020F0502020204030204" pitchFamily="34" charset="0"/>
                <a:cs typeface="Calibri" panose="020F0502020204030204" pitchFamily="34" charset="0"/>
              </a:rPr>
              <a:t> </a:t>
            </a:r>
            <a:r>
              <a:rPr sz="3600" spc="-45" dirty="0">
                <a:solidFill>
                  <a:srgbClr val="085970"/>
                </a:solidFill>
                <a:uFill>
                  <a:solidFill>
                    <a:srgbClr val="000000"/>
                  </a:solidFill>
                </a:uFill>
                <a:latin typeface="Calibri" panose="020F0502020204030204" pitchFamily="34" charset="0"/>
                <a:cs typeface="Calibri" panose="020F0502020204030204" pitchFamily="34" charset="0"/>
              </a:rPr>
              <a:t>VALIDATION</a:t>
            </a:r>
            <a:endParaRPr sz="3600" dirty="0">
              <a:latin typeface="Calibri" panose="020F0502020204030204" pitchFamily="34" charset="0"/>
              <a:cs typeface="Calibri" panose="020F0502020204030204" pitchFamily="34" charset="0"/>
            </a:endParaRPr>
          </a:p>
        </p:txBody>
      </p:sp>
      <p:sp>
        <p:nvSpPr>
          <p:cNvPr id="4" name="object 4"/>
          <p:cNvSpPr txBox="1"/>
          <p:nvPr/>
        </p:nvSpPr>
        <p:spPr>
          <a:xfrm>
            <a:off x="469890" y="1671750"/>
            <a:ext cx="7200265" cy="2053319"/>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2000" spc="95" dirty="0">
                <a:solidFill>
                  <a:srgbClr val="343636"/>
                </a:solidFill>
                <a:latin typeface="Calibri" panose="020F0502020204030204" pitchFamily="34" charset="0"/>
                <a:cs typeface="Calibri" panose="020F0502020204030204" pitchFamily="34" charset="0"/>
              </a:rPr>
              <a:t>This</a:t>
            </a:r>
            <a:r>
              <a:rPr sz="2000" spc="-40" dirty="0">
                <a:solidFill>
                  <a:srgbClr val="343636"/>
                </a:solidFill>
                <a:latin typeface="Calibri" panose="020F0502020204030204" pitchFamily="34" charset="0"/>
                <a:cs typeface="Calibri" panose="020F0502020204030204" pitchFamily="34" charset="0"/>
              </a:rPr>
              <a:t> </a:t>
            </a:r>
            <a:r>
              <a:rPr sz="2000" spc="65" dirty="0">
                <a:solidFill>
                  <a:srgbClr val="343636"/>
                </a:solidFill>
                <a:latin typeface="Calibri" panose="020F0502020204030204" pitchFamily="34" charset="0"/>
                <a:cs typeface="Calibri" panose="020F0502020204030204" pitchFamily="34" charset="0"/>
              </a:rPr>
              <a:t>is</a:t>
            </a:r>
            <a:r>
              <a:rPr sz="2000" spc="-75" dirty="0">
                <a:solidFill>
                  <a:srgbClr val="343636"/>
                </a:solidFill>
                <a:latin typeface="Calibri" panose="020F0502020204030204" pitchFamily="34" charset="0"/>
                <a:cs typeface="Calibri" panose="020F0502020204030204" pitchFamily="34" charset="0"/>
              </a:rPr>
              <a:t> </a:t>
            </a:r>
            <a:r>
              <a:rPr sz="2000" spc="85" dirty="0">
                <a:solidFill>
                  <a:srgbClr val="343636"/>
                </a:solidFill>
                <a:latin typeface="Calibri" panose="020F0502020204030204" pitchFamily="34" charset="0"/>
                <a:cs typeface="Calibri" panose="020F0502020204030204" pitchFamily="34" charset="0"/>
              </a:rPr>
              <a:t>a</a:t>
            </a:r>
            <a:r>
              <a:rPr sz="2000" spc="40" dirty="0">
                <a:solidFill>
                  <a:srgbClr val="343636"/>
                </a:solidFill>
                <a:latin typeface="Calibri" panose="020F0502020204030204" pitchFamily="34" charset="0"/>
                <a:cs typeface="Calibri" panose="020F0502020204030204" pitchFamily="34" charset="0"/>
              </a:rPr>
              <a:t> </a:t>
            </a:r>
            <a:r>
              <a:rPr sz="2000" spc="100" dirty="0">
                <a:solidFill>
                  <a:srgbClr val="343636"/>
                </a:solidFill>
                <a:latin typeface="Calibri" panose="020F0502020204030204" pitchFamily="34" charset="0"/>
                <a:cs typeface="Calibri" panose="020F0502020204030204" pitchFamily="34" charset="0"/>
              </a:rPr>
              <a:t>technique</a:t>
            </a:r>
            <a:r>
              <a:rPr sz="2000" spc="85" dirty="0">
                <a:solidFill>
                  <a:srgbClr val="343636"/>
                </a:solidFill>
                <a:latin typeface="Calibri" panose="020F0502020204030204" pitchFamily="34" charset="0"/>
                <a:cs typeface="Calibri" panose="020F0502020204030204" pitchFamily="34" charset="0"/>
              </a:rPr>
              <a:t> </a:t>
            </a:r>
            <a:r>
              <a:rPr sz="2000" spc="60" dirty="0">
                <a:solidFill>
                  <a:srgbClr val="343636"/>
                </a:solidFill>
                <a:latin typeface="Calibri" panose="020F0502020204030204" pitchFamily="34" charset="0"/>
                <a:cs typeface="Calibri" panose="020F0502020204030204" pitchFamily="34" charset="0"/>
              </a:rPr>
              <a:t>which</a:t>
            </a:r>
            <a:r>
              <a:rPr sz="2000" spc="105" dirty="0">
                <a:solidFill>
                  <a:srgbClr val="343636"/>
                </a:solidFill>
                <a:latin typeface="Calibri" panose="020F0502020204030204" pitchFamily="34" charset="0"/>
                <a:cs typeface="Calibri" panose="020F0502020204030204" pitchFamily="34" charset="0"/>
              </a:rPr>
              <a:t> </a:t>
            </a:r>
            <a:r>
              <a:rPr sz="2000" spc="65" dirty="0">
                <a:solidFill>
                  <a:srgbClr val="343636"/>
                </a:solidFill>
                <a:latin typeface="Calibri" panose="020F0502020204030204" pitchFamily="34" charset="0"/>
                <a:cs typeface="Calibri" panose="020F0502020204030204" pitchFamily="34" charset="0"/>
              </a:rPr>
              <a:t>is</a:t>
            </a:r>
            <a:r>
              <a:rPr sz="2000" dirty="0">
                <a:solidFill>
                  <a:srgbClr val="343636"/>
                </a:solidFill>
                <a:latin typeface="Calibri" panose="020F0502020204030204" pitchFamily="34" charset="0"/>
                <a:cs typeface="Calibri" panose="020F0502020204030204" pitchFamily="34" charset="0"/>
              </a:rPr>
              <a:t> </a:t>
            </a:r>
            <a:r>
              <a:rPr sz="2000" spc="90" dirty="0">
                <a:solidFill>
                  <a:srgbClr val="343636"/>
                </a:solidFill>
                <a:latin typeface="Calibri" panose="020F0502020204030204" pitchFamily="34" charset="0"/>
                <a:cs typeface="Calibri" panose="020F0502020204030204" pitchFamily="34" charset="0"/>
              </a:rPr>
              <a:t>used</a:t>
            </a:r>
            <a:r>
              <a:rPr sz="2000" spc="175" dirty="0">
                <a:solidFill>
                  <a:srgbClr val="343636"/>
                </a:solidFill>
                <a:latin typeface="Calibri" panose="020F0502020204030204" pitchFamily="34" charset="0"/>
                <a:cs typeface="Calibri" panose="020F0502020204030204" pitchFamily="34" charset="0"/>
              </a:rPr>
              <a:t> </a:t>
            </a:r>
            <a:r>
              <a:rPr sz="2000" spc="75" dirty="0">
                <a:solidFill>
                  <a:srgbClr val="343636"/>
                </a:solidFill>
                <a:latin typeface="Calibri" panose="020F0502020204030204" pitchFamily="34" charset="0"/>
                <a:cs typeface="Calibri" panose="020F0502020204030204" pitchFamily="34" charset="0"/>
              </a:rPr>
              <a:t>to</a:t>
            </a:r>
            <a:r>
              <a:rPr sz="2000" dirty="0">
                <a:solidFill>
                  <a:srgbClr val="343636"/>
                </a:solidFill>
                <a:latin typeface="Calibri" panose="020F0502020204030204" pitchFamily="34" charset="0"/>
                <a:cs typeface="Calibri" panose="020F0502020204030204" pitchFamily="34" charset="0"/>
              </a:rPr>
              <a:t> find</a:t>
            </a:r>
            <a:r>
              <a:rPr sz="2000" spc="145" dirty="0">
                <a:solidFill>
                  <a:srgbClr val="343636"/>
                </a:solidFill>
                <a:latin typeface="Calibri" panose="020F0502020204030204" pitchFamily="34" charset="0"/>
                <a:cs typeface="Calibri" panose="020F0502020204030204" pitchFamily="34" charset="0"/>
              </a:rPr>
              <a:t> </a:t>
            </a:r>
            <a:r>
              <a:rPr sz="2000" dirty="0">
                <a:solidFill>
                  <a:srgbClr val="343636"/>
                </a:solidFill>
                <a:latin typeface="Calibri" panose="020F0502020204030204" pitchFamily="34" charset="0"/>
                <a:cs typeface="Calibri" panose="020F0502020204030204" pitchFamily="34" charset="0"/>
              </a:rPr>
              <a:t>the</a:t>
            </a:r>
            <a:r>
              <a:rPr sz="2000" spc="235" dirty="0">
                <a:solidFill>
                  <a:srgbClr val="343636"/>
                </a:solidFill>
                <a:latin typeface="Calibri" panose="020F0502020204030204" pitchFamily="34" charset="0"/>
                <a:cs typeface="Calibri" panose="020F0502020204030204" pitchFamily="34" charset="0"/>
              </a:rPr>
              <a:t> </a:t>
            </a:r>
            <a:r>
              <a:rPr sz="2000" spc="120" dirty="0">
                <a:solidFill>
                  <a:srgbClr val="343636"/>
                </a:solidFill>
                <a:latin typeface="Calibri" panose="020F0502020204030204" pitchFamily="34" charset="0"/>
                <a:cs typeface="Calibri" panose="020F0502020204030204" pitchFamily="34" charset="0"/>
              </a:rPr>
              <a:t>best </a:t>
            </a:r>
            <a:r>
              <a:rPr sz="2000" spc="85" dirty="0">
                <a:solidFill>
                  <a:srgbClr val="343636"/>
                </a:solidFill>
                <a:latin typeface="Calibri" panose="020F0502020204030204" pitchFamily="34" charset="0"/>
                <a:cs typeface="Calibri" panose="020F0502020204030204" pitchFamily="34" charset="0"/>
              </a:rPr>
              <a:t>algorithm</a:t>
            </a:r>
            <a:r>
              <a:rPr sz="2000" spc="114" dirty="0">
                <a:solidFill>
                  <a:srgbClr val="343636"/>
                </a:solidFill>
                <a:latin typeface="Calibri" panose="020F0502020204030204" pitchFamily="34" charset="0"/>
                <a:cs typeface="Calibri" panose="020F0502020204030204" pitchFamily="34" charset="0"/>
              </a:rPr>
              <a:t> </a:t>
            </a:r>
            <a:r>
              <a:rPr sz="2000" spc="70" dirty="0">
                <a:solidFill>
                  <a:srgbClr val="343636"/>
                </a:solidFill>
                <a:latin typeface="Calibri" panose="020F0502020204030204" pitchFamily="34" charset="0"/>
                <a:cs typeface="Calibri" panose="020F0502020204030204" pitchFamily="34" charset="0"/>
              </a:rPr>
              <a:t>for</a:t>
            </a:r>
            <a:r>
              <a:rPr sz="2000" spc="-15" dirty="0">
                <a:solidFill>
                  <a:srgbClr val="343636"/>
                </a:solidFill>
                <a:latin typeface="Calibri" panose="020F0502020204030204" pitchFamily="34" charset="0"/>
                <a:cs typeface="Calibri" panose="020F0502020204030204" pitchFamily="34" charset="0"/>
              </a:rPr>
              <a:t> </a:t>
            </a:r>
            <a:r>
              <a:rPr sz="2000" spc="80" dirty="0">
                <a:solidFill>
                  <a:srgbClr val="343636"/>
                </a:solidFill>
                <a:latin typeface="Calibri" panose="020F0502020204030204" pitchFamily="34" charset="0"/>
                <a:cs typeface="Calibri" panose="020F0502020204030204" pitchFamily="34" charset="0"/>
              </a:rPr>
              <a:t>modeling</a:t>
            </a:r>
            <a:r>
              <a:rPr sz="2000" spc="-70" dirty="0">
                <a:solidFill>
                  <a:srgbClr val="343636"/>
                </a:solidFill>
                <a:latin typeface="Calibri" panose="020F0502020204030204" pitchFamily="34" charset="0"/>
                <a:cs typeface="Calibri" panose="020F0502020204030204" pitchFamily="34" charset="0"/>
              </a:rPr>
              <a:t> </a:t>
            </a:r>
            <a:r>
              <a:rPr sz="2000" spc="85" dirty="0">
                <a:solidFill>
                  <a:srgbClr val="343636"/>
                </a:solidFill>
                <a:latin typeface="Calibri" panose="020F0502020204030204" pitchFamily="34" charset="0"/>
                <a:cs typeface="Calibri" panose="020F0502020204030204" pitchFamily="34" charset="0"/>
              </a:rPr>
              <a:t>and</a:t>
            </a:r>
            <a:r>
              <a:rPr sz="2000" spc="170" dirty="0">
                <a:solidFill>
                  <a:srgbClr val="343636"/>
                </a:solidFill>
                <a:latin typeface="Calibri" panose="020F0502020204030204" pitchFamily="34" charset="0"/>
                <a:cs typeface="Calibri" panose="020F0502020204030204" pitchFamily="34" charset="0"/>
              </a:rPr>
              <a:t> </a:t>
            </a:r>
            <a:r>
              <a:rPr sz="2000" dirty="0">
                <a:solidFill>
                  <a:srgbClr val="343636"/>
                </a:solidFill>
                <a:latin typeface="Calibri" panose="020F0502020204030204" pitchFamily="34" charset="0"/>
                <a:cs typeface="Calibri" panose="020F0502020204030204" pitchFamily="34" charset="0"/>
              </a:rPr>
              <a:t>give</a:t>
            </a:r>
            <a:r>
              <a:rPr sz="2000" spc="-65" dirty="0">
                <a:solidFill>
                  <a:srgbClr val="343636"/>
                </a:solidFill>
                <a:latin typeface="Calibri" panose="020F0502020204030204" pitchFamily="34" charset="0"/>
                <a:cs typeface="Calibri" panose="020F0502020204030204" pitchFamily="34" charset="0"/>
              </a:rPr>
              <a:t> </a:t>
            </a:r>
            <a:r>
              <a:rPr sz="2000" spc="120" dirty="0">
                <a:solidFill>
                  <a:srgbClr val="343636"/>
                </a:solidFill>
                <a:latin typeface="Calibri" panose="020F0502020204030204" pitchFamily="34" charset="0"/>
                <a:cs typeface="Calibri" panose="020F0502020204030204" pitchFamily="34" charset="0"/>
              </a:rPr>
              <a:t>best</a:t>
            </a:r>
            <a:r>
              <a:rPr sz="2000" spc="30" dirty="0">
                <a:solidFill>
                  <a:srgbClr val="343636"/>
                </a:solidFill>
                <a:latin typeface="Calibri" panose="020F0502020204030204" pitchFamily="34" charset="0"/>
                <a:cs typeface="Calibri" panose="020F0502020204030204" pitchFamily="34" charset="0"/>
              </a:rPr>
              <a:t> </a:t>
            </a:r>
            <a:r>
              <a:rPr sz="2000" spc="114" dirty="0">
                <a:solidFill>
                  <a:srgbClr val="343636"/>
                </a:solidFill>
                <a:latin typeface="Calibri" panose="020F0502020204030204" pitchFamily="34" charset="0"/>
                <a:cs typeface="Calibri" panose="020F0502020204030204" pitchFamily="34" charset="0"/>
              </a:rPr>
              <a:t>parameters</a:t>
            </a:r>
            <a:r>
              <a:rPr sz="2000" spc="135" dirty="0">
                <a:solidFill>
                  <a:srgbClr val="343636"/>
                </a:solidFill>
                <a:latin typeface="Calibri" panose="020F0502020204030204" pitchFamily="34" charset="0"/>
                <a:cs typeface="Calibri" panose="020F0502020204030204" pitchFamily="34" charset="0"/>
              </a:rPr>
              <a:t> </a:t>
            </a:r>
            <a:r>
              <a:rPr sz="2000" spc="85" dirty="0">
                <a:solidFill>
                  <a:srgbClr val="343636"/>
                </a:solidFill>
                <a:latin typeface="Calibri" panose="020F0502020204030204" pitchFamily="34" charset="0"/>
                <a:cs typeface="Calibri" panose="020F0502020204030204" pitchFamily="34" charset="0"/>
              </a:rPr>
              <a:t>as </a:t>
            </a:r>
            <a:r>
              <a:rPr sz="2000" spc="-10" dirty="0">
                <a:solidFill>
                  <a:srgbClr val="343636"/>
                </a:solidFill>
                <a:latin typeface="Calibri" panose="020F0502020204030204" pitchFamily="34" charset="0"/>
                <a:cs typeface="Calibri" panose="020F0502020204030204" pitchFamily="34" charset="0"/>
              </a:rPr>
              <a:t>well.</a:t>
            </a:r>
            <a:endParaRPr sz="20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2000" spc="55" dirty="0">
                <a:solidFill>
                  <a:srgbClr val="343636"/>
                </a:solidFill>
                <a:latin typeface="Calibri" panose="020F0502020204030204" pitchFamily="34" charset="0"/>
                <a:cs typeface="Calibri" panose="020F0502020204030204" pitchFamily="34" charset="0"/>
              </a:rPr>
              <a:t>We</a:t>
            </a:r>
            <a:r>
              <a:rPr sz="2000" spc="-150" dirty="0">
                <a:solidFill>
                  <a:srgbClr val="343636"/>
                </a:solidFill>
                <a:latin typeface="Calibri" panose="020F0502020204030204" pitchFamily="34" charset="0"/>
                <a:cs typeface="Calibri" panose="020F0502020204030204" pitchFamily="34" charset="0"/>
              </a:rPr>
              <a:t> </a:t>
            </a:r>
            <a:r>
              <a:rPr sz="2000" spc="90" dirty="0">
                <a:solidFill>
                  <a:srgbClr val="343636"/>
                </a:solidFill>
                <a:latin typeface="Calibri" panose="020F0502020204030204" pitchFamily="34" charset="0"/>
                <a:cs typeface="Calibri" panose="020F0502020204030204" pitchFamily="34" charset="0"/>
              </a:rPr>
              <a:t>applied</a:t>
            </a:r>
            <a:r>
              <a:rPr sz="2000" spc="-10" dirty="0">
                <a:solidFill>
                  <a:srgbClr val="343636"/>
                </a:solidFill>
                <a:latin typeface="Calibri" panose="020F0502020204030204" pitchFamily="34" charset="0"/>
                <a:cs typeface="Calibri" panose="020F0502020204030204" pitchFamily="34" charset="0"/>
              </a:rPr>
              <a:t> </a:t>
            </a:r>
            <a:r>
              <a:rPr sz="2000" spc="114" dirty="0">
                <a:solidFill>
                  <a:srgbClr val="343636"/>
                </a:solidFill>
                <a:latin typeface="Calibri" panose="020F0502020204030204" pitchFamily="34" charset="0"/>
                <a:cs typeface="Calibri" panose="020F0502020204030204" pitchFamily="34" charset="0"/>
              </a:rPr>
              <a:t>grid</a:t>
            </a:r>
            <a:r>
              <a:rPr sz="2000" spc="-90" dirty="0">
                <a:solidFill>
                  <a:srgbClr val="343636"/>
                </a:solidFill>
                <a:latin typeface="Calibri" panose="020F0502020204030204" pitchFamily="34" charset="0"/>
                <a:cs typeface="Calibri" panose="020F0502020204030204" pitchFamily="34" charset="0"/>
              </a:rPr>
              <a:t> </a:t>
            </a:r>
            <a:r>
              <a:rPr sz="2000" spc="110" dirty="0">
                <a:solidFill>
                  <a:srgbClr val="343636"/>
                </a:solidFill>
                <a:latin typeface="Calibri" panose="020F0502020204030204" pitchFamily="34" charset="0"/>
                <a:cs typeface="Calibri" panose="020F0502020204030204" pitchFamily="34" charset="0"/>
              </a:rPr>
              <a:t>search</a:t>
            </a:r>
            <a:r>
              <a:rPr sz="2000" spc="50" dirty="0">
                <a:solidFill>
                  <a:srgbClr val="343636"/>
                </a:solidFill>
                <a:latin typeface="Calibri" panose="020F0502020204030204" pitchFamily="34" charset="0"/>
                <a:cs typeface="Calibri" panose="020F0502020204030204" pitchFamily="34" charset="0"/>
              </a:rPr>
              <a:t> </a:t>
            </a:r>
            <a:r>
              <a:rPr sz="2000" spc="90" dirty="0">
                <a:solidFill>
                  <a:srgbClr val="343636"/>
                </a:solidFill>
                <a:latin typeface="Calibri" panose="020F0502020204030204" pitchFamily="34" charset="0"/>
                <a:cs typeface="Calibri" panose="020F0502020204030204" pitchFamily="34" charset="0"/>
              </a:rPr>
              <a:t>cross</a:t>
            </a:r>
            <a:r>
              <a:rPr sz="2000" spc="-75" dirty="0">
                <a:solidFill>
                  <a:srgbClr val="343636"/>
                </a:solidFill>
                <a:latin typeface="Calibri" panose="020F0502020204030204" pitchFamily="34" charset="0"/>
                <a:cs typeface="Calibri" panose="020F0502020204030204" pitchFamily="34" charset="0"/>
              </a:rPr>
              <a:t> </a:t>
            </a:r>
            <a:r>
              <a:rPr sz="2000" spc="75" dirty="0">
                <a:solidFill>
                  <a:srgbClr val="343636"/>
                </a:solidFill>
                <a:latin typeface="Calibri" panose="020F0502020204030204" pitchFamily="34" charset="0"/>
                <a:cs typeface="Calibri" panose="020F0502020204030204" pitchFamily="34" charset="0"/>
              </a:rPr>
              <a:t>validation</a:t>
            </a:r>
            <a:r>
              <a:rPr sz="2000" spc="60" dirty="0">
                <a:solidFill>
                  <a:srgbClr val="343636"/>
                </a:solidFill>
                <a:latin typeface="Calibri" panose="020F0502020204030204" pitchFamily="34" charset="0"/>
                <a:cs typeface="Calibri" panose="020F0502020204030204" pitchFamily="34" charset="0"/>
              </a:rPr>
              <a:t> </a:t>
            </a:r>
            <a:r>
              <a:rPr sz="2000" spc="120" dirty="0">
                <a:solidFill>
                  <a:srgbClr val="1F2123"/>
                </a:solidFill>
                <a:latin typeface="Calibri" panose="020F0502020204030204" pitchFamily="34" charset="0"/>
                <a:cs typeface="Calibri" panose="020F0502020204030204" pitchFamily="34" charset="0"/>
              </a:rPr>
              <a:t>method</a:t>
            </a:r>
            <a:r>
              <a:rPr sz="2000" spc="5" dirty="0">
                <a:solidFill>
                  <a:srgbClr val="1F2123"/>
                </a:solidFill>
                <a:latin typeface="Calibri" panose="020F0502020204030204" pitchFamily="34" charset="0"/>
                <a:cs typeface="Calibri" panose="020F0502020204030204" pitchFamily="34" charset="0"/>
              </a:rPr>
              <a:t> </a:t>
            </a:r>
            <a:r>
              <a:rPr sz="2000" spc="120" dirty="0">
                <a:solidFill>
                  <a:srgbClr val="343636"/>
                </a:solidFill>
                <a:latin typeface="Calibri" panose="020F0502020204030204" pitchFamily="34" charset="0"/>
                <a:cs typeface="Calibri" panose="020F0502020204030204" pitchFamily="34" charset="0"/>
              </a:rPr>
              <a:t>on</a:t>
            </a:r>
            <a:r>
              <a:rPr sz="2000" spc="-50" dirty="0">
                <a:solidFill>
                  <a:srgbClr val="343636"/>
                </a:solidFill>
                <a:latin typeface="Calibri" panose="020F0502020204030204" pitchFamily="34" charset="0"/>
                <a:cs typeface="Calibri" panose="020F0502020204030204" pitchFamily="34" charset="0"/>
              </a:rPr>
              <a:t> </a:t>
            </a:r>
            <a:r>
              <a:rPr sz="2000" spc="85" dirty="0">
                <a:solidFill>
                  <a:srgbClr val="343636"/>
                </a:solidFill>
                <a:latin typeface="Calibri" panose="020F0502020204030204" pitchFamily="34" charset="0"/>
                <a:cs typeface="Calibri" panose="020F0502020204030204" pitchFamily="34" charset="0"/>
              </a:rPr>
              <a:t>our </a:t>
            </a:r>
            <a:r>
              <a:rPr sz="2000" spc="130" dirty="0">
                <a:solidFill>
                  <a:srgbClr val="343636"/>
                </a:solidFill>
                <a:latin typeface="Calibri" panose="020F0502020204030204" pitchFamily="34" charset="0"/>
                <a:cs typeface="Calibri" panose="020F0502020204030204" pitchFamily="34" charset="0"/>
              </a:rPr>
              <a:t>dataset</a:t>
            </a:r>
            <a:r>
              <a:rPr sz="2000" spc="-40" dirty="0">
                <a:solidFill>
                  <a:srgbClr val="343636"/>
                </a:solidFill>
                <a:latin typeface="Calibri" panose="020F0502020204030204" pitchFamily="34" charset="0"/>
                <a:cs typeface="Calibri" panose="020F0502020204030204" pitchFamily="34" charset="0"/>
              </a:rPr>
              <a:t> </a:t>
            </a:r>
            <a:r>
              <a:rPr sz="2000" spc="105" dirty="0">
                <a:solidFill>
                  <a:srgbClr val="343636"/>
                </a:solidFill>
                <a:latin typeface="Calibri" panose="020F0502020204030204" pitchFamily="34" charset="0"/>
                <a:cs typeface="Calibri" panose="020F0502020204030204" pitchFamily="34" charset="0"/>
              </a:rPr>
              <a:t>with</a:t>
            </a:r>
            <a:r>
              <a:rPr sz="2000" spc="125" dirty="0">
                <a:solidFill>
                  <a:srgbClr val="343636"/>
                </a:solidFill>
                <a:latin typeface="Calibri" panose="020F0502020204030204" pitchFamily="34" charset="0"/>
                <a:cs typeface="Calibri" panose="020F0502020204030204" pitchFamily="34" charset="0"/>
              </a:rPr>
              <a:t> </a:t>
            </a:r>
            <a:r>
              <a:rPr lang="en-IN" sz="2000" spc="70" dirty="0">
                <a:solidFill>
                  <a:srgbClr val="343636"/>
                </a:solidFill>
                <a:latin typeface="Calibri" panose="020F0502020204030204" pitchFamily="34" charset="0"/>
                <a:cs typeface="Calibri" panose="020F0502020204030204" pitchFamily="34" charset="0"/>
              </a:rPr>
              <a:t>Random Forest Classification</a:t>
            </a:r>
            <a:r>
              <a:rPr sz="2000" spc="75" dirty="0">
                <a:solidFill>
                  <a:srgbClr val="343636"/>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271780" marR="347980" indent="-247015">
              <a:lnSpc>
                <a:spcPct val="104600"/>
              </a:lnSpc>
              <a:spcBef>
                <a:spcPts val="505"/>
              </a:spcBef>
              <a:buClr>
                <a:srgbClr val="1AC6CC"/>
              </a:buClr>
              <a:buChar char="•"/>
              <a:tabLst>
                <a:tab pos="254635" algn="l"/>
              </a:tabLst>
            </a:pPr>
            <a:r>
              <a:rPr sz="2000" spc="55" dirty="0">
                <a:solidFill>
                  <a:srgbClr val="343636"/>
                </a:solidFill>
                <a:latin typeface="Calibri" panose="020F0502020204030204" pitchFamily="34" charset="0"/>
                <a:cs typeface="Calibri" panose="020F0502020204030204" pitchFamily="34" charset="0"/>
              </a:rPr>
              <a:t>We</a:t>
            </a:r>
            <a:r>
              <a:rPr sz="2000" spc="-114" dirty="0">
                <a:solidFill>
                  <a:srgbClr val="343636"/>
                </a:solidFill>
                <a:latin typeface="Calibri" panose="020F0502020204030204" pitchFamily="34" charset="0"/>
                <a:cs typeface="Calibri" panose="020F0502020204030204" pitchFamily="34" charset="0"/>
              </a:rPr>
              <a:t> </a:t>
            </a:r>
            <a:r>
              <a:rPr sz="2000" dirty="0">
                <a:solidFill>
                  <a:srgbClr val="343636"/>
                </a:solidFill>
                <a:latin typeface="Calibri" panose="020F0502020204030204" pitchFamily="34" charset="0"/>
                <a:cs typeface="Calibri" panose="020F0502020204030204" pitchFamily="34" charset="0"/>
              </a:rPr>
              <a:t>find</a:t>
            </a:r>
            <a:r>
              <a:rPr sz="2000" spc="180" dirty="0">
                <a:solidFill>
                  <a:srgbClr val="343636"/>
                </a:solidFill>
                <a:latin typeface="Calibri" panose="020F0502020204030204" pitchFamily="34" charset="0"/>
                <a:cs typeface="Calibri" panose="020F0502020204030204" pitchFamily="34" charset="0"/>
              </a:rPr>
              <a:t> </a:t>
            </a:r>
            <a:r>
              <a:rPr sz="2000" dirty="0">
                <a:solidFill>
                  <a:srgbClr val="343636"/>
                </a:solidFill>
                <a:latin typeface="Calibri" panose="020F0502020204030204" pitchFamily="34" charset="0"/>
                <a:cs typeface="Calibri" panose="020F0502020204030204" pitchFamily="34" charset="0"/>
              </a:rPr>
              <a:t>the</a:t>
            </a:r>
            <a:r>
              <a:rPr sz="2000" spc="434" dirty="0">
                <a:solidFill>
                  <a:srgbClr val="343636"/>
                </a:solidFill>
                <a:latin typeface="Calibri" panose="020F0502020204030204" pitchFamily="34" charset="0"/>
                <a:cs typeface="Calibri" panose="020F0502020204030204" pitchFamily="34" charset="0"/>
              </a:rPr>
              <a:t> </a:t>
            </a:r>
            <a:r>
              <a:rPr lang="en-IN" sz="2000" spc="70" dirty="0">
                <a:solidFill>
                  <a:srgbClr val="343636"/>
                </a:solidFill>
                <a:latin typeface="Calibri" panose="020F0502020204030204" pitchFamily="34" charset="0"/>
                <a:cs typeface="Calibri" panose="020F0502020204030204" pitchFamily="34" charset="0"/>
              </a:rPr>
              <a:t>Random Forest Classification </a:t>
            </a:r>
            <a:r>
              <a:rPr sz="2000" spc="85" dirty="0">
                <a:solidFill>
                  <a:srgbClr val="343636"/>
                </a:solidFill>
                <a:latin typeface="Calibri" panose="020F0502020204030204" pitchFamily="34" charset="0"/>
                <a:cs typeface="Calibri" panose="020F0502020204030204" pitchFamily="34" charset="0"/>
              </a:rPr>
              <a:t>algorithm</a:t>
            </a:r>
            <a:r>
              <a:rPr sz="2000" spc="204" dirty="0">
                <a:solidFill>
                  <a:srgbClr val="343636"/>
                </a:solidFill>
                <a:latin typeface="Calibri" panose="020F0502020204030204" pitchFamily="34" charset="0"/>
                <a:cs typeface="Calibri" panose="020F0502020204030204" pitchFamily="34" charset="0"/>
              </a:rPr>
              <a:t> </a:t>
            </a:r>
            <a:r>
              <a:rPr sz="2000" spc="65" dirty="0">
                <a:solidFill>
                  <a:srgbClr val="343636"/>
                </a:solidFill>
                <a:latin typeface="Calibri" panose="020F0502020204030204" pitchFamily="34" charset="0"/>
                <a:cs typeface="Calibri" panose="020F0502020204030204" pitchFamily="34" charset="0"/>
              </a:rPr>
              <a:t>is</a:t>
            </a:r>
            <a:r>
              <a:rPr sz="2000" spc="-40" dirty="0">
                <a:solidFill>
                  <a:srgbClr val="343636"/>
                </a:solidFill>
                <a:latin typeface="Calibri" panose="020F0502020204030204" pitchFamily="34" charset="0"/>
                <a:cs typeface="Calibri" panose="020F0502020204030204" pitchFamily="34" charset="0"/>
              </a:rPr>
              <a:t> </a:t>
            </a:r>
            <a:r>
              <a:rPr sz="2000" dirty="0">
                <a:solidFill>
                  <a:srgbClr val="343636"/>
                </a:solidFill>
                <a:latin typeface="Calibri" panose="020F0502020204030204" pitchFamily="34" charset="0"/>
                <a:cs typeface="Calibri" panose="020F0502020204030204" pitchFamily="34" charset="0"/>
              </a:rPr>
              <a:t>giving</a:t>
            </a:r>
            <a:r>
              <a:rPr sz="2000" spc="-40" dirty="0">
                <a:solidFill>
                  <a:srgbClr val="343636"/>
                </a:solidFill>
                <a:latin typeface="Calibri" panose="020F0502020204030204" pitchFamily="34" charset="0"/>
                <a:cs typeface="Calibri" panose="020F0502020204030204" pitchFamily="34" charset="0"/>
              </a:rPr>
              <a:t> </a:t>
            </a:r>
            <a:r>
              <a:rPr sz="2000" spc="-25" dirty="0">
                <a:solidFill>
                  <a:srgbClr val="343636"/>
                </a:solidFill>
                <a:latin typeface="Calibri" panose="020F0502020204030204" pitchFamily="34" charset="0"/>
                <a:cs typeface="Calibri" panose="020F0502020204030204" pitchFamily="34" charset="0"/>
              </a:rPr>
              <a:t>the </a:t>
            </a:r>
            <a:r>
              <a:rPr sz="2000" spc="120" dirty="0">
                <a:solidFill>
                  <a:srgbClr val="343636"/>
                </a:solidFill>
                <a:latin typeface="Calibri" panose="020F0502020204030204" pitchFamily="34" charset="0"/>
                <a:cs typeface="Calibri" panose="020F0502020204030204" pitchFamily="34" charset="0"/>
              </a:rPr>
              <a:t>best</a:t>
            </a:r>
            <a:r>
              <a:rPr sz="2000" spc="-170" dirty="0">
                <a:solidFill>
                  <a:srgbClr val="343636"/>
                </a:solidFill>
                <a:latin typeface="Calibri" panose="020F0502020204030204" pitchFamily="34" charset="0"/>
                <a:cs typeface="Calibri" panose="020F0502020204030204" pitchFamily="34" charset="0"/>
              </a:rPr>
              <a:t> </a:t>
            </a:r>
            <a:r>
              <a:rPr sz="2000" spc="75" dirty="0">
                <a:solidFill>
                  <a:srgbClr val="343636"/>
                </a:solidFill>
                <a:latin typeface="Calibri" panose="020F0502020204030204" pitchFamily="34" charset="0"/>
                <a:cs typeface="Calibri" panose="020F0502020204030204" pitchFamily="34" charset="0"/>
              </a:rPr>
              <a:t>accuracy</a:t>
            </a:r>
            <a:r>
              <a:rPr sz="2000" dirty="0">
                <a:solidFill>
                  <a:srgbClr val="343636"/>
                </a:solidFill>
                <a:latin typeface="Calibri" panose="020F0502020204030204" pitchFamily="34" charset="0"/>
                <a:cs typeface="Calibri" panose="020F0502020204030204" pitchFamily="34" charset="0"/>
              </a:rPr>
              <a:t> </a:t>
            </a:r>
            <a:r>
              <a:rPr sz="2000" spc="130" dirty="0">
                <a:solidFill>
                  <a:srgbClr val="343636"/>
                </a:solidFill>
                <a:latin typeface="Calibri" panose="020F0502020204030204" pitchFamily="34" charset="0"/>
                <a:cs typeface="Calibri" panose="020F0502020204030204" pitchFamily="34" charset="0"/>
              </a:rPr>
              <a:t>score</a:t>
            </a:r>
            <a:r>
              <a:rPr sz="2000" spc="-130" dirty="0">
                <a:solidFill>
                  <a:srgbClr val="343636"/>
                </a:solidFill>
                <a:latin typeface="Calibri" panose="020F0502020204030204" pitchFamily="34" charset="0"/>
                <a:cs typeface="Calibri" panose="020F0502020204030204" pitchFamily="34" charset="0"/>
              </a:rPr>
              <a:t> </a:t>
            </a:r>
            <a:r>
              <a:rPr sz="2000" spc="125" dirty="0">
                <a:solidFill>
                  <a:srgbClr val="343636"/>
                </a:solidFill>
                <a:latin typeface="Calibri" panose="020F0502020204030204" pitchFamily="34" charset="0"/>
                <a:cs typeface="Calibri" panose="020F0502020204030204" pitchFamily="34" charset="0"/>
              </a:rPr>
              <a:t>as</a:t>
            </a:r>
            <a:r>
              <a:rPr sz="2000" spc="-25" dirty="0">
                <a:solidFill>
                  <a:srgbClr val="343636"/>
                </a:solidFill>
                <a:latin typeface="Calibri" panose="020F0502020204030204" pitchFamily="34" charset="0"/>
                <a:cs typeface="Calibri" panose="020F0502020204030204" pitchFamily="34" charset="0"/>
              </a:rPr>
              <a:t> </a:t>
            </a:r>
            <a:r>
              <a:rPr sz="2000" spc="145" dirty="0">
                <a:solidFill>
                  <a:srgbClr val="343636"/>
                </a:solidFill>
                <a:latin typeface="Calibri" panose="020F0502020204030204" pitchFamily="34" charset="0"/>
                <a:cs typeface="Calibri" panose="020F0502020204030204" pitchFamily="34" charset="0"/>
              </a:rPr>
              <a:t>more</a:t>
            </a:r>
            <a:r>
              <a:rPr sz="2000" spc="-70" dirty="0">
                <a:solidFill>
                  <a:srgbClr val="343636"/>
                </a:solidFill>
                <a:latin typeface="Calibri" panose="020F0502020204030204" pitchFamily="34" charset="0"/>
                <a:cs typeface="Calibri" panose="020F0502020204030204" pitchFamily="34" charset="0"/>
              </a:rPr>
              <a:t> </a:t>
            </a:r>
            <a:r>
              <a:rPr sz="2000" spc="120" dirty="0">
                <a:solidFill>
                  <a:srgbClr val="343636"/>
                </a:solidFill>
                <a:latin typeface="Calibri" panose="020F0502020204030204" pitchFamily="34" charset="0"/>
                <a:cs typeface="Calibri" panose="020F0502020204030204" pitchFamily="34" charset="0"/>
              </a:rPr>
              <a:t>than</a:t>
            </a:r>
            <a:r>
              <a:rPr sz="2000" spc="-35" dirty="0">
                <a:solidFill>
                  <a:srgbClr val="343636"/>
                </a:solidFill>
                <a:latin typeface="Calibri" panose="020F0502020204030204" pitchFamily="34" charset="0"/>
                <a:cs typeface="Calibri" panose="020F0502020204030204" pitchFamily="34" charset="0"/>
              </a:rPr>
              <a:t> </a:t>
            </a:r>
            <a:r>
              <a:rPr lang="en-IN" sz="2000" spc="120" dirty="0">
                <a:solidFill>
                  <a:srgbClr val="343636"/>
                </a:solidFill>
                <a:latin typeface="Calibri" panose="020F0502020204030204" pitchFamily="34" charset="0"/>
                <a:cs typeface="Calibri" panose="020F0502020204030204" pitchFamily="34" charset="0"/>
              </a:rPr>
              <a:t>95</a:t>
            </a:r>
            <a:r>
              <a:rPr sz="2000" spc="120" dirty="0">
                <a:solidFill>
                  <a:srgbClr val="343636"/>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Key Metrics </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92500" lnSpcReduction="10000"/>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4" name="Picture 3">
            <a:extLst>
              <a:ext uri="{FF2B5EF4-FFF2-40B4-BE49-F238E27FC236}">
                <a16:creationId xmlns:a16="http://schemas.microsoft.com/office/drawing/2014/main" id="{C4B8E1DF-0A11-E2AD-86B3-F7B6FACA4080}"/>
              </a:ext>
            </a:extLst>
          </p:cNvPr>
          <p:cNvPicPr>
            <a:picLocks noChangeAspect="1"/>
          </p:cNvPicPr>
          <p:nvPr/>
        </p:nvPicPr>
        <p:blipFill>
          <a:blip r:embed="rId2"/>
          <a:stretch>
            <a:fillRect/>
          </a:stretch>
        </p:blipFill>
        <p:spPr>
          <a:xfrm>
            <a:off x="476672" y="3949700"/>
            <a:ext cx="6851228" cy="1905000"/>
          </a:xfrm>
          <a:prstGeom prst="rect">
            <a:avLst/>
          </a:prstGeom>
        </p:spPr>
      </p:pic>
      <p:pic>
        <p:nvPicPr>
          <p:cNvPr id="5" name="object 2">
            <a:extLst>
              <a:ext uri="{FF2B5EF4-FFF2-40B4-BE49-F238E27FC236}">
                <a16:creationId xmlns:a16="http://schemas.microsoft.com/office/drawing/2014/main" id="{ED0A7F3F-C0CA-063D-070A-C14BC5313957}"/>
              </a:ext>
            </a:extLst>
          </p:cNvPr>
          <p:cNvPicPr/>
          <p:nvPr/>
        </p:nvPicPr>
        <p:blipFill>
          <a:blip r:embed="rId3" cstate="print"/>
          <a:stretch>
            <a:fillRect/>
          </a:stretch>
        </p:blipFill>
        <p:spPr>
          <a:xfrm>
            <a:off x="0" y="-5800"/>
            <a:ext cx="8102600" cy="820027"/>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xfrm>
            <a:off x="268348" y="374363"/>
            <a:ext cx="7041298" cy="670880"/>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conclusion</a:t>
            </a:r>
            <a:endParaRPr spc="-165" dirty="0">
              <a:solidFill>
                <a:schemeClr val="accent1">
                  <a:lumMod val="75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4755148"/>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classifier are:</a:t>
            </a:r>
          </a:p>
          <a:p>
            <a:pPr marL="342900" lvl="0" indent="-342900">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342900" lvl="0" indent="-342900">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342900" lvl="0" indent="-342900">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600" b="1"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In this project I have dealt with outliers and using z score I removed those outliers for better accuracy.</a:t>
            </a:r>
          </a:p>
          <a:p>
            <a:pPr marL="457200">
              <a:lnSpc>
                <a:spcPct val="107000"/>
              </a:lnSpc>
              <a:spcBef>
                <a:spcPts val="1200"/>
              </a:spcBef>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 have performed Smote operation as data was imbalanced.</a:t>
            </a:r>
          </a:p>
          <a:p>
            <a:pPr marL="457200">
              <a:lnSpc>
                <a:spcPct val="107000"/>
              </a:lnSpc>
              <a:spcBef>
                <a:spcPts val="1200"/>
              </a:spcBef>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Classifier to be the best fit. It is giving 94% accuracy.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rgbClr val="080A0A"/>
                </a:solidFill>
                <a:latin typeface="Arial"/>
                <a:cs typeface="Arial"/>
              </a:rPr>
              <a:t>THANK</a:t>
            </a:r>
            <a:r>
              <a:rPr sz="4050" b="0" i="1" spc="-50" dirty="0">
                <a:solidFill>
                  <a:srgbClr val="080A0A"/>
                </a:solidFill>
                <a:latin typeface="Arial"/>
                <a:cs typeface="Arial"/>
              </a:rPr>
              <a:t> </a:t>
            </a:r>
            <a:r>
              <a:rPr sz="4050" b="0" i="1" spc="-25" dirty="0">
                <a:solidFill>
                  <a:srgbClr val="080A0A"/>
                </a:solidFill>
                <a:latin typeface="Arial"/>
                <a:cs typeface="Arial"/>
              </a:rPr>
              <a:t>YOU</a:t>
            </a:r>
            <a:endParaRPr sz="40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spc="-10" dirty="0">
                <a:solidFill>
                  <a:srgbClr val="035B75"/>
                </a:solidFill>
              </a:rPr>
              <a:t>OUTLINE</a:t>
            </a:r>
            <a:endParaRPr sz="3600" dirty="0"/>
          </a:p>
        </p:txBody>
      </p:sp>
      <p:sp>
        <p:nvSpPr>
          <p:cNvPr id="5" name="object 5"/>
          <p:cNvSpPr txBox="1"/>
          <p:nvPr/>
        </p:nvSpPr>
        <p:spPr>
          <a:xfrm>
            <a:off x="334394" y="1155467"/>
            <a:ext cx="4110944" cy="3938899"/>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5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Problem State</a:t>
            </a:r>
            <a:r>
              <a:rPr lang="en-IN" sz="1500" dirty="0">
                <a:latin typeface="Calibri" panose="020F0502020204030204" pitchFamily="34" charset="0"/>
                <a:cs typeface="Times New Roman" panose="02020603050405020304" pitchFamily="18" charset="0"/>
              </a:rPr>
              <a:t>m</a:t>
            </a:r>
            <a:r>
              <a:rPr sz="1500" dirty="0" err="1">
                <a:latin typeface="Calibri" panose="020F0502020204030204" pitchFamily="34" charset="0"/>
                <a:cs typeface="Times New Roman" panose="02020603050405020304" pitchFamily="18" charset="0"/>
              </a:rPr>
              <a:t>ent</a:t>
            </a:r>
            <a:endParaRPr sz="15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5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5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500" dirty="0">
                <a:latin typeface="Calibri" panose="020F0502020204030204" pitchFamily="34" charset="0"/>
                <a:cs typeface="Times New Roman" panose="02020603050405020304" pitchFamily="18" charset="0"/>
              </a:rPr>
              <a:t>Outlier Re</a:t>
            </a:r>
            <a:r>
              <a:rPr lang="en-IN" sz="1500" dirty="0">
                <a:latin typeface="Calibri" panose="020F0502020204030204" pitchFamily="34" charset="0"/>
                <a:cs typeface="Times New Roman" panose="02020603050405020304" pitchFamily="18" charset="0"/>
              </a:rPr>
              <a:t>m</a:t>
            </a:r>
            <a:r>
              <a:rPr sz="15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500" dirty="0">
                <a:latin typeface="Calibri" panose="020F0502020204030204" pitchFamily="34" charset="0"/>
                <a:cs typeface="Times New Roman" panose="02020603050405020304" pitchFamily="18" charset="0"/>
              </a:rPr>
              <a:t>One Hot Encoding</a:t>
            </a:r>
            <a:endParaRPr lang="en-IN" sz="15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500" dirty="0">
                <a:latin typeface="Calibri" panose="020F0502020204030204" pitchFamily="34" charset="0"/>
                <a:cs typeface="Times New Roman" panose="02020603050405020304" pitchFamily="18" charset="0"/>
              </a:rPr>
              <a:t>Feature scaling</a:t>
            </a:r>
            <a:endParaRPr sz="15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5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500" dirty="0">
                <a:latin typeface="Calibri" panose="020F0502020204030204" pitchFamily="34" charset="0"/>
                <a:cs typeface="Times New Roman" panose="02020603050405020304" pitchFamily="18" charset="0"/>
              </a:rPr>
              <a:t>cross validation</a:t>
            </a:r>
            <a:endParaRPr lang="en-IN" sz="15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500" dirty="0" err="1">
                <a:latin typeface="Calibri" panose="020F0502020204030204" pitchFamily="34" charset="0"/>
                <a:cs typeface="Times New Roman" panose="02020603050405020304" pitchFamily="18" charset="0"/>
              </a:rPr>
              <a:t>GridSearch</a:t>
            </a:r>
            <a:r>
              <a:rPr lang="en-IN" sz="1500" dirty="0">
                <a:latin typeface="Calibri" panose="020F0502020204030204" pitchFamily="34" charset="0"/>
                <a:cs typeface="Times New Roman" panose="02020603050405020304" pitchFamily="18" charset="0"/>
              </a:rPr>
              <a:t> cross validation</a:t>
            </a:r>
          </a:p>
          <a:p>
            <a:pPr marL="259715" indent="-247650">
              <a:spcBef>
                <a:spcPts val="75"/>
              </a:spcBef>
              <a:buClr>
                <a:srgbClr val="0ACACF"/>
              </a:buClr>
              <a:buFontTx/>
              <a:buChar char="•"/>
              <a:tabLst>
                <a:tab pos="259715" algn="l"/>
                <a:tab pos="260350" algn="l"/>
              </a:tabLst>
            </a:pPr>
            <a:r>
              <a:rPr lang="en-IN" sz="1500" dirty="0">
                <a:latin typeface="Calibri" panose="020F0502020204030204" pitchFamily="34" charset="0"/>
                <a:cs typeface="Times New Roman" panose="02020603050405020304" pitchFamily="18" charset="0"/>
              </a:rPr>
              <a:t>Key metrics</a:t>
            </a:r>
            <a:endParaRPr sz="15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500" dirty="0">
                <a:latin typeface="Calibri" panose="020F0502020204030204" pitchFamily="34" charset="0"/>
                <a:cs typeface="Times New Roman" panose="02020603050405020304" pitchFamily="18" charset="0"/>
              </a:rPr>
              <a:t>Conclusion</a:t>
            </a:r>
            <a:endParaRPr sz="15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prstGeom prst="rect">
            <a:avLst/>
          </a:prstGeom>
        </p:spPr>
        <p:txBody>
          <a:bodyPr vert="horz" wrap="square" lIns="0" tIns="93346" rIns="0" bIns="0" rtlCol="0">
            <a:spAutoFit/>
          </a:bodyPr>
          <a:lstStyle/>
          <a:p>
            <a:pPr marL="17780">
              <a:lnSpc>
                <a:spcPct val="100000"/>
              </a:lnSpc>
              <a:spcBef>
                <a:spcPts val="130"/>
              </a:spcBef>
            </a:pPr>
            <a:r>
              <a:rPr sz="3650" spc="55" dirty="0">
                <a:solidFill>
                  <a:srgbClr val="055970"/>
                </a:solidFill>
              </a:rPr>
              <a:t>INTRODUCTION</a:t>
            </a:r>
            <a:endParaRPr sz="3650" dirty="0"/>
          </a:p>
        </p:txBody>
      </p:sp>
      <p:sp>
        <p:nvSpPr>
          <p:cNvPr id="5" name="object 5"/>
          <p:cNvSpPr txBox="1"/>
          <p:nvPr/>
        </p:nvSpPr>
        <p:spPr>
          <a:xfrm>
            <a:off x="482318" y="1665347"/>
            <a:ext cx="7196455" cy="2422779"/>
          </a:xfrm>
          <a:prstGeom prst="rect">
            <a:avLst/>
          </a:prstGeom>
        </p:spPr>
        <p:txBody>
          <a:bodyPr vert="horz" wrap="square" lIns="0" tIns="6985" rIns="0" bIns="0" rtlCol="0">
            <a:spAutoFit/>
          </a:bodyPr>
          <a:lstStyle/>
          <a:p>
            <a:pPr marL="80943" indent="-80943" defTabSz="809427">
              <a:lnSpc>
                <a:spcPct val="87000"/>
              </a:lnSpc>
              <a:spcBef>
                <a:spcPts val="1062"/>
              </a:spcBef>
              <a:spcAft>
                <a:spcPts val="800"/>
              </a:spcAft>
              <a:buClr>
                <a:schemeClr val="accent1"/>
              </a:buClr>
              <a:buSzPct val="100000"/>
              <a:buFont typeface="Tw Cen MT" panose="020B0602020104020603" pitchFamily="34" charset="0"/>
              <a:buChar char=" "/>
            </a:pPr>
            <a:r>
              <a:rPr lang="en-US" dirty="0">
                <a:latin typeface="Calibri" panose="020F0502020204030204" pitchFamily="34" charset="0"/>
                <a:cs typeface="Times New Roman" panose="02020603050405020304" pitchFamily="18" charset="0"/>
              </a:rPr>
              <a:t>For this project, I have to predict in terms of a probability for each loan transaction, whether the customer will be paying back the loan amount within 5 days of insurance of loan. In this case, Label ‘1’ indicates that the loan has been </a:t>
            </a:r>
            <a:r>
              <a:rPr lang="en-US" dirty="0" err="1">
                <a:latin typeface="Calibri" panose="020F0502020204030204" pitchFamily="34" charset="0"/>
                <a:cs typeface="Times New Roman" panose="02020603050405020304" pitchFamily="18" charset="0"/>
              </a:rPr>
              <a:t>payed</a:t>
            </a:r>
            <a:r>
              <a:rPr lang="en-US" dirty="0">
                <a:latin typeface="Calibri" panose="020F0502020204030204" pitchFamily="34" charset="0"/>
                <a:cs typeface="Times New Roman" panose="02020603050405020304" pitchFamily="18" charset="0"/>
              </a:rPr>
              <a:t> i.e. Non- defaulter, while, Label ‘0’ indicates that the loan has not been </a:t>
            </a:r>
            <a:r>
              <a:rPr lang="en-US" dirty="0" err="1">
                <a:latin typeface="Calibri" panose="020F0502020204030204" pitchFamily="34" charset="0"/>
                <a:cs typeface="Times New Roman" panose="02020603050405020304" pitchFamily="18" charset="0"/>
              </a:rPr>
              <a:t>payed</a:t>
            </a:r>
            <a:r>
              <a:rPr lang="en-US" dirty="0">
                <a:latin typeface="Calibri" panose="020F0502020204030204" pitchFamily="34" charset="0"/>
                <a:cs typeface="Times New Roman" panose="02020603050405020304" pitchFamily="18" charset="0"/>
              </a:rPr>
              <a:t> i.e. defaulter.  </a:t>
            </a:r>
            <a:endParaRPr lang="en-IN" dirty="0">
              <a:latin typeface="Calibri" panose="020F0502020204030204" pitchFamily="34" charset="0"/>
              <a:cs typeface="Times New Roman" panose="02020603050405020304" pitchFamily="18" charset="0"/>
            </a:endParaRPr>
          </a:p>
          <a:p>
            <a:pPr marL="80943" indent="-80943" defTabSz="809427">
              <a:lnSpc>
                <a:spcPct val="87000"/>
              </a:lnSpc>
              <a:spcBef>
                <a:spcPts val="1062"/>
              </a:spcBef>
              <a:spcAft>
                <a:spcPts val="800"/>
              </a:spcAft>
              <a:buClr>
                <a:schemeClr val="accent1"/>
              </a:buClr>
              <a:buSzPct val="100000"/>
              <a:buFont typeface="Tw Cen MT" panose="020B0602020104020603" pitchFamily="34" charset="0"/>
              <a:buChar char=" "/>
              <a:tabLst>
                <a:tab pos="237490" algn="l"/>
              </a:tabLst>
            </a:pPr>
            <a:r>
              <a:rPr lang="en-IN" dirty="0">
                <a:latin typeface="Calibri" panose="020F0502020204030204" pitchFamily="34" charset="0"/>
                <a:cs typeface="Times New Roman" panose="02020603050405020304" pitchFamily="18" charset="0"/>
              </a:rPr>
              <a:t> </a:t>
            </a:r>
            <a:r>
              <a:rPr dirty="0">
                <a:latin typeface="Calibri" panose="020F0502020204030204" pitchFamily="34" charset="0"/>
                <a:cs typeface="Times New Roman" panose="02020603050405020304" pitchFamily="18" charset="0"/>
              </a:rPr>
              <a:t>This project will very helpful for the </a:t>
            </a:r>
            <a:r>
              <a:rPr lang="en-IN" dirty="0">
                <a:latin typeface="Calibri" panose="020F0502020204030204" pitchFamily="34" charset="0"/>
                <a:cs typeface="Times New Roman" panose="02020603050405020304" pitchFamily="18" charset="0"/>
              </a:rPr>
              <a:t>financial</a:t>
            </a:r>
            <a:r>
              <a:rPr dirty="0">
                <a:latin typeface="Calibri" panose="020F0502020204030204" pitchFamily="34" charset="0"/>
                <a:cs typeface="Times New Roman" panose="02020603050405020304" pitchFamily="18" charset="0"/>
              </a:rPr>
              <a:t>market.</a:t>
            </a:r>
          </a:p>
          <a:p>
            <a:pPr marL="80943" marR="175895" indent="-80943" defTabSz="809427">
              <a:lnSpc>
                <a:spcPct val="87000"/>
              </a:lnSpc>
              <a:spcBef>
                <a:spcPts val="1062"/>
              </a:spcBef>
              <a:spcAft>
                <a:spcPts val="800"/>
              </a:spcAft>
              <a:buClr>
                <a:schemeClr val="accent1"/>
              </a:buClr>
              <a:buSzPct val="100000"/>
              <a:buFont typeface="Tw Cen MT" panose="020B0602020104020603" pitchFamily="34" charset="0"/>
              <a:buChar char=" "/>
              <a:tabLst>
                <a:tab pos="254635" algn="l"/>
              </a:tabLst>
            </a:pPr>
            <a:r>
              <a:rPr lang="en-IN" dirty="0">
                <a:latin typeface="Calibri" panose="020F0502020204030204" pitchFamily="34" charset="0"/>
                <a:cs typeface="Times New Roman" panose="02020603050405020304" pitchFamily="18" charset="0"/>
              </a:rPr>
              <a:t> Classification </a:t>
            </a:r>
            <a:r>
              <a:rPr dirty="0">
                <a:latin typeface="Calibri" panose="020F0502020204030204" pitchFamily="34" charset="0"/>
                <a:cs typeface="Times New Roman" panose="02020603050405020304" pitchFamily="18" charset="0"/>
              </a:rPr>
              <a:t>algorithm is used to create a model with a great accuracy score.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xfrm>
            <a:off x="698500" y="268740"/>
            <a:ext cx="6459798" cy="1327438"/>
          </a:xfrm>
          <a:prstGeom prst="rect">
            <a:avLst/>
          </a:prstGeom>
        </p:spPr>
        <p:txBody>
          <a:bodyPr vert="horz" wrap="square" lIns="0" tIns="17145" rIns="0" bIns="0" rtlCol="0">
            <a:spAutoFit/>
          </a:bodyPr>
          <a:lstStyle/>
          <a:p>
            <a:pPr marL="36195">
              <a:lnSpc>
                <a:spcPct val="100000"/>
              </a:lnSpc>
              <a:spcBef>
                <a:spcPts val="135"/>
              </a:spcBef>
            </a:pPr>
            <a:r>
              <a:rPr sz="4150" spc="-484" dirty="0">
                <a:latin typeface="Times New Roman"/>
                <a:cs typeface="Times New Roman"/>
              </a:rPr>
              <a:t>PROBLEM</a:t>
            </a:r>
            <a:r>
              <a:rPr sz="4150" spc="350" dirty="0">
                <a:latin typeface="Times New Roman"/>
                <a:cs typeface="Times New Roman"/>
              </a:rPr>
              <a:t> </a:t>
            </a:r>
            <a:r>
              <a:rPr sz="4150" spc="-509" dirty="0">
                <a:latin typeface="Times New Roman"/>
                <a:cs typeface="Times New Roman"/>
              </a:rPr>
              <a:t>STATEMENT</a:t>
            </a:r>
            <a:endParaRPr sz="4150" dirty="0">
              <a:latin typeface="Times New Roman"/>
              <a:cs typeface="Times New Roman"/>
            </a:endParaRPr>
          </a:p>
        </p:txBody>
      </p:sp>
      <p:sp>
        <p:nvSpPr>
          <p:cNvPr id="5" name="object 5"/>
          <p:cNvSpPr txBox="1">
            <a:spLocks noGrp="1"/>
          </p:cNvSpPr>
          <p:nvPr>
            <p:ph sz="half" idx="2"/>
          </p:nvPr>
        </p:nvSpPr>
        <p:spPr>
          <a:xfrm>
            <a:off x="162214" y="1267198"/>
            <a:ext cx="7532370" cy="4534662"/>
          </a:xfrm>
          <a:prstGeom prst="rect">
            <a:avLst/>
          </a:prstGeom>
        </p:spPr>
        <p:txBody>
          <a:bodyPr vert="horz" wrap="square" lIns="0" tIns="6985" rIns="0" bIns="0" rtlCol="0">
            <a:normAutofit fontScale="850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 client from Telecom industry</a:t>
            </a:r>
            <a:r>
              <a:rPr lang="en-US" sz="1800" dirty="0">
                <a:effectLst/>
                <a:latin typeface="Calibri" panose="020F0502020204030204" pitchFamily="34" charset="0"/>
                <a:ea typeface="Calibri" panose="020F0502020204030204" pitchFamily="34" charset="0"/>
                <a:cs typeface="Times New Roman" panose="02020603050405020304" pitchFamily="18" charset="0"/>
              </a:rPr>
              <a:t>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prstGeom prst="rect">
            <a:avLst/>
          </a:prstGeom>
        </p:spPr>
        <p:txBody>
          <a:bodyPr vert="horz" wrap="square" lIns="0" tIns="67734" rIns="0" bIns="0" rtlCol="0">
            <a:spAutoFit/>
          </a:bodyPr>
          <a:lstStyle/>
          <a:p>
            <a:pPr marL="13335">
              <a:lnSpc>
                <a:spcPct val="100000"/>
              </a:lnSpc>
              <a:spcBef>
                <a:spcPts val="130"/>
              </a:spcBef>
            </a:pPr>
            <a:r>
              <a:rPr spc="-345" dirty="0"/>
              <a:t>PROJECT</a:t>
            </a:r>
            <a:r>
              <a:rPr spc="90" dirty="0"/>
              <a:t> </a:t>
            </a:r>
            <a:r>
              <a:rPr spc="-210" dirty="0"/>
              <a:t>SPECIFICATION</a:t>
            </a:r>
          </a:p>
        </p:txBody>
      </p:sp>
      <p:sp>
        <p:nvSpPr>
          <p:cNvPr id="5" name="object 5"/>
          <p:cNvSpPr txBox="1">
            <a:spLocks noGrp="1"/>
          </p:cNvSpPr>
          <p:nvPr>
            <p:ph idx="1"/>
          </p:nvPr>
        </p:nvSpPr>
        <p:spPr>
          <a:xfrm>
            <a:off x="439604" y="2044700"/>
            <a:ext cx="7016750" cy="2401170"/>
          </a:xfrm>
          <a:prstGeom prst="rect">
            <a:avLst/>
          </a:prstGeom>
        </p:spPr>
        <p:txBody>
          <a:bodyPr vert="horz" wrap="square" lIns="0" tIns="3810" rIns="0" bIns="0" rtlCol="0">
            <a:spAutoFit/>
          </a:bodyPr>
          <a:lstStyle/>
          <a:p>
            <a:pPr marL="260985" marR="5080" indent="-248920">
              <a:lnSpc>
                <a:spcPct val="103299"/>
              </a:lnSpc>
              <a:spcBef>
                <a:spcPts val="30"/>
              </a:spcBef>
              <a:buClr>
                <a:srgbClr val="16C8CD"/>
              </a:buClr>
              <a:buChar char="•"/>
              <a:tabLst>
                <a:tab pos="249554" algn="l"/>
                <a:tab pos="250190" algn="l"/>
                <a:tab pos="798830" algn="l"/>
              </a:tabLst>
            </a:pPr>
            <a:r>
              <a:rPr sz="1800" dirty="0">
                <a:latin typeface="Calibri" panose="020F0502020204030204" pitchFamily="34" charset="0"/>
                <a:cs typeface="Times New Roman" panose="02020603050405020304" pitchFamily="18" charset="0"/>
              </a:rPr>
              <a:t>The	goal of this project is to predict </a:t>
            </a:r>
            <a:r>
              <a:rPr lang="en-US" sz="1800" dirty="0">
                <a:latin typeface="Calibri" panose="020F0502020204030204" pitchFamily="34" charset="0"/>
                <a:cs typeface="Times New Roman" panose="02020603050405020304" pitchFamily="18" charset="0"/>
              </a:rPr>
              <a:t>whether the customer will be paying back the loaned amount within 5 days of insurance of loan. In this case, Label ‘1’ indicates that the loan has been </a:t>
            </a:r>
            <a:r>
              <a:rPr lang="en-US" sz="1800" dirty="0" err="1">
                <a:latin typeface="Calibri" panose="020F0502020204030204" pitchFamily="34" charset="0"/>
                <a:cs typeface="Times New Roman" panose="02020603050405020304" pitchFamily="18" charset="0"/>
              </a:rPr>
              <a:t>payed</a:t>
            </a:r>
            <a:r>
              <a:rPr lang="en-US" sz="1800" dirty="0">
                <a:latin typeface="Calibri" panose="020F0502020204030204" pitchFamily="34" charset="0"/>
                <a:cs typeface="Times New Roman" panose="02020603050405020304" pitchFamily="18" charset="0"/>
              </a:rPr>
              <a:t> i.e. Non- defaulter, while, Label ‘0’ indicates that the loan has not been </a:t>
            </a:r>
            <a:r>
              <a:rPr lang="en-US" sz="1800" dirty="0" err="1">
                <a:latin typeface="Calibri" panose="020F0502020204030204" pitchFamily="34" charset="0"/>
                <a:cs typeface="Times New Roman" panose="02020603050405020304" pitchFamily="18" charset="0"/>
              </a:rPr>
              <a:t>payed</a:t>
            </a:r>
            <a:r>
              <a:rPr lang="en-US" sz="1800" dirty="0">
                <a:latin typeface="Calibri" panose="020F0502020204030204" pitchFamily="34" charset="0"/>
                <a:cs typeface="Times New Roman" panose="02020603050405020304" pitchFamily="18" charset="0"/>
              </a:rPr>
              <a:t> i.e. defaulter. </a:t>
            </a:r>
          </a:p>
          <a:p>
            <a:pPr marL="260985" marR="5080" indent="-248920">
              <a:lnSpc>
                <a:spcPct val="103299"/>
              </a:lnSpc>
              <a:spcBef>
                <a:spcPts val="30"/>
              </a:spcBef>
              <a:buClr>
                <a:srgbClr val="16C8CD"/>
              </a:buClr>
              <a:buChar char="•"/>
              <a:tabLst>
                <a:tab pos="249554" algn="l"/>
                <a:tab pos="250190" algn="l"/>
                <a:tab pos="798830" algn="l"/>
              </a:tabLst>
            </a:pPr>
            <a:r>
              <a:rPr sz="1800" dirty="0">
                <a:latin typeface="Calibri" panose="020F0502020204030204" pitchFamily="34" charset="0"/>
                <a:cs typeface="Times New Roman" panose="02020603050405020304" pitchFamily="18" charset="0"/>
              </a:rPr>
              <a:t>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IN" sz="1800" dirty="0">
                <a:latin typeface="Calibri" panose="020F0502020204030204" pitchFamily="34" charset="0"/>
                <a:cs typeface="Times New Roman" panose="02020603050405020304" pitchFamily="18" charset="0"/>
              </a:rPr>
              <a:t>Classification </a:t>
            </a:r>
            <a:r>
              <a:rPr sz="1800" dirty="0">
                <a:latin typeface="Calibri" panose="020F0502020204030204" pitchFamily="34" charset="0"/>
                <a:cs typeface="Times New Roman" panose="02020603050405020304" pitchFamily="18" charset="0"/>
              </a:rPr>
              <a:t>algorithm is used to train and test the model in our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xfrm>
            <a:off x="698500" y="751045"/>
            <a:ext cx="6024434" cy="1154164"/>
          </a:xfrm>
          <a:prstGeom prst="rect">
            <a:avLst/>
          </a:prstGeom>
        </p:spPr>
        <p:txBody>
          <a:bodyPr vert="horz" wrap="square" lIns="0" tIns="67734" rIns="0" bIns="0" rtlCol="0">
            <a:spAutoFit/>
          </a:bodyPr>
          <a:lstStyle/>
          <a:p>
            <a:pPr marL="13335">
              <a:lnSpc>
                <a:spcPct val="100000"/>
              </a:lnSpc>
              <a:spcBef>
                <a:spcPts val="130"/>
              </a:spcBef>
            </a:pPr>
            <a:r>
              <a:rPr spc="-355" dirty="0">
                <a:solidFill>
                  <a:srgbClr val="075970"/>
                </a:solidFill>
              </a:rPr>
              <a:t>DATASET</a:t>
            </a:r>
          </a:p>
        </p:txBody>
      </p:sp>
      <p:sp>
        <p:nvSpPr>
          <p:cNvPr id="5" name="object 5"/>
          <p:cNvSpPr txBox="1"/>
          <p:nvPr/>
        </p:nvSpPr>
        <p:spPr>
          <a:xfrm>
            <a:off x="546100" y="1358900"/>
            <a:ext cx="6475956" cy="1082348"/>
          </a:xfrm>
          <a:prstGeom prst="rect">
            <a:avLst/>
          </a:prstGeom>
        </p:spPr>
        <p:txBody>
          <a:bodyPr vert="horz" wrap="square" lIns="0" tIns="76200" rIns="0" bIns="0" rtlCol="0">
            <a:spAutoFit/>
          </a:bodyPr>
          <a:lstStyle/>
          <a:p>
            <a:pPr marL="24765">
              <a:lnSpc>
                <a:spcPct val="100000"/>
              </a:lnSpc>
              <a:spcBef>
                <a:spcPts val="600"/>
              </a:spcBef>
              <a:buClr>
                <a:srgbClr val="1AC6CF"/>
              </a:buClr>
              <a:tabLst>
                <a:tab pos="265430" algn="l"/>
                <a:tab pos="266065" algn="l"/>
              </a:tabLst>
            </a:pPr>
            <a:endParaRPr lang="en-IN" sz="2100" dirty="0">
              <a:latin typeface="Times New Roman"/>
              <a:cs typeface="Times New Roman"/>
            </a:endParaRPr>
          </a:p>
          <a:p>
            <a:pPr marL="264795" indent="-252729">
              <a:lnSpc>
                <a:spcPct val="100000"/>
              </a:lnSpc>
              <a:spcBef>
                <a:spcPts val="505"/>
              </a:spcBef>
              <a:buClr>
                <a:srgbClr val="1AC6CF"/>
              </a:buClr>
              <a:buChar char="•"/>
              <a:tabLst>
                <a:tab pos="264795" algn="l"/>
                <a:tab pos="265430" algn="l"/>
              </a:tabLst>
            </a:pPr>
            <a:r>
              <a:rPr dirty="0">
                <a:latin typeface="Calibri" panose="020F0502020204030204" pitchFamily="34" charset="0"/>
                <a:cs typeface="Times New Roman" panose="02020603050405020304" pitchFamily="18" charset="0"/>
              </a:rPr>
              <a:t>Link of the dataset-</a:t>
            </a:r>
            <a:r>
              <a:rPr lang="en-IN" dirty="0">
                <a:latin typeface="Calibri" panose="020F0502020204030204" pitchFamily="34" charset="0"/>
                <a:cs typeface="Times New Roman" panose="02020603050405020304" pitchFamily="18" charset="0"/>
              </a:rPr>
              <a:t> </a:t>
            </a:r>
          </a:p>
          <a:p>
            <a:pPr marL="12066">
              <a:lnSpc>
                <a:spcPct val="100000"/>
              </a:lnSpc>
              <a:spcBef>
                <a:spcPts val="505"/>
              </a:spcBef>
              <a:buClr>
                <a:srgbClr val="1AC6CF"/>
              </a:buClr>
              <a:tabLst>
                <a:tab pos="264795" algn="l"/>
                <a:tab pos="265430" algn="l"/>
              </a:tabLst>
            </a:pPr>
            <a:r>
              <a:rPr lang="en-IN" dirty="0">
                <a:latin typeface="Calibri" panose="020F0502020204030204" pitchFamily="34" charset="0"/>
                <a:cs typeface="Times New Roman" panose="02020603050405020304" pitchFamily="18" charset="0"/>
              </a:rPr>
              <a:t>      </a:t>
            </a:r>
            <a:r>
              <a:rPr lang="en-US" dirty="0">
                <a:latin typeface="Calibri" panose="020F0502020204030204" pitchFamily="34" charset="0"/>
                <a:cs typeface="Times New Roman" panose="02020603050405020304" pitchFamily="18" charset="0"/>
              </a:rPr>
              <a:t>C:\Users\sayan\OneDrive\Desktop\Data file.csv</a:t>
            </a:r>
            <a:r>
              <a:rPr lang="en-US" spc="204" dirty="0">
                <a:solidFill>
                  <a:srgbClr val="3B3D3F"/>
                </a:solidFill>
                <a:latin typeface="Times New Roman"/>
                <a:cs typeface="Times New Roman"/>
              </a:rPr>
              <a:t>”</a:t>
            </a:r>
            <a:endParaRPr dirty="0">
              <a:latin typeface="Times New Roman"/>
              <a:cs typeface="Times New Roman"/>
            </a:endParaRPr>
          </a:p>
        </p:txBody>
      </p:sp>
      <p:sp>
        <p:nvSpPr>
          <p:cNvPr id="8" name="object 8"/>
          <p:cNvSpPr txBox="1"/>
          <p:nvPr/>
        </p:nvSpPr>
        <p:spPr>
          <a:xfrm>
            <a:off x="470944" y="2575322"/>
            <a:ext cx="6974840" cy="1693862"/>
          </a:xfrm>
          <a:prstGeom prst="rect">
            <a:avLst/>
          </a:prstGeom>
        </p:spPr>
        <p:txBody>
          <a:bodyPr vert="horz" wrap="square" lIns="0" tIns="91440" rIns="0" bIns="0" rtlCol="0">
            <a:spAutoFit/>
          </a:bodyPr>
          <a:lstStyle/>
          <a:p>
            <a:pPr marL="241300">
              <a:lnSpc>
                <a:spcPct val="100000"/>
              </a:lnSpc>
              <a:spcBef>
                <a:spcPts val="720"/>
              </a:spcBef>
              <a:tabLst>
                <a:tab pos="1500505" algn="l"/>
              </a:tabLst>
            </a:pPr>
            <a:r>
              <a:rPr dirty="0">
                <a:latin typeface="Calibri" panose="020F0502020204030204" pitchFamily="34" charset="0"/>
                <a:cs typeface="Times New Roman" panose="02020603050405020304" pitchFamily="18" charset="0"/>
              </a:rPr>
              <a:t>	</a:t>
            </a:r>
          </a:p>
          <a:p>
            <a:pPr marL="342900" indent="-342900">
              <a:lnSpc>
                <a:spcPct val="107000"/>
              </a:lnSpc>
              <a:spcAft>
                <a:spcPts val="800"/>
              </a:spcAft>
              <a:buFont typeface="Arial" panose="020B0604020202020204" pitchFamily="34" charset="0"/>
              <a:buChar char="•"/>
            </a:pPr>
            <a:r>
              <a:rPr lang="en-IN" dirty="0">
                <a:latin typeface="Calibri" panose="020F0502020204030204" pitchFamily="34" charset="0"/>
                <a:cs typeface="Times New Roman" panose="02020603050405020304" pitchFamily="18" charset="0"/>
              </a:rPr>
              <a:t>I am using CSV (comma-separated values) format file which is having                   209593 rows × 37 columns.</a:t>
            </a:r>
          </a:p>
          <a:p>
            <a:pPr marL="261620" marR="414020" indent="-249554">
              <a:lnSpc>
                <a:spcPct val="104000"/>
              </a:lnSpc>
              <a:spcBef>
                <a:spcPts val="509"/>
              </a:spcBef>
              <a:buClr>
                <a:srgbClr val="1AC6CF"/>
              </a:buClr>
              <a:buChar char="•"/>
              <a:tabLst>
                <a:tab pos="253365" algn="l"/>
                <a:tab pos="254000" algn="l"/>
              </a:tabLst>
            </a:pPr>
            <a:r>
              <a:rPr dirty="0">
                <a:latin typeface="Calibri" panose="020F0502020204030204" pitchFamily="34" charset="0"/>
                <a:cs typeface="Times New Roman" panose="02020603050405020304" pitchFamily="18" charset="0"/>
              </a:rPr>
              <a:t>We have used a total of  </a:t>
            </a:r>
            <a:r>
              <a:rPr lang="en-IN" dirty="0">
                <a:latin typeface="Calibri" panose="020F0502020204030204" pitchFamily="34" charset="0"/>
                <a:cs typeface="Times New Roman" panose="02020603050405020304" pitchFamily="18" charset="0"/>
              </a:rPr>
              <a:t>36 input variable and 1 output/target v </a:t>
            </a:r>
            <a:r>
              <a:rPr lang="en-IN" dirty="0" err="1">
                <a:latin typeface="Calibri" panose="020F0502020204030204" pitchFamily="34" charset="0"/>
                <a:cs typeface="Times New Roman" panose="02020603050405020304" pitchFamily="18" charset="0"/>
              </a:rPr>
              <a:t>ariable</a:t>
            </a:r>
            <a:r>
              <a:rPr dirty="0">
                <a:latin typeface="Calibri" panose="020F0502020204030204" pitchFamily="34" charset="0"/>
                <a:cs typeface="Times New Roman" panose="02020603050405020304" pitchFamily="18" charset="0"/>
              </a:rPr>
              <a:t> to train our machine learning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607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5" name="object 5"/>
          <p:cNvSpPr txBox="1">
            <a:spLocks noGrp="1"/>
          </p:cNvSpPr>
          <p:nvPr>
            <p:ph type="title"/>
          </p:nvPr>
        </p:nvSpPr>
        <p:spPr>
          <a:prstGeom prst="rect">
            <a:avLst/>
          </a:prstGeom>
        </p:spPr>
        <p:txBody>
          <a:bodyPr vert="horz" wrap="square" lIns="0" tIns="67734" rIns="0" bIns="0" rtlCol="0">
            <a:spAutoFit/>
          </a:bodyPr>
          <a:lstStyle/>
          <a:p>
            <a:pPr marL="13335">
              <a:lnSpc>
                <a:spcPct val="100000"/>
              </a:lnSpc>
              <a:spcBef>
                <a:spcPts val="130"/>
              </a:spcBef>
            </a:pPr>
            <a:r>
              <a:rPr spc="-325" dirty="0">
                <a:solidFill>
                  <a:srgbClr val="075970"/>
                </a:solidFill>
              </a:rPr>
              <a:t>DATA</a:t>
            </a:r>
            <a:r>
              <a:rPr spc="130" dirty="0">
                <a:solidFill>
                  <a:srgbClr val="075970"/>
                </a:solidFill>
              </a:rPr>
              <a:t> </a:t>
            </a:r>
            <a:r>
              <a:rPr spc="-180" dirty="0">
                <a:solidFill>
                  <a:srgbClr val="075970"/>
                </a:solidFill>
              </a:rPr>
              <a:t>CLEANING</a:t>
            </a:r>
          </a:p>
        </p:txBody>
      </p:sp>
      <p:sp>
        <p:nvSpPr>
          <p:cNvPr id="6" name="object 6"/>
          <p:cNvSpPr txBox="1"/>
          <p:nvPr/>
        </p:nvSpPr>
        <p:spPr>
          <a:xfrm>
            <a:off x="473756" y="1665347"/>
            <a:ext cx="7131684" cy="3031984"/>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20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20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2000" dirty="0">
                <a:latin typeface="Calibri" panose="020F0502020204030204" pitchFamily="34" charset="0"/>
                <a:cs typeface="Times New Roman" panose="02020603050405020304" pitchFamily="18" charset="0"/>
              </a:rPr>
              <a:t>The process of data cleaning is done by usinga very fa</a:t>
            </a:r>
            <a:r>
              <a:rPr lang="en-IN" sz="2000" dirty="0">
                <a:latin typeface="Calibri" panose="020F0502020204030204" pitchFamily="34" charset="0"/>
                <a:cs typeface="Times New Roman" panose="02020603050405020304" pitchFamily="18" charset="0"/>
              </a:rPr>
              <a:t>m</a:t>
            </a:r>
            <a:r>
              <a:rPr sz="2000" dirty="0" err="1">
                <a:latin typeface="Calibri" panose="020F0502020204030204" pitchFamily="34" charset="0"/>
                <a:cs typeface="Times New Roman" panose="02020603050405020304" pitchFamily="18" charset="0"/>
              </a:rPr>
              <a:t>ous</a:t>
            </a:r>
            <a:r>
              <a:rPr sz="20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2000" dirty="0">
                <a:latin typeface="Calibri" panose="020F0502020204030204" pitchFamily="34" charset="0"/>
                <a:cs typeface="Times New Roman" panose="02020603050405020304" pitchFamily="18" charset="0"/>
              </a:rPr>
              <a:t>Initially, those columns/features are dropped </a:t>
            </a:r>
            <a:r>
              <a:rPr sz="2000" dirty="0" err="1">
                <a:latin typeface="Calibri" panose="020F0502020204030204" pitchFamily="34" charset="0"/>
                <a:cs typeface="Times New Roman" panose="02020603050405020304" pitchFamily="18" charset="0"/>
              </a:rPr>
              <a:t>fro</a:t>
            </a:r>
            <a:r>
              <a:rPr lang="en-IN" sz="2000" dirty="0">
                <a:latin typeface="Calibri" panose="020F0502020204030204" pitchFamily="34" charset="0"/>
                <a:cs typeface="Times New Roman" panose="02020603050405020304" pitchFamily="18" charset="0"/>
              </a:rPr>
              <a:t>m</a:t>
            </a:r>
            <a:r>
              <a:rPr sz="2000" dirty="0">
                <a:latin typeface="Calibri" panose="020F0502020204030204" pitchFamily="34" charset="0"/>
                <a:cs typeface="Times New Roman" panose="02020603050405020304" pitchFamily="18" charset="0"/>
              </a:rPr>
              <a:t> dataset </a:t>
            </a:r>
            <a:r>
              <a:rPr sz="2000" dirty="0" err="1">
                <a:latin typeface="Calibri" panose="020F0502020204030204" pitchFamily="34" charset="0"/>
                <a:cs typeface="Times New Roman" panose="02020603050405020304" pitchFamily="18" charset="0"/>
              </a:rPr>
              <a:t>wh</a:t>
            </a:r>
            <a:r>
              <a:rPr lang="en-IN" sz="2000" dirty="0">
                <a:latin typeface="Calibri" panose="020F0502020204030204" pitchFamily="34" charset="0"/>
                <a:cs typeface="Times New Roman" panose="02020603050405020304" pitchFamily="18" charset="0"/>
              </a:rPr>
              <a:t>ich</a:t>
            </a:r>
            <a:r>
              <a:rPr sz="2000" dirty="0">
                <a:latin typeface="Calibri" panose="020F0502020204030204" pitchFamily="34" charset="0"/>
                <a:cs typeface="Times New Roman" panose="02020603050405020304" pitchFamily="18" charset="0"/>
              </a:rPr>
              <a:t> are not </a:t>
            </a:r>
            <a:r>
              <a:rPr lang="en-IN" sz="2000" dirty="0" err="1">
                <a:latin typeface="Calibri" panose="020F0502020204030204" pitchFamily="34" charset="0"/>
                <a:cs typeface="Times New Roman" panose="02020603050405020304" pitchFamily="18" charset="0"/>
              </a:rPr>
              <a:t>im</a:t>
            </a:r>
            <a:r>
              <a:rPr sz="2000" dirty="0" err="1">
                <a:latin typeface="Calibri" panose="020F0502020204030204" pitchFamily="34" charset="0"/>
                <a:cs typeface="Times New Roman" panose="02020603050405020304" pitchFamily="18" charset="0"/>
              </a:rPr>
              <a:t>portant</a:t>
            </a:r>
            <a:r>
              <a:rPr sz="2000" dirty="0">
                <a:latin typeface="Calibri" panose="020F0502020204030204" pitchFamily="34" charset="0"/>
                <a:cs typeface="Times New Roman" panose="02020603050405020304" pitchFamily="18" charset="0"/>
              </a:rPr>
              <a:t> </a:t>
            </a:r>
            <a:r>
              <a:rPr lang="en-IN" sz="2000" dirty="0">
                <a:latin typeface="Calibri" panose="020F0502020204030204" pitchFamily="34" charset="0"/>
                <a:cs typeface="Times New Roman" panose="02020603050405020304" pitchFamily="18" charset="0"/>
              </a:rPr>
              <a:t>for</a:t>
            </a:r>
            <a:r>
              <a:rPr sz="2000" dirty="0">
                <a:latin typeface="Calibri" panose="020F0502020204030204" pitchFamily="34" charset="0"/>
                <a:cs typeface="Times New Roman" panose="02020603050405020304" pitchFamily="18" charset="0"/>
              </a:rPr>
              <a:t> </a:t>
            </a:r>
            <a:r>
              <a:rPr lang="en-IN" sz="2000" dirty="0">
                <a:latin typeface="Calibri" panose="020F0502020204030204" pitchFamily="34" charset="0"/>
                <a:cs typeface="Times New Roman" panose="02020603050405020304" pitchFamily="18" charset="0"/>
              </a:rPr>
              <a:t>prediction.</a:t>
            </a:r>
            <a:r>
              <a:rPr sz="20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2000" dirty="0">
                <a:latin typeface="Calibri" panose="020F0502020204030204" pitchFamily="34" charset="0"/>
                <a:cs typeface="Times New Roman" panose="02020603050405020304" pitchFamily="18" charset="0"/>
              </a:rPr>
              <a:t>The rows having a null value in any colurnns are dropped </a:t>
            </a:r>
            <a:r>
              <a:rPr sz="2000" dirty="0" err="1">
                <a:latin typeface="Calibri" panose="020F0502020204030204" pitchFamily="34" charset="0"/>
                <a:cs typeface="Times New Roman" panose="02020603050405020304" pitchFamily="18" charset="0"/>
              </a:rPr>
              <a:t>fro</a:t>
            </a:r>
            <a:r>
              <a:rPr lang="en-IN" sz="2000" dirty="0">
                <a:latin typeface="Calibri" panose="020F0502020204030204" pitchFamily="34" charset="0"/>
                <a:cs typeface="Times New Roman" panose="02020603050405020304" pitchFamily="18" charset="0"/>
              </a:rPr>
              <a:t>m</a:t>
            </a:r>
            <a:r>
              <a:rPr sz="20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2000" dirty="0">
                <a:latin typeface="Calibri" panose="020F0502020204030204" pitchFamily="34" charset="0"/>
                <a:cs typeface="Times New Roman" panose="02020603050405020304" pitchFamily="18" charset="0"/>
              </a:rPr>
              <a:t>The </a:t>
            </a:r>
            <a:r>
              <a:rPr sz="2000" dirty="0" err="1">
                <a:latin typeface="Calibri" panose="020F0502020204030204" pitchFamily="34" charset="0"/>
                <a:cs typeface="Times New Roman" panose="02020603050405020304" pitchFamily="18" charset="0"/>
              </a:rPr>
              <a:t>colu</a:t>
            </a:r>
            <a:r>
              <a:rPr lang="en-IN" sz="2000" dirty="0" err="1">
                <a:latin typeface="Calibri" panose="020F0502020204030204" pitchFamily="34" charset="0"/>
                <a:cs typeface="Times New Roman" panose="02020603050405020304" pitchFamily="18" charset="0"/>
              </a:rPr>
              <a:t>mn</a:t>
            </a:r>
            <a:r>
              <a:rPr sz="20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66183" y="4692321"/>
            <a:ext cx="7088505" cy="541559"/>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2000" dirty="0">
                <a:latin typeface="Calibri" panose="020F0502020204030204" pitchFamily="34" charset="0"/>
                <a:cs typeface="Times New Roman" panose="02020603050405020304" pitchFamily="18" charset="0"/>
              </a:rPr>
              <a:t>Many more data cleaning techniques are used to </a:t>
            </a:r>
            <a:r>
              <a:rPr sz="2000" dirty="0" err="1">
                <a:latin typeface="Calibri" panose="020F0502020204030204" pitchFamily="34" charset="0"/>
                <a:cs typeface="Times New Roman" panose="02020603050405020304" pitchFamily="18" charset="0"/>
              </a:rPr>
              <a:t>i</a:t>
            </a:r>
            <a:r>
              <a:rPr lang="en-IN" sz="2000" dirty="0">
                <a:latin typeface="Calibri" panose="020F0502020204030204" pitchFamily="34" charset="0"/>
                <a:cs typeface="Times New Roman" panose="02020603050405020304" pitchFamily="18" charset="0"/>
              </a:rPr>
              <a:t>m</a:t>
            </a:r>
            <a:r>
              <a:rPr sz="2000" dirty="0">
                <a:latin typeface="Calibri" panose="020F0502020204030204" pitchFamily="34" charset="0"/>
                <a:cs typeface="Times New Roman" panose="02020603050405020304" pitchFamily="18" charset="0"/>
              </a:rPr>
              <a:t>prove the quality of  dataset</a:t>
            </a:r>
            <a:r>
              <a:rPr sz="1500" dirty="0">
                <a:latin typeface="Calibri" panose="020F0502020204030204" pitchFamily="34"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02600" cy="820027"/>
          </a:xfrm>
          <a:prstGeom prst="rect">
            <a:avLst/>
          </a:prstGeom>
        </p:spPr>
      </p:pic>
      <p:sp>
        <p:nvSpPr>
          <p:cNvPr id="4" name="object 4"/>
          <p:cNvSpPr txBox="1">
            <a:spLocks noGrp="1"/>
          </p:cNvSpPr>
          <p:nvPr>
            <p:ph type="title"/>
          </p:nvPr>
        </p:nvSpPr>
        <p:spPr>
          <a:prstGeom prst="rect">
            <a:avLst/>
          </a:prstGeom>
        </p:spPr>
        <p:txBody>
          <a:bodyPr vert="horz" wrap="square" lIns="0" tIns="67734" rIns="0" bIns="0" rtlCol="0">
            <a:spAutoFit/>
          </a:bodyPr>
          <a:lstStyle/>
          <a:p>
            <a:pPr marL="13335">
              <a:lnSpc>
                <a:spcPct val="100000"/>
              </a:lnSpc>
              <a:spcBef>
                <a:spcPts val="130"/>
              </a:spcBef>
            </a:pPr>
            <a:r>
              <a:rPr spc="-320" dirty="0"/>
              <a:t>FEATURE</a:t>
            </a:r>
            <a:r>
              <a:rPr spc="270" dirty="0"/>
              <a:t> </a:t>
            </a:r>
            <a:r>
              <a:rPr spc="-125" dirty="0"/>
              <a:t>ENGINEERING</a:t>
            </a:r>
          </a:p>
        </p:txBody>
      </p:sp>
      <p:sp>
        <p:nvSpPr>
          <p:cNvPr id="5" name="object 5"/>
          <p:cNvSpPr txBox="1"/>
          <p:nvPr/>
        </p:nvSpPr>
        <p:spPr>
          <a:xfrm>
            <a:off x="481615" y="1652541"/>
            <a:ext cx="6916420" cy="2580194"/>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20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2000" dirty="0">
                <a:latin typeface="Calibri" panose="020F0502020204030204" pitchFamily="34" charset="0"/>
                <a:cs typeface="Times New Roman" panose="02020603050405020304" pitchFamily="18" charset="0"/>
              </a:rPr>
              <a:t>Dimensionality reduction techniques are used in  dataset to reduce those rows w</a:t>
            </a:r>
            <a:r>
              <a:rPr lang="en-IN" sz="2000" dirty="0" err="1">
                <a:latin typeface="Calibri" panose="020F0502020204030204" pitchFamily="34" charset="0"/>
                <a:cs typeface="Times New Roman" panose="02020603050405020304" pitchFamily="18" charset="0"/>
              </a:rPr>
              <a:t>hich</a:t>
            </a:r>
            <a:r>
              <a:rPr lang="en-IN" sz="2000" dirty="0">
                <a:latin typeface="Calibri" panose="020F0502020204030204" pitchFamily="34" charset="0"/>
                <a:cs typeface="Times New Roman" panose="02020603050405020304" pitchFamily="18" charset="0"/>
              </a:rPr>
              <a:t> </a:t>
            </a:r>
            <a:r>
              <a:rPr sz="2000" dirty="0">
                <a:latin typeface="Calibri" panose="020F0502020204030204" pitchFamily="34" charset="0"/>
                <a:cs typeface="Times New Roman" panose="02020603050405020304" pitchFamily="18" charset="0"/>
              </a:rPr>
              <a:t>are not very much important </a:t>
            </a:r>
            <a:r>
              <a:rPr lang="en-IN" sz="2000" dirty="0">
                <a:latin typeface="Calibri" panose="020F0502020204030204" pitchFamily="34" charset="0"/>
                <a:cs typeface="Times New Roman" panose="02020603050405020304" pitchFamily="18" charset="0"/>
              </a:rPr>
              <a:t>for predicting target value</a:t>
            </a:r>
            <a:r>
              <a:rPr sz="2000" dirty="0">
                <a:latin typeface="Calibri" panose="020F0502020204030204" pitchFamily="34" charset="0"/>
                <a:cs typeface="Times New Roman" panose="02020603050405020304"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4670</TotalTime>
  <Words>1376</Words>
  <Application>Microsoft Office PowerPoint</Application>
  <PresentationFormat>Custom</PresentationFormat>
  <Paragraphs>92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Times New Roman</vt:lpstr>
      <vt:lpstr>Tw Cen MT</vt:lpstr>
      <vt:lpstr>Tw Cen MT Condensed</vt:lpstr>
      <vt:lpstr>Wingdings</vt:lpstr>
      <vt:lpstr>Wingdings 3</vt:lpstr>
      <vt:lpstr>Integral</vt:lpstr>
      <vt:lpstr> Micro-Credit Defaulter </vt:lpstr>
      <vt:lpstr>OUTLINE</vt:lpstr>
      <vt:lpstr>INTRODUCTION</vt:lpstr>
      <vt:lpstr>PROBLEM STATEMENT</vt:lpstr>
      <vt:lpstr>PROJECT SPECIFICATION</vt:lpstr>
      <vt:lpstr>DATASET</vt:lpstr>
      <vt:lpstr>PowerPoint Presentation</vt:lpstr>
      <vt:lpstr>DATA CLEANING</vt:lpstr>
      <vt:lpstr>FEATURE ENGINEERING</vt:lpstr>
      <vt:lpstr>OUTLIER DETECTION</vt:lpstr>
      <vt:lpstr>OUTLIER REMOVAL</vt:lpstr>
      <vt:lpstr>ONE HOT ENCODING</vt:lpstr>
      <vt:lpstr>               Feature scaling   </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Micro-Credit Defaulter Model </dc:title>
  <dc:creator>sayan</dc:creator>
  <cp:lastModifiedBy>Sayantani Banerjee</cp:lastModifiedBy>
  <cp:revision>1</cp:revision>
  <dcterms:created xsi:type="dcterms:W3CDTF">2022-11-06T17:22:28Z</dcterms:created>
  <dcterms:modified xsi:type="dcterms:W3CDTF">2022-11-10T18:56:34Z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