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44" r:id="rId1"/>
  </p:sldMasterIdLst>
  <p:sldIdLst>
    <p:sldId id="256" r:id="rId2"/>
    <p:sldId id="257" r:id="rId3"/>
    <p:sldId id="258" r:id="rId4"/>
    <p:sldId id="259" r:id="rId5"/>
    <p:sldId id="276" r:id="rId6"/>
    <p:sldId id="261" r:id="rId7"/>
    <p:sldId id="263" r:id="rId8"/>
    <p:sldId id="264" r:id="rId9"/>
    <p:sldId id="265" r:id="rId10"/>
    <p:sldId id="277" r:id="rId11"/>
    <p:sldId id="267" r:id="rId12"/>
    <p:sldId id="273" r:id="rId13"/>
    <p:sldId id="268" r:id="rId14"/>
    <p:sldId id="274" r:id="rId15"/>
    <p:sldId id="271" r:id="rId16"/>
    <p:sldId id="272" r:id="rId17"/>
  </p:sldIdLst>
  <p:sldSz cx="8102600" cy="6070600"/>
  <p:notesSz cx="8102600" cy="6070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998B21-C87D-43DA-86AE-0A6E3CB31B93}">
          <p14:sldIdLst>
            <p14:sldId id="256"/>
            <p14:sldId id="257"/>
            <p14:sldId id="258"/>
          </p14:sldIdLst>
        </p14:section>
        <p14:section name="Untitled Section" id="{8919803B-003D-4838-993D-DFB19EA05D20}">
          <p14:sldIdLst>
            <p14:sldId id="259"/>
            <p14:sldId id="276"/>
            <p14:sldId id="261"/>
            <p14:sldId id="263"/>
            <p14:sldId id="264"/>
            <p14:sldId id="265"/>
            <p14:sldId id="277"/>
            <p14:sldId id="267"/>
            <p14:sldId id="273"/>
            <p14:sldId id="268"/>
            <p14:sldId id="274"/>
            <p14:sldId id="271"/>
            <p14:sldId id="272"/>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40" autoAdjust="0"/>
  </p:normalViewPr>
  <p:slideViewPr>
    <p:cSldViewPr>
      <p:cViewPr>
        <p:scale>
          <a:sx n="46" d="100"/>
          <a:sy n="46" d="100"/>
        </p:scale>
        <p:origin x="1651" y="23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180058" y="0"/>
            <a:ext cx="3347949" cy="60706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541544" y="809414"/>
            <a:ext cx="6155926" cy="3087761"/>
          </a:xfrm>
        </p:spPr>
        <p:txBody>
          <a:bodyPr anchor="b">
            <a:normAutofit/>
          </a:bodyPr>
          <a:lstStyle>
            <a:lvl1pPr algn="r">
              <a:defRPr sz="4780">
                <a:effectLst/>
              </a:defRPr>
            </a:lvl1pPr>
          </a:lstStyle>
          <a:p>
            <a:r>
              <a:rPr lang="en-US"/>
              <a:t>Click to edit Master title style</a:t>
            </a:r>
            <a:endParaRPr lang="en-US" dirty="0"/>
          </a:p>
        </p:txBody>
      </p:sp>
      <p:sp>
        <p:nvSpPr>
          <p:cNvPr id="3" name="Subtitle 2"/>
          <p:cNvSpPr>
            <a:spLocks noGrp="1"/>
          </p:cNvSpPr>
          <p:nvPr>
            <p:ph type="subTitle" idx="1"/>
          </p:nvPr>
        </p:nvSpPr>
        <p:spPr>
          <a:xfrm>
            <a:off x="2591200" y="3897175"/>
            <a:ext cx="5106271" cy="1207863"/>
          </a:xfrm>
        </p:spPr>
        <p:txBody>
          <a:bodyPr anchor="t">
            <a:normAutofit/>
          </a:bodyPr>
          <a:lstStyle>
            <a:lvl1pPr marL="0" indent="0" algn="r">
              <a:buNone/>
              <a:defRPr sz="1593">
                <a:solidFill>
                  <a:schemeClr val="tx1"/>
                </a:solidFill>
              </a:defRPr>
            </a:lvl1pPr>
            <a:lvl2pPr marL="404713" indent="0" algn="ctr">
              <a:buNone/>
              <a:defRPr>
                <a:solidFill>
                  <a:schemeClr val="tx1">
                    <a:tint val="75000"/>
                  </a:schemeClr>
                </a:solidFill>
              </a:defRPr>
            </a:lvl2pPr>
            <a:lvl3pPr marL="809427" indent="0" algn="ctr">
              <a:buNone/>
              <a:defRPr>
                <a:solidFill>
                  <a:schemeClr val="tx1">
                    <a:tint val="75000"/>
                  </a:schemeClr>
                </a:solidFill>
              </a:defRPr>
            </a:lvl3pPr>
            <a:lvl4pPr marL="1214140" indent="0" algn="ctr">
              <a:buNone/>
              <a:defRPr>
                <a:solidFill>
                  <a:schemeClr val="tx1">
                    <a:tint val="75000"/>
                  </a:schemeClr>
                </a:solidFill>
              </a:defRPr>
            </a:lvl4pPr>
            <a:lvl5pPr marL="1618854" indent="0" algn="ctr">
              <a:buNone/>
              <a:defRPr>
                <a:solidFill>
                  <a:schemeClr val="tx1">
                    <a:tint val="75000"/>
                  </a:schemeClr>
                </a:solidFill>
              </a:defRPr>
            </a:lvl5pPr>
            <a:lvl6pPr marL="2023567" indent="0" algn="ctr">
              <a:buNone/>
              <a:defRPr>
                <a:solidFill>
                  <a:schemeClr val="tx1">
                    <a:tint val="75000"/>
                  </a:schemeClr>
                </a:solidFill>
              </a:defRPr>
            </a:lvl6pPr>
            <a:lvl7pPr marL="2428281" indent="0" algn="ctr">
              <a:buNone/>
              <a:defRPr>
                <a:solidFill>
                  <a:schemeClr val="tx1">
                    <a:tint val="75000"/>
                  </a:schemeClr>
                </a:solidFill>
              </a:defRPr>
            </a:lvl7pPr>
            <a:lvl8pPr marL="2832994" indent="0" algn="ctr">
              <a:buNone/>
              <a:defRPr>
                <a:solidFill>
                  <a:schemeClr val="tx1">
                    <a:tint val="75000"/>
                  </a:schemeClr>
                </a:solidFill>
              </a:defRPr>
            </a:lvl8pPr>
            <a:lvl9pPr marL="323770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491449" y="5414976"/>
            <a:ext cx="759816" cy="323203"/>
          </a:xfrm>
        </p:spPr>
        <p:txBody>
          <a:bodyPr/>
          <a:lstStyle/>
          <a:p>
            <a:fld id="{1D8BD707-D9CF-40AE-B4C6-C98DA3205C09}" type="datetimeFigureOut">
              <a:rPr lang="en-US" smtClean="0"/>
              <a:t>1/15/2023</a:t>
            </a:fld>
            <a:endParaRPr lang="en-US"/>
          </a:p>
        </p:txBody>
      </p:sp>
      <p:sp>
        <p:nvSpPr>
          <p:cNvPr id="5" name="Footer Placeholder 4"/>
          <p:cNvSpPr>
            <a:spLocks noGrp="1"/>
          </p:cNvSpPr>
          <p:nvPr>
            <p:ph type="ftr" sz="quarter" idx="11"/>
          </p:nvPr>
        </p:nvSpPr>
        <p:spPr>
          <a:xfrm>
            <a:off x="3211030" y="5414976"/>
            <a:ext cx="3198363" cy="323203"/>
          </a:xfrm>
        </p:spPr>
        <p:txBody>
          <a:bodyPr/>
          <a:lstStyle/>
          <a:p>
            <a:endParaRPr lang="en-IN"/>
          </a:p>
        </p:txBody>
      </p:sp>
      <p:sp>
        <p:nvSpPr>
          <p:cNvPr id="6" name="Slide Number Placeholder 5"/>
          <p:cNvSpPr>
            <a:spLocks noGrp="1"/>
          </p:cNvSpPr>
          <p:nvPr>
            <p:ph type="sldNum" sz="quarter" idx="12"/>
          </p:nvPr>
        </p:nvSpPr>
        <p:spPr>
          <a:xfrm>
            <a:off x="7332853" y="5414976"/>
            <a:ext cx="364617" cy="323203"/>
          </a:xfrm>
        </p:spPr>
        <p:txBody>
          <a:bodyPr/>
          <a:lstStyle/>
          <a:p>
            <a:fld id="{B6F15528-21DE-4FAA-801E-634DDDAF4B2B}" type="slidenum">
              <a:rPr lang="en-IN" smtClean="0"/>
              <a:t>‹#›</a:t>
            </a:fld>
            <a:endParaRPr lang="en-IN"/>
          </a:p>
        </p:txBody>
      </p:sp>
      <p:sp>
        <p:nvSpPr>
          <p:cNvPr id="23" name="Freeform 12"/>
          <p:cNvSpPr/>
          <p:nvPr/>
        </p:nvSpPr>
        <p:spPr bwMode="auto">
          <a:xfrm>
            <a:off x="180058" y="3338830"/>
            <a:ext cx="320728" cy="80099"/>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496566" y="3423144"/>
            <a:ext cx="54862" cy="71667"/>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54226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6706" y="4189462"/>
            <a:ext cx="6660003" cy="501668"/>
          </a:xfrm>
        </p:spPr>
        <p:txBody>
          <a:bodyPr anchor="b">
            <a:normAutofit/>
          </a:bodyPr>
          <a:lstStyle>
            <a:lvl1pPr algn="ctr">
              <a:defRPr sz="212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86117" y="825092"/>
            <a:ext cx="5468249" cy="280159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416"/>
            </a:lvl1pPr>
            <a:lvl2pPr marL="404713" indent="0">
              <a:buNone/>
              <a:defRPr sz="1416"/>
            </a:lvl2pPr>
            <a:lvl3pPr marL="809427" indent="0">
              <a:buNone/>
              <a:defRPr sz="1416"/>
            </a:lvl3pPr>
            <a:lvl4pPr marL="1214140" indent="0">
              <a:buNone/>
              <a:defRPr sz="1416"/>
            </a:lvl4pPr>
            <a:lvl5pPr marL="1618854" indent="0">
              <a:buNone/>
              <a:defRPr sz="1416"/>
            </a:lvl5pPr>
            <a:lvl6pPr marL="2023567" indent="0">
              <a:buNone/>
              <a:defRPr sz="1416"/>
            </a:lvl6pPr>
            <a:lvl7pPr marL="2428281" indent="0">
              <a:buNone/>
              <a:defRPr sz="1416"/>
            </a:lvl7pPr>
            <a:lvl8pPr marL="2832994" indent="0">
              <a:buNone/>
              <a:defRPr sz="1416"/>
            </a:lvl8pPr>
            <a:lvl9pPr marL="3237708" indent="0">
              <a:buNone/>
              <a:defRPr sz="1416"/>
            </a:lvl9pPr>
          </a:lstStyle>
          <a:p>
            <a:r>
              <a:rPr lang="en-US"/>
              <a:t>Click icon to add picture</a:t>
            </a:r>
            <a:endParaRPr lang="en-US" dirty="0"/>
          </a:p>
        </p:txBody>
      </p:sp>
      <p:sp>
        <p:nvSpPr>
          <p:cNvPr id="4" name="Text Placeholder 3"/>
          <p:cNvSpPr>
            <a:spLocks noGrp="1"/>
          </p:cNvSpPr>
          <p:nvPr>
            <p:ph type="body" sz="half" idx="2"/>
          </p:nvPr>
        </p:nvSpPr>
        <p:spPr>
          <a:xfrm>
            <a:off x="986706" y="4691130"/>
            <a:ext cx="6660003" cy="437027"/>
          </a:xfrm>
        </p:spPr>
        <p:txBody>
          <a:bodyPr>
            <a:normAutofit/>
          </a:bodyPr>
          <a:lstStyle>
            <a:lvl1pPr marL="0" indent="0" algn="ctr">
              <a:buNone/>
              <a:defRPr sz="1239"/>
            </a:lvl1pPr>
            <a:lvl2pPr marL="404713" indent="0">
              <a:buNone/>
              <a:defRPr sz="1062"/>
            </a:lvl2pPr>
            <a:lvl3pPr marL="809427" indent="0">
              <a:buNone/>
              <a:defRPr sz="885"/>
            </a:lvl3pPr>
            <a:lvl4pPr marL="1214140" indent="0">
              <a:buNone/>
              <a:defRPr sz="797"/>
            </a:lvl4pPr>
            <a:lvl5pPr marL="1618854" indent="0">
              <a:buNone/>
              <a:defRPr sz="797"/>
            </a:lvl5pPr>
            <a:lvl6pPr marL="2023567" indent="0">
              <a:buNone/>
              <a:defRPr sz="797"/>
            </a:lvl6pPr>
            <a:lvl7pPr marL="2428281" indent="0">
              <a:buNone/>
              <a:defRPr sz="797"/>
            </a:lvl7pPr>
            <a:lvl8pPr marL="2832994" indent="0">
              <a:buNone/>
              <a:defRPr sz="797"/>
            </a:lvl8pPr>
            <a:lvl9pPr marL="3237708" indent="0">
              <a:buNone/>
              <a:defRPr sz="79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6291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86707" y="607060"/>
            <a:ext cx="6660003" cy="2698044"/>
          </a:xfrm>
        </p:spPr>
        <p:txBody>
          <a:bodyPr anchor="ctr">
            <a:normAutofit/>
          </a:bodyPr>
          <a:lstStyle>
            <a:lvl1pPr algn="ctr">
              <a:defRPr sz="2833" b="0" cap="none"/>
            </a:lvl1pPr>
          </a:lstStyle>
          <a:p>
            <a:r>
              <a:rPr lang="en-US"/>
              <a:t>Click to edit Master title style</a:t>
            </a:r>
            <a:endParaRPr lang="en-US" dirty="0"/>
          </a:p>
        </p:txBody>
      </p:sp>
      <p:sp>
        <p:nvSpPr>
          <p:cNvPr id="3" name="Text Placeholder 2"/>
          <p:cNvSpPr>
            <a:spLocks noGrp="1"/>
          </p:cNvSpPr>
          <p:nvPr>
            <p:ph type="body" idx="1"/>
          </p:nvPr>
        </p:nvSpPr>
        <p:spPr>
          <a:xfrm>
            <a:off x="986706" y="3844713"/>
            <a:ext cx="6660004" cy="1281571"/>
          </a:xfrm>
        </p:spPr>
        <p:txBody>
          <a:bodyPr anchor="ctr">
            <a:normAutofit/>
          </a:bodyPr>
          <a:lstStyle>
            <a:lvl1pPr marL="0" indent="0" algn="ct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65199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59015" y="763935"/>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082" dirty="0">
                <a:solidFill>
                  <a:schemeClr val="tx1"/>
                </a:solidFill>
                <a:effectLst/>
              </a:rPr>
              <a:t>“</a:t>
            </a:r>
          </a:p>
        </p:txBody>
      </p:sp>
      <p:sp>
        <p:nvSpPr>
          <p:cNvPr id="15" name="TextBox 14"/>
          <p:cNvSpPr txBox="1"/>
          <p:nvPr/>
        </p:nvSpPr>
        <p:spPr>
          <a:xfrm>
            <a:off x="7241475" y="2495690"/>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082" dirty="0">
                <a:solidFill>
                  <a:schemeClr val="tx1"/>
                </a:solidFill>
                <a:effectLst/>
              </a:rPr>
              <a:t>”</a:t>
            </a:r>
          </a:p>
        </p:txBody>
      </p:sp>
      <p:sp>
        <p:nvSpPr>
          <p:cNvPr id="2" name="Title 1"/>
          <p:cNvSpPr>
            <a:spLocks noGrp="1"/>
          </p:cNvSpPr>
          <p:nvPr>
            <p:ph type="title"/>
          </p:nvPr>
        </p:nvSpPr>
        <p:spPr>
          <a:xfrm>
            <a:off x="1264251" y="607061"/>
            <a:ext cx="6179841" cy="2428239"/>
          </a:xfrm>
        </p:spPr>
        <p:txBody>
          <a:bodyPr anchor="ctr">
            <a:normAutofit/>
          </a:bodyPr>
          <a:lstStyle>
            <a:lvl1pPr algn="ctr">
              <a:defRPr sz="283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16214" y="3035299"/>
            <a:ext cx="5875916" cy="337256"/>
          </a:xfrm>
        </p:spPr>
        <p:txBody>
          <a:bodyPr anchor="ctr">
            <a:normAutofit/>
          </a:bodyPr>
          <a:lstStyle>
            <a:lvl1pPr marL="0" indent="0">
              <a:buFontTx/>
              <a:buNone/>
              <a:defRPr sz="1593"/>
            </a:lvl1pPr>
            <a:lvl2pPr marL="404713" indent="0">
              <a:buFontTx/>
              <a:buNone/>
              <a:defRPr/>
            </a:lvl2pPr>
            <a:lvl3pPr marL="809427" indent="0">
              <a:buFontTx/>
              <a:buNone/>
              <a:defRPr/>
            </a:lvl3pPr>
            <a:lvl4pPr marL="1214140" indent="0">
              <a:buFontTx/>
              <a:buNone/>
              <a:defRPr/>
            </a:lvl4pPr>
            <a:lvl5pPr marL="1618854" indent="0">
              <a:buFontTx/>
              <a:buNone/>
              <a:defRPr/>
            </a:lvl5pPr>
          </a:lstStyle>
          <a:p>
            <a:pPr lvl="0"/>
            <a:r>
              <a:rPr lang="en-US"/>
              <a:t>Click to edit Master text styles</a:t>
            </a:r>
          </a:p>
        </p:txBody>
      </p:sp>
      <p:sp>
        <p:nvSpPr>
          <p:cNvPr id="3" name="Text Placeholder 2"/>
          <p:cNvSpPr>
            <a:spLocks noGrp="1"/>
          </p:cNvSpPr>
          <p:nvPr>
            <p:ph type="body" idx="1"/>
          </p:nvPr>
        </p:nvSpPr>
        <p:spPr>
          <a:xfrm>
            <a:off x="986706" y="3844713"/>
            <a:ext cx="6660003" cy="1281571"/>
          </a:xfrm>
        </p:spPr>
        <p:txBody>
          <a:bodyPr anchor="ctr">
            <a:normAutofit/>
          </a:bodyPr>
          <a:lstStyle>
            <a:lvl1pPr marL="0" indent="0" algn="ct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3435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86708" y="2928707"/>
            <a:ext cx="6660001" cy="1300160"/>
          </a:xfrm>
        </p:spPr>
        <p:txBody>
          <a:bodyPr anchor="b">
            <a:normAutofit/>
          </a:bodyPr>
          <a:lstStyle>
            <a:lvl1pPr algn="r">
              <a:defRPr sz="2833" b="0" cap="none"/>
            </a:lvl1pPr>
          </a:lstStyle>
          <a:p>
            <a:r>
              <a:rPr lang="en-US"/>
              <a:t>Click to edit Master title style</a:t>
            </a:r>
            <a:endParaRPr lang="en-US" dirty="0"/>
          </a:p>
        </p:txBody>
      </p:sp>
      <p:sp>
        <p:nvSpPr>
          <p:cNvPr id="3" name="Text Placeholder 2"/>
          <p:cNvSpPr>
            <a:spLocks noGrp="1"/>
          </p:cNvSpPr>
          <p:nvPr>
            <p:ph type="body" idx="1"/>
          </p:nvPr>
        </p:nvSpPr>
        <p:spPr>
          <a:xfrm>
            <a:off x="986706" y="4228867"/>
            <a:ext cx="6660002" cy="761613"/>
          </a:xfrm>
        </p:spPr>
        <p:txBody>
          <a:bodyPr anchor="t">
            <a:normAutofit/>
          </a:bodyPr>
          <a:lstStyle>
            <a:lvl1pPr marL="0" indent="0" algn="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78581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59015" y="763935"/>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082" dirty="0">
                <a:solidFill>
                  <a:schemeClr val="tx1"/>
                </a:solidFill>
                <a:effectLst/>
              </a:rPr>
              <a:t>“</a:t>
            </a:r>
          </a:p>
        </p:txBody>
      </p:sp>
      <p:sp>
        <p:nvSpPr>
          <p:cNvPr id="15" name="TextBox 14"/>
          <p:cNvSpPr txBox="1"/>
          <p:nvPr/>
        </p:nvSpPr>
        <p:spPr>
          <a:xfrm>
            <a:off x="7241475" y="2495690"/>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082" dirty="0">
                <a:solidFill>
                  <a:schemeClr val="tx1"/>
                </a:solidFill>
                <a:effectLst/>
              </a:rPr>
              <a:t>”</a:t>
            </a:r>
          </a:p>
        </p:txBody>
      </p:sp>
      <p:sp>
        <p:nvSpPr>
          <p:cNvPr id="2" name="Title 1"/>
          <p:cNvSpPr>
            <a:spLocks noGrp="1"/>
          </p:cNvSpPr>
          <p:nvPr>
            <p:ph type="title"/>
          </p:nvPr>
        </p:nvSpPr>
        <p:spPr>
          <a:xfrm>
            <a:off x="1264251" y="607061"/>
            <a:ext cx="6179841" cy="2428239"/>
          </a:xfrm>
        </p:spPr>
        <p:txBody>
          <a:bodyPr anchor="ctr">
            <a:normAutofit/>
          </a:bodyPr>
          <a:lstStyle>
            <a:lvl1pPr algn="ctr">
              <a:defRPr sz="283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6707" y="3440006"/>
            <a:ext cx="6660002" cy="786930"/>
          </a:xfrm>
        </p:spPr>
        <p:txBody>
          <a:bodyPr vert="horz" lIns="91440" tIns="45720" rIns="91440" bIns="45720" rtlCol="0" anchor="b">
            <a:normAutofit/>
          </a:bodyPr>
          <a:lstStyle>
            <a:lvl1pPr algn="r">
              <a:buNone/>
              <a:defRPr lang="en-US" sz="2124"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86706" y="4226936"/>
            <a:ext cx="6660002" cy="899348"/>
          </a:xfrm>
        </p:spPr>
        <p:txBody>
          <a:bodyPr anchor="t">
            <a:normAutofit/>
          </a:bodyPr>
          <a:lstStyle>
            <a:lvl1pPr marL="0" indent="0" algn="r">
              <a:buNone/>
              <a:defRPr sz="1593">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43253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86707" y="607061"/>
            <a:ext cx="6660003" cy="241418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986706" y="3102751"/>
            <a:ext cx="6660004" cy="741962"/>
          </a:xfrm>
        </p:spPr>
        <p:txBody>
          <a:bodyPr vert="horz" lIns="91440" tIns="45720" rIns="91440" bIns="45720" rtlCol="0" anchor="b">
            <a:normAutofit/>
          </a:bodyPr>
          <a:lstStyle>
            <a:lvl1pPr>
              <a:buNone/>
              <a:defRPr lang="en-US" sz="247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86706" y="3844713"/>
            <a:ext cx="6660004" cy="1281571"/>
          </a:xfrm>
        </p:spPr>
        <p:txBody>
          <a:bodyPr anchor="t">
            <a:normAutofit/>
          </a:bodyPr>
          <a:lstStyle>
            <a:lvl1pPr marL="0" indent="0" algn="l">
              <a:buNone/>
              <a:defRPr sz="1593">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34502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92458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846" y="607060"/>
            <a:ext cx="1176865" cy="45192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86706" y="607060"/>
            <a:ext cx="5331175" cy="451922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354089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50" b="1" i="0">
                <a:solidFill>
                  <a:srgbClr val="055972"/>
                </a:solidFill>
                <a:latin typeface="Arial"/>
                <a:cs typeface="Arial"/>
              </a:defRPr>
            </a:lvl1pPr>
          </a:lstStyle>
          <a:p>
            <a:endParaRPr/>
          </a:p>
        </p:txBody>
      </p:sp>
      <p:sp>
        <p:nvSpPr>
          <p:cNvPr id="3" name="Holder 3"/>
          <p:cNvSpPr>
            <a:spLocks noGrp="1"/>
          </p:cNvSpPr>
          <p:nvPr>
            <p:ph sz="half" idx="2"/>
          </p:nvPr>
        </p:nvSpPr>
        <p:spPr>
          <a:xfrm>
            <a:off x="405130" y="1396238"/>
            <a:ext cx="3524631" cy="400659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172839" y="1396238"/>
            <a:ext cx="3524631" cy="400659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7777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70279" y="404707"/>
            <a:ext cx="6827191" cy="1753729"/>
          </a:xfrm>
        </p:spPr>
        <p:txBody>
          <a:bodyPr/>
          <a:lstStyle/>
          <a:p>
            <a:r>
              <a:rPr lang="en-US"/>
              <a:t>Click to edit Master title style</a:t>
            </a:r>
            <a:endParaRPr lang="en-US" dirty="0"/>
          </a:p>
        </p:txBody>
      </p:sp>
      <p:sp>
        <p:nvSpPr>
          <p:cNvPr id="3" name="Content Placeholder 2"/>
          <p:cNvSpPr>
            <a:spLocks noGrp="1"/>
          </p:cNvSpPr>
          <p:nvPr>
            <p:ph idx="1"/>
          </p:nvPr>
        </p:nvSpPr>
        <p:spPr>
          <a:xfrm>
            <a:off x="870279" y="2360789"/>
            <a:ext cx="6827191" cy="29501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07892" y="5406865"/>
            <a:ext cx="759816" cy="323203"/>
          </a:xfrm>
        </p:spPr>
        <p:txBody>
          <a:bodyPr/>
          <a:lstStyle/>
          <a:p>
            <a:fld id="{1D8BD707-D9CF-40AE-B4C6-C98DA3205C09}" type="datetimeFigureOut">
              <a:rPr lang="en-US" smtClean="0"/>
              <a:t>1/15/2023</a:t>
            </a:fld>
            <a:endParaRPr lang="en-US"/>
          </a:p>
        </p:txBody>
      </p:sp>
      <p:sp>
        <p:nvSpPr>
          <p:cNvPr id="5" name="Footer Placeholder 4"/>
          <p:cNvSpPr>
            <a:spLocks noGrp="1"/>
          </p:cNvSpPr>
          <p:nvPr>
            <p:ph type="ftr" sz="quarter" idx="11"/>
          </p:nvPr>
        </p:nvSpPr>
        <p:spPr>
          <a:xfrm>
            <a:off x="1747985" y="5406865"/>
            <a:ext cx="4709253" cy="323203"/>
          </a:xfrm>
        </p:spPr>
        <p:txBody>
          <a:bodyPr/>
          <a:lstStyle/>
          <a:p>
            <a:endParaRPr lang="en-IN"/>
          </a:p>
        </p:txBody>
      </p:sp>
      <p:sp>
        <p:nvSpPr>
          <p:cNvPr id="6" name="Slide Number Placeholder 5"/>
          <p:cNvSpPr>
            <a:spLocks noGrp="1"/>
          </p:cNvSpPr>
          <p:nvPr>
            <p:ph type="sldNum" sz="quarter" idx="12"/>
          </p:nvPr>
        </p:nvSpPr>
        <p:spPr>
          <a:xfrm>
            <a:off x="7318363" y="5406865"/>
            <a:ext cx="379108" cy="323203"/>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4689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60699" y="2360788"/>
            <a:ext cx="5936772" cy="2089100"/>
          </a:xfrm>
        </p:spPr>
        <p:txBody>
          <a:bodyPr anchor="b"/>
          <a:lstStyle>
            <a:lvl1pPr algn="r">
              <a:defRPr sz="3541" b="0" cap="none"/>
            </a:lvl1pPr>
          </a:lstStyle>
          <a:p>
            <a:r>
              <a:rPr lang="en-US"/>
              <a:t>Click to edit Master title style</a:t>
            </a:r>
            <a:endParaRPr lang="en-US" dirty="0"/>
          </a:p>
        </p:txBody>
      </p:sp>
      <p:sp>
        <p:nvSpPr>
          <p:cNvPr id="3" name="Text Placeholder 2"/>
          <p:cNvSpPr>
            <a:spLocks noGrp="1"/>
          </p:cNvSpPr>
          <p:nvPr>
            <p:ph type="body" idx="1"/>
          </p:nvPr>
        </p:nvSpPr>
        <p:spPr>
          <a:xfrm>
            <a:off x="1760701" y="4449888"/>
            <a:ext cx="5936769" cy="761613"/>
          </a:xfrm>
        </p:spPr>
        <p:txBody>
          <a:bodyPr anchor="t">
            <a:normAutofit/>
          </a:bodyPr>
          <a:lstStyle>
            <a:lvl1pPr marL="0" indent="0" algn="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331079" y="5413855"/>
            <a:ext cx="366392" cy="323203"/>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603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70279" y="607061"/>
            <a:ext cx="6827191" cy="155137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70279" y="2360789"/>
            <a:ext cx="3313963" cy="2981900"/>
          </a:xfrm>
        </p:spPr>
        <p:txBody>
          <a:bodyPr>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83507" y="2360789"/>
            <a:ext cx="3313963" cy="2962559"/>
          </a:xfrm>
        </p:spPr>
        <p:txBody>
          <a:bodyPr>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235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8068" y="2353294"/>
            <a:ext cx="3062658" cy="510099"/>
          </a:xfrm>
        </p:spPr>
        <p:txBody>
          <a:bodyPr anchor="b">
            <a:noAutofit/>
          </a:bodyPr>
          <a:lstStyle>
            <a:lvl1pPr marL="0" indent="0">
              <a:buNone/>
              <a:defRPr sz="2479" b="0">
                <a:solidFill>
                  <a:schemeClr val="accent1">
                    <a:lumMod val="75000"/>
                  </a:schemeClr>
                </a:solidFill>
              </a:defRPr>
            </a:lvl1pPr>
            <a:lvl2pPr marL="404713" indent="0">
              <a:buNone/>
              <a:defRPr sz="1770" b="1"/>
            </a:lvl2pPr>
            <a:lvl3pPr marL="809427" indent="0">
              <a:buNone/>
              <a:defRPr sz="1593" b="1"/>
            </a:lvl3pPr>
            <a:lvl4pPr marL="1214140" indent="0">
              <a:buNone/>
              <a:defRPr sz="1416" b="1"/>
            </a:lvl4pPr>
            <a:lvl5pPr marL="1618854" indent="0">
              <a:buNone/>
              <a:defRPr sz="1416" b="1"/>
            </a:lvl5pPr>
            <a:lvl6pPr marL="2023567" indent="0">
              <a:buNone/>
              <a:defRPr sz="1416" b="1"/>
            </a:lvl6pPr>
            <a:lvl7pPr marL="2428281" indent="0">
              <a:buNone/>
              <a:defRPr sz="1416" b="1"/>
            </a:lvl7pPr>
            <a:lvl8pPr marL="2832994" indent="0">
              <a:buNone/>
              <a:defRPr sz="1416" b="1"/>
            </a:lvl8pPr>
            <a:lvl9pPr marL="3237708" indent="0">
              <a:buNone/>
              <a:defRPr sz="1416" b="1"/>
            </a:lvl9pPr>
          </a:lstStyle>
          <a:p>
            <a:pPr lvl="0"/>
            <a:r>
              <a:rPr lang="en-US"/>
              <a:t>Click to edit Master text styles</a:t>
            </a:r>
          </a:p>
        </p:txBody>
      </p:sp>
      <p:sp>
        <p:nvSpPr>
          <p:cNvPr id="4" name="Content Placeholder 3"/>
          <p:cNvSpPr>
            <a:spLocks noGrp="1"/>
          </p:cNvSpPr>
          <p:nvPr>
            <p:ph sz="half" idx="2"/>
          </p:nvPr>
        </p:nvSpPr>
        <p:spPr>
          <a:xfrm>
            <a:off x="986705" y="2952390"/>
            <a:ext cx="3254020" cy="2359248"/>
          </a:xfrm>
        </p:spPr>
        <p:txBody>
          <a:bodyPr anchor="t">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3849" y="2360789"/>
            <a:ext cx="3072861" cy="510099"/>
          </a:xfrm>
        </p:spPr>
        <p:txBody>
          <a:bodyPr anchor="b">
            <a:noAutofit/>
          </a:bodyPr>
          <a:lstStyle>
            <a:lvl1pPr marL="0" indent="0">
              <a:buNone/>
              <a:defRPr sz="2479" b="0">
                <a:solidFill>
                  <a:schemeClr val="accent1">
                    <a:lumMod val="75000"/>
                  </a:schemeClr>
                </a:solidFill>
              </a:defRPr>
            </a:lvl1pPr>
            <a:lvl2pPr marL="404713" indent="0">
              <a:buNone/>
              <a:defRPr sz="1770" b="1"/>
            </a:lvl2pPr>
            <a:lvl3pPr marL="809427" indent="0">
              <a:buNone/>
              <a:defRPr sz="1593" b="1"/>
            </a:lvl3pPr>
            <a:lvl4pPr marL="1214140" indent="0">
              <a:buNone/>
              <a:defRPr sz="1416" b="1"/>
            </a:lvl4pPr>
            <a:lvl5pPr marL="1618854" indent="0">
              <a:buNone/>
              <a:defRPr sz="1416" b="1"/>
            </a:lvl5pPr>
            <a:lvl6pPr marL="2023567" indent="0">
              <a:buNone/>
              <a:defRPr sz="1416" b="1"/>
            </a:lvl6pPr>
            <a:lvl7pPr marL="2428281" indent="0">
              <a:buNone/>
              <a:defRPr sz="1416" b="1"/>
            </a:lvl7pPr>
            <a:lvl8pPr marL="2832994" indent="0">
              <a:buNone/>
              <a:defRPr sz="1416" b="1"/>
            </a:lvl8pPr>
            <a:lvl9pPr marL="3237708" indent="0">
              <a:buNone/>
              <a:defRPr sz="1416" b="1"/>
            </a:lvl9pPr>
          </a:lstStyle>
          <a:p>
            <a:pPr lvl="0"/>
            <a:r>
              <a:rPr lang="en-US"/>
              <a:t>Click to edit Master text styles</a:t>
            </a:r>
          </a:p>
        </p:txBody>
      </p:sp>
      <p:sp>
        <p:nvSpPr>
          <p:cNvPr id="6" name="Content Placeholder 5"/>
          <p:cNvSpPr>
            <a:spLocks noGrp="1"/>
          </p:cNvSpPr>
          <p:nvPr>
            <p:ph sz="quarter" idx="4"/>
          </p:nvPr>
        </p:nvSpPr>
        <p:spPr>
          <a:xfrm>
            <a:off x="4392688" y="2952390"/>
            <a:ext cx="3254020" cy="2359248"/>
          </a:xfrm>
        </p:spPr>
        <p:txBody>
          <a:bodyPr anchor="t">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59613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78037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24767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6706" y="1416473"/>
            <a:ext cx="2359301" cy="1214120"/>
          </a:xfrm>
        </p:spPr>
        <p:txBody>
          <a:bodyPr anchor="b">
            <a:normAutofit/>
          </a:bodyPr>
          <a:lstStyle>
            <a:lvl1pPr algn="ctr">
              <a:defRPr sz="2124" b="0"/>
            </a:lvl1pPr>
          </a:lstStyle>
          <a:p>
            <a:r>
              <a:rPr lang="en-US"/>
              <a:t>Click to edit Master title style</a:t>
            </a:r>
            <a:endParaRPr lang="en-US" dirty="0"/>
          </a:p>
        </p:txBody>
      </p:sp>
      <p:sp>
        <p:nvSpPr>
          <p:cNvPr id="3" name="Content Placeholder 2"/>
          <p:cNvSpPr>
            <a:spLocks noGrp="1"/>
          </p:cNvSpPr>
          <p:nvPr>
            <p:ph idx="1"/>
          </p:nvPr>
        </p:nvSpPr>
        <p:spPr>
          <a:xfrm>
            <a:off x="3497970" y="607061"/>
            <a:ext cx="4148739" cy="4519225"/>
          </a:xfrm>
        </p:spPr>
        <p:txBody>
          <a:bodyPr anchor="ctr">
            <a:normAutofit/>
          </a:bodyPr>
          <a:lstStyle>
            <a:lvl1pPr>
              <a:defRPr sz="1770"/>
            </a:lvl1pPr>
            <a:lvl2pPr>
              <a:defRPr sz="1593"/>
            </a:lvl2pPr>
            <a:lvl3pPr>
              <a:defRPr sz="1416"/>
            </a:lvl3pPr>
            <a:lvl4pPr>
              <a:defRPr sz="1239"/>
            </a:lvl4pPr>
            <a:lvl5pPr>
              <a:defRPr sz="1239"/>
            </a:lvl5pPr>
            <a:lvl6pPr>
              <a:defRPr sz="1239"/>
            </a:lvl6pPr>
            <a:lvl7pPr>
              <a:defRPr sz="1239"/>
            </a:lvl7pPr>
            <a:lvl8pPr>
              <a:defRPr sz="1239"/>
            </a:lvl8pPr>
            <a:lvl9pPr>
              <a:defRPr sz="123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86706" y="2630593"/>
            <a:ext cx="2359301" cy="1618827"/>
          </a:xfrm>
        </p:spPr>
        <p:txBody>
          <a:bodyPr>
            <a:normAutofit/>
          </a:bodyPr>
          <a:lstStyle>
            <a:lvl1pPr marL="0" indent="0" algn="ctr">
              <a:buNone/>
              <a:defRPr sz="1416"/>
            </a:lvl1pPr>
            <a:lvl2pPr marL="404713" indent="0">
              <a:buNone/>
              <a:defRPr sz="1062"/>
            </a:lvl2pPr>
            <a:lvl3pPr marL="809427" indent="0">
              <a:buNone/>
              <a:defRPr sz="885"/>
            </a:lvl3pPr>
            <a:lvl4pPr marL="1214140" indent="0">
              <a:buNone/>
              <a:defRPr sz="797"/>
            </a:lvl4pPr>
            <a:lvl5pPr marL="1618854" indent="0">
              <a:buNone/>
              <a:defRPr sz="797"/>
            </a:lvl5pPr>
            <a:lvl6pPr marL="2023567" indent="0">
              <a:buNone/>
              <a:defRPr sz="797"/>
            </a:lvl6pPr>
            <a:lvl7pPr marL="2428281" indent="0">
              <a:buNone/>
              <a:defRPr sz="797"/>
            </a:lvl7pPr>
            <a:lvl8pPr marL="2832994" indent="0">
              <a:buNone/>
              <a:defRPr sz="797"/>
            </a:lvl8pPr>
            <a:lvl9pPr marL="3237708" indent="0">
              <a:buNone/>
              <a:defRPr sz="79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0549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5650" y="1551375"/>
            <a:ext cx="3607074" cy="1214120"/>
          </a:xfrm>
        </p:spPr>
        <p:txBody>
          <a:bodyPr anchor="b">
            <a:normAutofit/>
          </a:bodyPr>
          <a:lstStyle>
            <a:lvl1pPr algn="ctr">
              <a:defRPr sz="2479"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48614" y="809413"/>
            <a:ext cx="2181048" cy="4047067"/>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416"/>
            </a:lvl1pPr>
            <a:lvl2pPr marL="404713" indent="0">
              <a:buNone/>
              <a:defRPr sz="1416"/>
            </a:lvl2pPr>
            <a:lvl3pPr marL="809427" indent="0">
              <a:buNone/>
              <a:defRPr sz="1416"/>
            </a:lvl3pPr>
            <a:lvl4pPr marL="1214140" indent="0">
              <a:buNone/>
              <a:defRPr sz="1416"/>
            </a:lvl4pPr>
            <a:lvl5pPr marL="1618854" indent="0">
              <a:buNone/>
              <a:defRPr sz="1416"/>
            </a:lvl5pPr>
            <a:lvl6pPr marL="2023567" indent="0">
              <a:buNone/>
              <a:defRPr sz="1416"/>
            </a:lvl6pPr>
            <a:lvl7pPr marL="2428281" indent="0">
              <a:buNone/>
              <a:defRPr sz="1416"/>
            </a:lvl7pPr>
            <a:lvl8pPr marL="2832994" indent="0">
              <a:buNone/>
              <a:defRPr sz="1416"/>
            </a:lvl8pPr>
            <a:lvl9pPr marL="3237708" indent="0">
              <a:buNone/>
              <a:defRPr sz="1416"/>
            </a:lvl9pPr>
          </a:lstStyle>
          <a:p>
            <a:r>
              <a:rPr lang="en-US"/>
              <a:t>Click icon to add picture</a:t>
            </a:r>
            <a:endParaRPr lang="en-US" dirty="0"/>
          </a:p>
        </p:txBody>
      </p:sp>
      <p:sp>
        <p:nvSpPr>
          <p:cNvPr id="4" name="Text Placeholder 3"/>
          <p:cNvSpPr>
            <a:spLocks noGrp="1"/>
          </p:cNvSpPr>
          <p:nvPr>
            <p:ph type="body" sz="half" idx="2"/>
          </p:nvPr>
        </p:nvSpPr>
        <p:spPr>
          <a:xfrm>
            <a:off x="985650" y="2765495"/>
            <a:ext cx="3607074" cy="1618827"/>
          </a:xfrm>
        </p:spPr>
        <p:txBody>
          <a:bodyPr>
            <a:normAutofit/>
          </a:bodyPr>
          <a:lstStyle>
            <a:lvl1pPr marL="0" indent="0" algn="ctr">
              <a:buNone/>
              <a:defRPr sz="1593"/>
            </a:lvl1pPr>
            <a:lvl2pPr marL="404713" indent="0">
              <a:buNone/>
              <a:defRPr sz="1062"/>
            </a:lvl2pPr>
            <a:lvl3pPr marL="809427" indent="0">
              <a:buNone/>
              <a:defRPr sz="885"/>
            </a:lvl3pPr>
            <a:lvl4pPr marL="1214140" indent="0">
              <a:buNone/>
              <a:defRPr sz="797"/>
            </a:lvl4pPr>
            <a:lvl5pPr marL="1618854" indent="0">
              <a:buNone/>
              <a:defRPr sz="797"/>
            </a:lvl5pPr>
            <a:lvl6pPr marL="2023567" indent="0">
              <a:buNone/>
              <a:defRPr sz="797"/>
            </a:lvl6pPr>
            <a:lvl7pPr marL="2428281" indent="0">
              <a:buNone/>
              <a:defRPr sz="797"/>
            </a:lvl7pPr>
            <a:lvl8pPr marL="2832994" indent="0">
              <a:buNone/>
              <a:defRPr sz="797"/>
            </a:lvl8pPr>
            <a:lvl9pPr marL="3237708" indent="0">
              <a:buNone/>
              <a:defRPr sz="79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8431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0"/>
            <a:ext cx="1889200" cy="60706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870279" y="404707"/>
            <a:ext cx="6827191" cy="175372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70280" y="2360789"/>
            <a:ext cx="6827190" cy="297156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0608" y="5413855"/>
            <a:ext cx="759816" cy="323203"/>
          </a:xfrm>
          <a:prstGeom prst="rect">
            <a:avLst/>
          </a:prstGeom>
        </p:spPr>
        <p:txBody>
          <a:bodyPr vert="horz" lIns="91440" tIns="45720" rIns="91440" bIns="45720" rtlCol="0" anchor="ctr"/>
          <a:lstStyle>
            <a:lvl1pPr algn="r">
              <a:defRPr sz="885" b="0" i="0">
                <a:solidFill>
                  <a:schemeClr val="tx1"/>
                </a:solidFill>
                <a:effectLst/>
                <a:latin typeface="+mn-lt"/>
              </a:defRPr>
            </a:lvl1pPr>
          </a:lstStyle>
          <a:p>
            <a:fld id="{1D8BD707-D9CF-40AE-B4C6-C98DA3205C09}" type="datetimeFigureOut">
              <a:rPr lang="en-US" smtClean="0"/>
              <a:t>1/15/2023</a:t>
            </a:fld>
            <a:endParaRPr lang="en-US"/>
          </a:p>
        </p:txBody>
      </p:sp>
      <p:sp>
        <p:nvSpPr>
          <p:cNvPr id="5" name="Footer Placeholder 4"/>
          <p:cNvSpPr>
            <a:spLocks noGrp="1"/>
          </p:cNvSpPr>
          <p:nvPr>
            <p:ph type="ftr" sz="quarter" idx="3"/>
          </p:nvPr>
        </p:nvSpPr>
        <p:spPr>
          <a:xfrm>
            <a:off x="1760700" y="5413855"/>
            <a:ext cx="4709253" cy="323203"/>
          </a:xfrm>
          <a:prstGeom prst="rect">
            <a:avLst/>
          </a:prstGeom>
        </p:spPr>
        <p:txBody>
          <a:bodyPr vert="horz" lIns="91440" tIns="45720" rIns="91440" bIns="45720" rtlCol="0" anchor="ctr"/>
          <a:lstStyle>
            <a:lvl1pPr algn="l">
              <a:defRPr sz="885"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331079" y="5413855"/>
            <a:ext cx="366392" cy="323203"/>
          </a:xfrm>
          <a:prstGeom prst="rect">
            <a:avLst/>
          </a:prstGeom>
        </p:spPr>
        <p:txBody>
          <a:bodyPr vert="horz" lIns="91440" tIns="45720" rIns="91440" bIns="45720" rtlCol="0" anchor="ctr"/>
          <a:lstStyle>
            <a:lvl1pPr algn="r">
              <a:defRPr sz="885"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897374585"/>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 id="2147484057" r:id="rId13"/>
    <p:sldLayoutId id="2147484058" r:id="rId14"/>
    <p:sldLayoutId id="2147484059" r:id="rId15"/>
    <p:sldLayoutId id="2147484060" r:id="rId16"/>
    <p:sldLayoutId id="2147484061" r:id="rId17"/>
    <p:sldLayoutId id="2147484062" r:id="rId18"/>
  </p:sldLayoutIdLst>
  <p:txStyles>
    <p:titleStyle>
      <a:lvl1pPr algn="ctr" defTabSz="404713" rtl="0" eaLnBrk="1" latinLnBrk="0" hangingPunct="1">
        <a:spcBef>
          <a:spcPct val="0"/>
        </a:spcBef>
        <a:buNone/>
        <a:defRPr sz="3541"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2946" indent="-252946" algn="l" defTabSz="404713" rtl="0" eaLnBrk="1" latinLnBrk="0" hangingPunct="1">
        <a:spcBef>
          <a:spcPct val="20000"/>
        </a:spcBef>
        <a:spcAft>
          <a:spcPts val="531"/>
        </a:spcAft>
        <a:buClr>
          <a:schemeClr val="accent1">
            <a:lumMod val="75000"/>
          </a:schemeClr>
        </a:buClr>
        <a:buSzPct val="145000"/>
        <a:buFont typeface="Arial"/>
        <a:buChar char="•"/>
        <a:defRPr sz="2124" kern="1200" cap="none">
          <a:solidFill>
            <a:schemeClr val="tx1"/>
          </a:solidFill>
          <a:effectLst/>
          <a:latin typeface="+mn-lt"/>
          <a:ea typeface="+mn-ea"/>
          <a:cs typeface="+mn-cs"/>
        </a:defRPr>
      </a:lvl1pPr>
      <a:lvl2pPr marL="657659" indent="-252946" algn="l" defTabSz="404713" rtl="0" eaLnBrk="1" latinLnBrk="0" hangingPunct="1">
        <a:spcBef>
          <a:spcPct val="20000"/>
        </a:spcBef>
        <a:spcAft>
          <a:spcPts val="531"/>
        </a:spcAft>
        <a:buClr>
          <a:schemeClr val="accent1">
            <a:lumMod val="75000"/>
          </a:schemeClr>
        </a:buClr>
        <a:buSzPct val="145000"/>
        <a:buFont typeface="Arial"/>
        <a:buChar char="•"/>
        <a:defRPr sz="1770" kern="1200" cap="none">
          <a:solidFill>
            <a:schemeClr val="tx1"/>
          </a:solidFill>
          <a:effectLst/>
          <a:latin typeface="+mn-lt"/>
          <a:ea typeface="+mn-ea"/>
          <a:cs typeface="+mn-cs"/>
        </a:defRPr>
      </a:lvl2pPr>
      <a:lvl3pPr marL="1062373" indent="-252946" algn="l" defTabSz="404713" rtl="0" eaLnBrk="1" latinLnBrk="0" hangingPunct="1">
        <a:spcBef>
          <a:spcPct val="20000"/>
        </a:spcBef>
        <a:spcAft>
          <a:spcPts val="531"/>
        </a:spcAft>
        <a:buClr>
          <a:schemeClr val="accent1">
            <a:lumMod val="75000"/>
          </a:schemeClr>
        </a:buClr>
        <a:buSzPct val="145000"/>
        <a:buFont typeface="Arial"/>
        <a:buChar char="•"/>
        <a:defRPr sz="1593" kern="1200" cap="none">
          <a:solidFill>
            <a:schemeClr val="tx1"/>
          </a:solidFill>
          <a:effectLst/>
          <a:latin typeface="+mn-lt"/>
          <a:ea typeface="+mn-ea"/>
          <a:cs typeface="+mn-cs"/>
        </a:defRPr>
      </a:lvl3pPr>
      <a:lvl4pPr marL="1365908" indent="-151768" algn="l" defTabSz="404713" rtl="0" eaLnBrk="1" latinLnBrk="0" hangingPunct="1">
        <a:spcBef>
          <a:spcPct val="20000"/>
        </a:spcBef>
        <a:spcAft>
          <a:spcPts val="531"/>
        </a:spcAft>
        <a:buClr>
          <a:schemeClr val="accent1">
            <a:lumMod val="75000"/>
          </a:schemeClr>
        </a:buClr>
        <a:buSzPct val="145000"/>
        <a:buFont typeface="Arial"/>
        <a:buChar char="•"/>
        <a:defRPr sz="1416" kern="1200" cap="none">
          <a:solidFill>
            <a:schemeClr val="tx1"/>
          </a:solidFill>
          <a:effectLst/>
          <a:latin typeface="+mn-lt"/>
          <a:ea typeface="+mn-ea"/>
          <a:cs typeface="+mn-cs"/>
        </a:defRPr>
      </a:lvl4pPr>
      <a:lvl5pPr marL="1770621" indent="-151768"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5pPr>
      <a:lvl6pPr marL="2225924"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6pPr>
      <a:lvl7pPr marL="2630637"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7pPr>
      <a:lvl8pPr marL="3035351"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8pPr>
      <a:lvl9pPr marL="3440064"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9pPr>
    </p:bodyStyle>
    <p:otherStyle>
      <a:defPPr>
        <a:defRPr lang="en-US"/>
      </a:defPPr>
      <a:lvl1pPr marL="0" algn="l" defTabSz="404713" rtl="0" eaLnBrk="1" latinLnBrk="0" hangingPunct="1">
        <a:defRPr sz="1593" kern="1200">
          <a:solidFill>
            <a:schemeClr val="tx1"/>
          </a:solidFill>
          <a:latin typeface="+mn-lt"/>
          <a:ea typeface="+mn-ea"/>
          <a:cs typeface="+mn-cs"/>
        </a:defRPr>
      </a:lvl1pPr>
      <a:lvl2pPr marL="404713" algn="l" defTabSz="404713" rtl="0" eaLnBrk="1" latinLnBrk="0" hangingPunct="1">
        <a:defRPr sz="1593" kern="1200">
          <a:solidFill>
            <a:schemeClr val="tx1"/>
          </a:solidFill>
          <a:latin typeface="+mn-lt"/>
          <a:ea typeface="+mn-ea"/>
          <a:cs typeface="+mn-cs"/>
        </a:defRPr>
      </a:lvl2pPr>
      <a:lvl3pPr marL="809427" algn="l" defTabSz="404713" rtl="0" eaLnBrk="1" latinLnBrk="0" hangingPunct="1">
        <a:defRPr sz="1593" kern="1200">
          <a:solidFill>
            <a:schemeClr val="tx1"/>
          </a:solidFill>
          <a:latin typeface="+mn-lt"/>
          <a:ea typeface="+mn-ea"/>
          <a:cs typeface="+mn-cs"/>
        </a:defRPr>
      </a:lvl3pPr>
      <a:lvl4pPr marL="1214140" algn="l" defTabSz="404713" rtl="0" eaLnBrk="1" latinLnBrk="0" hangingPunct="1">
        <a:defRPr sz="1593" kern="1200">
          <a:solidFill>
            <a:schemeClr val="tx1"/>
          </a:solidFill>
          <a:latin typeface="+mn-lt"/>
          <a:ea typeface="+mn-ea"/>
          <a:cs typeface="+mn-cs"/>
        </a:defRPr>
      </a:lvl4pPr>
      <a:lvl5pPr marL="1618854" algn="l" defTabSz="404713" rtl="0" eaLnBrk="1" latinLnBrk="0" hangingPunct="1">
        <a:defRPr sz="1593" kern="1200">
          <a:solidFill>
            <a:schemeClr val="tx1"/>
          </a:solidFill>
          <a:latin typeface="+mn-lt"/>
          <a:ea typeface="+mn-ea"/>
          <a:cs typeface="+mn-cs"/>
        </a:defRPr>
      </a:lvl5pPr>
      <a:lvl6pPr marL="2023567" algn="l" defTabSz="404713" rtl="0" eaLnBrk="1" latinLnBrk="0" hangingPunct="1">
        <a:defRPr sz="1593" kern="1200">
          <a:solidFill>
            <a:schemeClr val="tx1"/>
          </a:solidFill>
          <a:latin typeface="+mn-lt"/>
          <a:ea typeface="+mn-ea"/>
          <a:cs typeface="+mn-cs"/>
        </a:defRPr>
      </a:lvl6pPr>
      <a:lvl7pPr marL="2428281" algn="l" defTabSz="404713" rtl="0" eaLnBrk="1" latinLnBrk="0" hangingPunct="1">
        <a:defRPr sz="1593" kern="1200">
          <a:solidFill>
            <a:schemeClr val="tx1"/>
          </a:solidFill>
          <a:latin typeface="+mn-lt"/>
          <a:ea typeface="+mn-ea"/>
          <a:cs typeface="+mn-cs"/>
        </a:defRPr>
      </a:lvl7pPr>
      <a:lvl8pPr marL="2832994" algn="l" defTabSz="404713" rtl="0" eaLnBrk="1" latinLnBrk="0" hangingPunct="1">
        <a:defRPr sz="1593" kern="1200">
          <a:solidFill>
            <a:schemeClr val="tx1"/>
          </a:solidFill>
          <a:latin typeface="+mn-lt"/>
          <a:ea typeface="+mn-ea"/>
          <a:cs typeface="+mn-cs"/>
        </a:defRPr>
      </a:lvl8pPr>
      <a:lvl9pPr marL="3237708" algn="l" defTabSz="404713" rtl="0" eaLnBrk="1" latinLnBrk="0" hangingPunct="1">
        <a:defRPr sz="15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1003300" y="766922"/>
            <a:ext cx="6556879" cy="2484013"/>
          </a:xfrm>
          <a:prstGeom prst="rect">
            <a:avLst/>
          </a:prstGeom>
        </p:spPr>
        <p:txBody>
          <a:bodyPr vert="horz" wrap="square" lIns="0" tIns="13970" rIns="0" bIns="0" rtlCol="0">
            <a:spAutoFit/>
          </a:bodyPr>
          <a:lstStyle/>
          <a:p>
            <a:pPr marL="12700">
              <a:spcBef>
                <a:spcPts val="110"/>
              </a:spcBef>
            </a:pPr>
            <a:r>
              <a:rPr lang="en-IN" sz="4400" dirty="0">
                <a:effectLst/>
                <a:latin typeface="Calibri" panose="020F0502020204030204" pitchFamily="34" charset="0"/>
                <a:ea typeface="Calibri" panose="020F0502020204030204" pitchFamily="34" charset="0"/>
                <a:cs typeface="Times New Roman" panose="02020603050405020304" pitchFamily="18" charset="0"/>
              </a:rPr>
              <a:t> </a:t>
            </a:r>
            <a:r>
              <a:rPr lang="en-US" sz="4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Malignant Comments Prediction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sz="7250" dirty="0">
              <a:latin typeface="Arial"/>
              <a:cs typeface="Arial"/>
            </a:endParaRPr>
          </a:p>
        </p:txBody>
      </p:sp>
      <p:sp>
        <p:nvSpPr>
          <p:cNvPr id="11" name="object 11"/>
          <p:cNvSpPr txBox="1"/>
          <p:nvPr/>
        </p:nvSpPr>
        <p:spPr>
          <a:xfrm>
            <a:off x="5499100" y="5008085"/>
            <a:ext cx="3995619" cy="541815"/>
          </a:xfrm>
          <a:prstGeom prst="rect">
            <a:avLst/>
          </a:prstGeom>
        </p:spPr>
        <p:txBody>
          <a:bodyPr vert="horz" wrap="square" lIns="0" tIns="28575" rIns="0" bIns="0" rtlCol="0">
            <a:spAutoFit/>
          </a:bodyPr>
          <a:lstStyle/>
          <a:p>
            <a:pPr marL="34290" marR="5080" indent="-22225">
              <a:lnSpc>
                <a:spcPts val="1920"/>
              </a:lnSpc>
              <a:spcBef>
                <a:spcPts val="225"/>
              </a:spcBef>
            </a:pPr>
            <a:r>
              <a:rPr sz="1600" b="1" spc="55" dirty="0">
                <a:solidFill>
                  <a:srgbClr val="214144"/>
                </a:solidFill>
                <a:latin typeface="Times New Roman"/>
                <a:cs typeface="Times New Roman"/>
              </a:rPr>
              <a:t>Sub</a:t>
            </a:r>
            <a:r>
              <a:rPr sz="1600" b="1" spc="55" dirty="0">
                <a:solidFill>
                  <a:srgbClr val="0A181D"/>
                </a:solidFill>
                <a:latin typeface="Times New Roman"/>
                <a:cs typeface="Times New Roman"/>
              </a:rPr>
              <a:t>mit</a:t>
            </a:r>
            <a:r>
              <a:rPr sz="1600" b="1" spc="55" dirty="0">
                <a:solidFill>
                  <a:srgbClr val="214144"/>
                </a:solidFill>
                <a:latin typeface="Times New Roman"/>
                <a:cs typeface="Times New Roman"/>
              </a:rPr>
              <a:t>ed</a:t>
            </a:r>
            <a:r>
              <a:rPr sz="1600" b="1" spc="110" dirty="0">
                <a:solidFill>
                  <a:srgbClr val="214144"/>
                </a:solidFill>
                <a:latin typeface="Times New Roman"/>
                <a:cs typeface="Times New Roman"/>
              </a:rPr>
              <a:t> </a:t>
            </a:r>
            <a:r>
              <a:rPr sz="1650" b="1" spc="-25" dirty="0">
                <a:solidFill>
                  <a:srgbClr val="162A2D"/>
                </a:solidFill>
                <a:latin typeface="Times New Roman"/>
                <a:cs typeface="Times New Roman"/>
              </a:rPr>
              <a:t>By:</a:t>
            </a:r>
            <a:endParaRPr lang="en-IN" sz="1650" b="1" spc="-25" dirty="0">
              <a:solidFill>
                <a:srgbClr val="162A2D"/>
              </a:solidFill>
              <a:latin typeface="Times New Roman"/>
              <a:cs typeface="Times New Roman"/>
            </a:endParaRPr>
          </a:p>
          <a:p>
            <a:pPr marL="34290" marR="5080" indent="-22225">
              <a:lnSpc>
                <a:spcPts val="1920"/>
              </a:lnSpc>
              <a:spcBef>
                <a:spcPts val="225"/>
              </a:spcBef>
            </a:pPr>
            <a:r>
              <a:rPr lang="en-IN" sz="1650" b="1" spc="-25" dirty="0">
                <a:solidFill>
                  <a:srgbClr val="162A2D"/>
                </a:solidFill>
                <a:latin typeface="Times New Roman"/>
                <a:cs typeface="Times New Roman"/>
              </a:rPr>
              <a:t>Sayan Kumar </a:t>
            </a:r>
            <a:r>
              <a:rPr lang="en-IN" sz="1650" b="1" spc="-25" dirty="0" err="1">
                <a:solidFill>
                  <a:srgbClr val="162A2D"/>
                </a:solidFill>
                <a:latin typeface="Times New Roman"/>
                <a:cs typeface="Times New Roman"/>
              </a:rPr>
              <a:t>Bhunia</a:t>
            </a:r>
            <a:endParaRPr sz="1700" dirty="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4CA2-B749-7894-7E62-DC41B6332CB4}"/>
              </a:ext>
            </a:extLst>
          </p:cNvPr>
          <p:cNvSpPr>
            <a:spLocks noGrp="1"/>
          </p:cNvSpPr>
          <p:nvPr>
            <p:ph type="title"/>
          </p:nvPr>
        </p:nvSpPr>
        <p:spPr>
          <a:xfrm>
            <a:off x="870279" y="368300"/>
            <a:ext cx="6827191" cy="1180536"/>
          </a:xfrm>
        </p:spPr>
        <p:txBody>
          <a:bodyPr/>
          <a:lstStyle/>
          <a:p>
            <a:r>
              <a:rPr lang="en-IN" b="1" spc="-165" dirty="0">
                <a:solidFill>
                  <a:schemeClr val="accent1">
                    <a:lumMod val="50000"/>
                  </a:schemeClr>
                </a:solidFill>
              </a:rPr>
              <a:t>STEMMING</a:t>
            </a:r>
          </a:p>
        </p:txBody>
      </p:sp>
      <p:sp>
        <p:nvSpPr>
          <p:cNvPr id="3" name="Content Placeholder 2">
            <a:extLst>
              <a:ext uri="{FF2B5EF4-FFF2-40B4-BE49-F238E27FC236}">
                <a16:creationId xmlns:a16="http://schemas.microsoft.com/office/drawing/2014/main" id="{53BCA01F-9B34-17A2-5C67-F813F3335321}"/>
              </a:ext>
            </a:extLst>
          </p:cNvPr>
          <p:cNvSpPr>
            <a:spLocks noGrp="1"/>
          </p:cNvSpPr>
          <p:nvPr>
            <p:ph idx="1"/>
          </p:nvPr>
        </p:nvSpPr>
        <p:spPr>
          <a:xfrm>
            <a:off x="853409" y="1282700"/>
            <a:ext cx="6827191" cy="2950159"/>
          </a:xfrm>
        </p:spPr>
        <p:txBody>
          <a:bodyPr/>
          <a:lstStyle/>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Stemming is a natural language processing technique that lowers inflection in words to their root forms, hence aiding in the </a:t>
            </a:r>
            <a:r>
              <a:rPr lang="en-IN" sz="1800" dirty="0">
                <a:latin typeface="Calibri" panose="020F0502020204030204" pitchFamily="34" charset="0"/>
                <a:cs typeface="Times New Roman" panose="02020603050405020304" pitchFamily="18" charset="0"/>
              </a:rPr>
              <a:t>preprocessing of text, words, and documents for text normalization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Wingdings" panose="05000000000000000000" pitchFamily="2" charset="2"/>
              <a:buChar char=""/>
            </a:pPr>
            <a:r>
              <a:rPr lang="en-IN" sz="1800" dirty="0">
                <a:latin typeface="Calibri" panose="020F0502020204030204" pitchFamily="34" charset="0"/>
                <a:cs typeface="Times New Roman" panose="02020603050405020304" pitchFamily="18" charset="0"/>
              </a:rPr>
              <a:t>PorterStemmer() is a module in NLTK that implements the Porter Stemming technique.</a:t>
            </a:r>
          </a:p>
          <a:p>
            <a:endParaRPr lang="en-IN" dirty="0"/>
          </a:p>
        </p:txBody>
      </p:sp>
    </p:spTree>
    <p:extLst>
      <p:ext uri="{BB962C8B-B14F-4D97-AF65-F5344CB8AC3E}">
        <p14:creationId xmlns:p14="http://schemas.microsoft.com/office/powerpoint/2010/main" val="4219198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410" y="523679"/>
            <a:ext cx="7041298" cy="670880"/>
          </a:xfrm>
          <a:prstGeom prst="rect">
            <a:avLst/>
          </a:prstGeom>
        </p:spPr>
        <p:txBody>
          <a:bodyPr vert="horz" wrap="square" lIns="0" tIns="99749" rIns="0" bIns="0" rtlCol="0">
            <a:spAutoFit/>
          </a:bodyPr>
          <a:lstStyle/>
          <a:p>
            <a:pPr marL="16510">
              <a:lnSpc>
                <a:spcPct val="100000"/>
              </a:lnSpc>
              <a:spcBef>
                <a:spcPts val="130"/>
              </a:spcBef>
            </a:pPr>
            <a:r>
              <a:rPr lang="en-IN" b="1" spc="-165" dirty="0">
                <a:solidFill>
                  <a:schemeClr val="accent1">
                    <a:lumMod val="50000"/>
                  </a:schemeClr>
                </a:solidFill>
              </a:rPr>
              <a:t>TFIDFVECTORIZER</a:t>
            </a:r>
            <a:endParaRPr b="1" spc="-165" dirty="0">
              <a:solidFill>
                <a:schemeClr val="accent1">
                  <a:lumMod val="50000"/>
                </a:schemeClr>
              </a:solidFill>
            </a:endParaRPr>
          </a:p>
        </p:txBody>
      </p:sp>
      <p:sp>
        <p:nvSpPr>
          <p:cNvPr id="4" name="TextBox 3">
            <a:extLst>
              <a:ext uri="{FF2B5EF4-FFF2-40B4-BE49-F238E27FC236}">
                <a16:creationId xmlns:a16="http://schemas.microsoft.com/office/drawing/2014/main" id="{45EF082D-3CD5-ED21-EDFC-C703BD3927BA}"/>
              </a:ext>
            </a:extLst>
          </p:cNvPr>
          <p:cNvSpPr txBox="1"/>
          <p:nvPr/>
        </p:nvSpPr>
        <p:spPr>
          <a:xfrm>
            <a:off x="469900" y="1605466"/>
            <a:ext cx="7239000" cy="1477328"/>
          </a:xfrm>
          <a:prstGeom prst="rect">
            <a:avLst/>
          </a:prstGeom>
          <a:noFill/>
        </p:spPr>
        <p:txBody>
          <a:bodyPr wrap="square">
            <a:spAutoFit/>
          </a:bodyPr>
          <a:lstStyle/>
          <a:p>
            <a:r>
              <a:rPr lang="en-IN" dirty="0" err="1">
                <a:latin typeface="Calibri" panose="020F0502020204030204" pitchFamily="34" charset="0"/>
                <a:cs typeface="Times New Roman" panose="02020603050405020304" pitchFamily="18" charset="0"/>
              </a:rPr>
              <a:t>Tf-idf</a:t>
            </a:r>
            <a:r>
              <a:rPr lang="en-IN" dirty="0">
                <a:latin typeface="Calibri" panose="020F0502020204030204" pitchFamily="34" charset="0"/>
                <a:cs typeface="Times New Roman" panose="02020603050405020304" pitchFamily="18" charset="0"/>
              </a:rPr>
              <a:t> stands for Term Frequency Inverse Document Frequency of records. It can be defined as the calculation of how relevant a word in a series or corpus is to a text. The meaning increases proportionally to the number of times in the text a word appears but is compensated by the word frequency in the corpus (data-set).</a:t>
            </a:r>
          </a:p>
        </p:txBody>
      </p:sp>
      <p:pic>
        <p:nvPicPr>
          <p:cNvPr id="5" name="Picture 4">
            <a:extLst>
              <a:ext uri="{FF2B5EF4-FFF2-40B4-BE49-F238E27FC236}">
                <a16:creationId xmlns:a16="http://schemas.microsoft.com/office/drawing/2014/main" id="{653FC54B-1B92-A1AA-E34B-E4BFF04186B2}"/>
              </a:ext>
            </a:extLst>
          </p:cNvPr>
          <p:cNvPicPr>
            <a:picLocks noChangeAspect="1"/>
          </p:cNvPicPr>
          <p:nvPr/>
        </p:nvPicPr>
        <p:blipFill>
          <a:blip r:embed="rId2"/>
          <a:stretch>
            <a:fillRect/>
          </a:stretch>
        </p:blipFill>
        <p:spPr>
          <a:xfrm>
            <a:off x="622300" y="3721100"/>
            <a:ext cx="6800408" cy="1143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5422-48D4-4BF2-616E-24F506DD806F}"/>
              </a:ext>
            </a:extLst>
          </p:cNvPr>
          <p:cNvSpPr>
            <a:spLocks noGrp="1"/>
          </p:cNvSpPr>
          <p:nvPr>
            <p:ph type="title"/>
          </p:nvPr>
        </p:nvSpPr>
        <p:spPr>
          <a:xfrm>
            <a:off x="-215900" y="669267"/>
            <a:ext cx="7041298" cy="615553"/>
          </a:xfrm>
        </p:spPr>
        <p:txBody>
          <a:bodyPr>
            <a:normAutofit fontScale="90000"/>
          </a:bodyPr>
          <a:lstStyle/>
          <a:p>
            <a:r>
              <a:rPr lang="en-IN" sz="4000" b="1" dirty="0">
                <a:solidFill>
                  <a:schemeClr val="accent1">
                    <a:lumMod val="50000"/>
                  </a:schemeClr>
                </a:solidFill>
                <a:effectLst/>
                <a:latin typeface="Corbel" panose="020B0503020204020204" pitchFamily="34" charset="0"/>
                <a:ea typeface="Calibri" panose="020F0502020204030204" pitchFamily="34" charset="0"/>
                <a:cs typeface="Times New Roman" panose="02020603050405020304" pitchFamily="18" charset="0"/>
              </a:rPr>
              <a:t>               FEATURE SCALING</a:t>
            </a:r>
            <a:endParaRPr lang="en-IN" dirty="0">
              <a:solidFill>
                <a:schemeClr val="accent1">
                  <a:lumMod val="50000"/>
                </a:schemeClr>
              </a:solidFill>
              <a:latin typeface="Corbel" panose="020B0503020204020204" pitchFamily="34" charset="0"/>
            </a:endParaRPr>
          </a:p>
        </p:txBody>
      </p:sp>
      <p:sp>
        <p:nvSpPr>
          <p:cNvPr id="3" name="Text Placeholder 2">
            <a:extLst>
              <a:ext uri="{FF2B5EF4-FFF2-40B4-BE49-F238E27FC236}">
                <a16:creationId xmlns:a16="http://schemas.microsoft.com/office/drawing/2014/main" id="{AC870963-2837-942A-D0A3-35EDF7E3A92C}"/>
              </a:ext>
            </a:extLst>
          </p:cNvPr>
          <p:cNvSpPr>
            <a:spLocks noGrp="1"/>
          </p:cNvSpPr>
          <p:nvPr>
            <p:ph idx="1"/>
          </p:nvPr>
        </p:nvSpPr>
        <p:spPr>
          <a:xfrm>
            <a:off x="850900" y="1922549"/>
            <a:ext cx="7016750" cy="2865351"/>
          </a:xfrm>
        </p:spPr>
        <p:txBody>
          <a:bodyPr>
            <a:normAutofit/>
          </a:bodyPr>
          <a:lstStyle/>
          <a:p>
            <a:r>
              <a:rPr lang="en-IN" sz="1800" dirty="0">
                <a:latin typeface="Calibri" panose="020F0502020204030204" pitchFamily="34" charset="0"/>
                <a:cs typeface="Times New Roman" panose="02020603050405020304" pitchFamily="18" charset="0"/>
              </a:rPr>
              <a:t>Feature Scaling ensures that all features will get equal importance in supervised classifier models. </a:t>
            </a:r>
          </a:p>
          <a:p>
            <a:r>
              <a:rPr lang="en-US" sz="1800" dirty="0">
                <a:latin typeface="Calibri" panose="020F0502020204030204" pitchFamily="34" charset="0"/>
                <a:cs typeface="Times New Roman" panose="02020603050405020304" pitchFamily="18" charset="0"/>
              </a:rPr>
              <a:t>Feature scaling through standardization (or Z-score normalization) can be an important preprocessing step for many machine learning algorithms. Standardization involves rescaling the features such that they have the properties of a standard normal distribution with a mean of zero and a standard deviation of one.</a:t>
            </a:r>
            <a:endParaRPr lang="en-IN" sz="18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2330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08100" y="208964"/>
            <a:ext cx="5410200" cy="570669"/>
          </a:xfrm>
          <a:prstGeom prst="rect">
            <a:avLst/>
          </a:prstGeom>
        </p:spPr>
        <p:txBody>
          <a:bodyPr vert="horz" wrap="square" lIns="0" tIns="16510" rIns="0" bIns="0" rtlCol="0">
            <a:spAutoFit/>
          </a:bodyPr>
          <a:lstStyle/>
          <a:p>
            <a:pPr marL="12700" algn="ctr">
              <a:spcBef>
                <a:spcPts val="130"/>
              </a:spcBef>
            </a:pPr>
            <a:r>
              <a:rPr sz="3600" b="1" spc="-10" dirty="0">
                <a:solidFill>
                  <a:srgbClr val="075972"/>
                </a:solidFill>
                <a:latin typeface="Arial"/>
                <a:cs typeface="Arial"/>
              </a:rPr>
              <a:t>MODEL</a:t>
            </a:r>
            <a:r>
              <a:rPr sz="3600" b="1" spc="-235" dirty="0">
                <a:solidFill>
                  <a:srgbClr val="075972"/>
                </a:solidFill>
                <a:latin typeface="Arial"/>
                <a:cs typeface="Arial"/>
              </a:rPr>
              <a:t> </a:t>
            </a:r>
            <a:r>
              <a:rPr sz="3600" b="1" spc="-200" dirty="0">
                <a:solidFill>
                  <a:srgbClr val="075972"/>
                </a:solidFill>
                <a:latin typeface="Arial"/>
                <a:cs typeface="Arial"/>
              </a:rPr>
              <a:t>CREATION</a:t>
            </a:r>
            <a:endParaRPr sz="3600" dirty="0">
              <a:latin typeface="Arial"/>
              <a:cs typeface="Arial"/>
            </a:endParaRPr>
          </a:p>
        </p:txBody>
      </p:sp>
      <p:sp>
        <p:nvSpPr>
          <p:cNvPr id="5" name="object 5"/>
          <p:cNvSpPr txBox="1"/>
          <p:nvPr/>
        </p:nvSpPr>
        <p:spPr>
          <a:xfrm>
            <a:off x="541337" y="1877595"/>
            <a:ext cx="7019925" cy="1516441"/>
          </a:xfrm>
          <a:prstGeom prst="rect">
            <a:avLst/>
          </a:prstGeom>
        </p:spPr>
        <p:txBody>
          <a:bodyPr vert="horz" wrap="square" lIns="0" tIns="22225" rIns="0" bIns="0" rtlCol="0">
            <a:spAutoFit/>
          </a:bodyPr>
          <a:lstStyle/>
          <a:p>
            <a:pPr marL="260350" marR="208915" indent="-248285">
              <a:lnSpc>
                <a:spcPct val="98000"/>
              </a:lnSpc>
              <a:spcBef>
                <a:spcPts val="175"/>
              </a:spcBef>
              <a:buClr>
                <a:srgbClr val="1CC6CC"/>
              </a:buClr>
              <a:buChar char="•"/>
              <a:tabLst>
                <a:tab pos="249554" algn="l"/>
                <a:tab pos="250190" algn="l"/>
              </a:tabLst>
            </a:pPr>
            <a:r>
              <a:rPr sz="1600" dirty="0">
                <a:latin typeface="Calibri" panose="020F0502020204030204" pitchFamily="34" charset="0"/>
                <a:cs typeface="Times New Roman" panose="02020603050405020304" pitchFamily="18" charset="0"/>
              </a:rPr>
              <a:t>The process of modeling means training a machine learning algorithm to predict the labels from the features.</a:t>
            </a:r>
          </a:p>
          <a:p>
            <a:pPr marL="248285" marR="80645" indent="-236220">
              <a:spcBef>
                <a:spcPts val="795"/>
              </a:spcBef>
              <a:buClr>
                <a:srgbClr val="1CC6CC"/>
              </a:buClr>
              <a:buChar char="•"/>
              <a:tabLst>
                <a:tab pos="254635" algn="l"/>
                <a:tab pos="255270" algn="l"/>
              </a:tabLst>
            </a:pPr>
            <a:r>
              <a:rPr lang="en-US" sz="1600" dirty="0">
                <a:latin typeface="Calibri" panose="020F0502020204030204" pitchFamily="34" charset="0"/>
                <a:cs typeface="Times New Roman" panose="02020603050405020304" pitchFamily="18" charset="0"/>
              </a:rPr>
              <a:t>We have used Random Forest Classifier algorithm for training and testing of the model.</a:t>
            </a:r>
          </a:p>
          <a:p>
            <a:pPr marL="248285" marR="80645" indent="-236220">
              <a:lnSpc>
                <a:spcPts val="2720"/>
              </a:lnSpc>
              <a:spcBef>
                <a:spcPts val="795"/>
              </a:spcBef>
              <a:buClr>
                <a:srgbClr val="1CC6CC"/>
              </a:buClr>
              <a:buChar char="•"/>
              <a:tabLst>
                <a:tab pos="254635" algn="l"/>
                <a:tab pos="255270" algn="l"/>
              </a:tabLst>
            </a:pPr>
            <a:r>
              <a:rPr lang="en-US" sz="1600" dirty="0">
                <a:latin typeface="Calibri" panose="020F0502020204030204" pitchFamily="34" charset="0"/>
                <a:cs typeface="Times New Roman" panose="02020603050405020304" pitchFamily="18" charset="0"/>
              </a:rPr>
              <a:t>The accuracy rate of our model is 99% which is pretty good.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322D-8198-CA44-6C07-CFBB353E89BF}"/>
              </a:ext>
            </a:extLst>
          </p:cNvPr>
          <p:cNvSpPr>
            <a:spLocks noGrp="1"/>
          </p:cNvSpPr>
          <p:nvPr>
            <p:ph type="title"/>
          </p:nvPr>
        </p:nvSpPr>
        <p:spPr>
          <a:xfrm>
            <a:off x="88900" y="901700"/>
            <a:ext cx="7041298" cy="820027"/>
          </a:xfrm>
        </p:spPr>
        <p:txBody>
          <a:bodyPr>
            <a:normAutofit fontScale="90000"/>
          </a:bodyPr>
          <a:lstStyle/>
          <a:p>
            <a:r>
              <a:rPr lang="en-IN" sz="400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en-IN" sz="40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KEY METRICS</a:t>
            </a:r>
            <a:br>
              <a:rPr lang="en-IN" sz="40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5076954D-6B5C-48AE-C709-6BE7A5A38B6A}"/>
              </a:ext>
            </a:extLst>
          </p:cNvPr>
          <p:cNvSpPr>
            <a:spLocks noGrp="1"/>
          </p:cNvSpPr>
          <p:nvPr>
            <p:ph idx="1"/>
          </p:nvPr>
        </p:nvSpPr>
        <p:spPr>
          <a:xfrm>
            <a:off x="469890" y="1671750"/>
            <a:ext cx="7016750" cy="2049350"/>
          </a:xfrm>
        </p:spPr>
        <p:txBody>
          <a:bodyPr>
            <a:normAutofit fontScale="85000" lnSpcReduction="10000"/>
          </a:bodyPr>
          <a:lstStyle/>
          <a:p>
            <a:pPr marL="457200">
              <a:lnSpc>
                <a:spcPct val="107000"/>
              </a:lnSpc>
              <a:spcBef>
                <a:spcPts val="1200"/>
              </a:spcBef>
              <a:spcAft>
                <a:spcPts val="800"/>
              </a:spcAft>
            </a:pPr>
            <a:r>
              <a:rPr lang="en-IN" sz="1900" dirty="0">
                <a:latin typeface="Calibri" panose="020F0502020204030204" pitchFamily="34" charset="0"/>
                <a:cs typeface="Times New Roman" panose="02020603050405020304" pitchFamily="18" charset="0"/>
              </a:rPr>
              <a:t>Selection of a model requires evaluation and evaluation requires a good metric. This is indeed important. If we optimize a model based on incorrect metric, then, our model might not be suitable for the business goals.</a:t>
            </a:r>
          </a:p>
          <a:p>
            <a:pPr marL="457200">
              <a:lnSpc>
                <a:spcPct val="107000"/>
              </a:lnSpc>
              <a:spcBef>
                <a:spcPts val="1200"/>
              </a:spcBef>
              <a:spcAft>
                <a:spcPts val="800"/>
              </a:spcAft>
            </a:pPr>
            <a:r>
              <a:rPr lang="en-IN" sz="1900" dirty="0">
                <a:latin typeface="Calibri" panose="020F0502020204030204" pitchFamily="34" charset="0"/>
                <a:cs typeface="Times New Roman" panose="02020603050405020304" pitchFamily="18" charset="0"/>
              </a:rPr>
              <a:t>We have a number of metrics, for example, accuracy, recall, precision, F1 score, area under receiver operating characteristic curve, to choose from.</a:t>
            </a:r>
          </a:p>
          <a:p>
            <a:endParaRPr lang="en-IN" dirty="0"/>
          </a:p>
        </p:txBody>
      </p:sp>
      <p:pic>
        <p:nvPicPr>
          <p:cNvPr id="6" name="Picture 5">
            <a:extLst>
              <a:ext uri="{FF2B5EF4-FFF2-40B4-BE49-F238E27FC236}">
                <a16:creationId xmlns:a16="http://schemas.microsoft.com/office/drawing/2014/main" id="{5A27B651-8C2D-BD11-D5D4-B53D2619D46E}"/>
              </a:ext>
            </a:extLst>
          </p:cNvPr>
          <p:cNvPicPr>
            <a:picLocks noChangeAspect="1"/>
          </p:cNvPicPr>
          <p:nvPr/>
        </p:nvPicPr>
        <p:blipFill>
          <a:blip r:embed="rId2"/>
          <a:stretch>
            <a:fillRect/>
          </a:stretch>
        </p:blipFill>
        <p:spPr>
          <a:xfrm>
            <a:off x="1612900" y="3528844"/>
            <a:ext cx="5479956" cy="820028"/>
          </a:xfrm>
          <a:prstGeom prst="rect">
            <a:avLst/>
          </a:prstGeom>
        </p:spPr>
      </p:pic>
    </p:spTree>
    <p:extLst>
      <p:ext uri="{BB962C8B-B14F-4D97-AF65-F5344CB8AC3E}">
        <p14:creationId xmlns:p14="http://schemas.microsoft.com/office/powerpoint/2010/main" val="591072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68348" y="403159"/>
            <a:ext cx="7041298" cy="613288"/>
          </a:xfrm>
          <a:prstGeom prst="rect">
            <a:avLst/>
          </a:prstGeom>
        </p:spPr>
        <p:txBody>
          <a:bodyPr vert="horz" wrap="square" lIns="0" tIns="67734" rIns="0" bIns="0" rtlCol="0">
            <a:spAutoFit/>
          </a:bodyPr>
          <a:lstStyle/>
          <a:p>
            <a:pPr marL="13335">
              <a:lnSpc>
                <a:spcPct val="100000"/>
              </a:lnSpc>
              <a:spcBef>
                <a:spcPts val="130"/>
              </a:spcBef>
            </a:pPr>
            <a:r>
              <a:rPr lang="en-IN" spc="-165" dirty="0">
                <a:solidFill>
                  <a:schemeClr val="accent1">
                    <a:lumMod val="75000"/>
                  </a:schemeClr>
                </a:solidFill>
              </a:rPr>
              <a:t>     </a:t>
            </a:r>
            <a:r>
              <a:rPr lang="en-IN" b="1" spc="-165" dirty="0">
                <a:solidFill>
                  <a:schemeClr val="accent1">
                    <a:lumMod val="50000"/>
                  </a:schemeClr>
                </a:solidFill>
              </a:rPr>
              <a:t>CONCLUSION</a:t>
            </a:r>
            <a:endParaRPr b="1" spc="-165" dirty="0">
              <a:solidFill>
                <a:schemeClr val="accent1">
                  <a:lumMod val="50000"/>
                </a:schemeClr>
              </a:solidFill>
            </a:endParaRPr>
          </a:p>
        </p:txBody>
      </p:sp>
      <p:sp>
        <p:nvSpPr>
          <p:cNvPr id="8" name="TextBox 7">
            <a:extLst>
              <a:ext uri="{FF2B5EF4-FFF2-40B4-BE49-F238E27FC236}">
                <a16:creationId xmlns:a16="http://schemas.microsoft.com/office/drawing/2014/main" id="{4570152F-D1D4-8A6C-FA58-7AF4F6E15741}"/>
              </a:ext>
            </a:extLst>
          </p:cNvPr>
          <p:cNvSpPr txBox="1"/>
          <p:nvPr/>
        </p:nvSpPr>
        <p:spPr>
          <a:xfrm>
            <a:off x="546100" y="734634"/>
            <a:ext cx="6333394" cy="4896020"/>
          </a:xfrm>
          <a:prstGeom prst="rect">
            <a:avLst/>
          </a:prstGeom>
          <a:noFill/>
        </p:spPr>
        <p:txBody>
          <a:bodyPr wrap="square">
            <a:spAutoFit/>
          </a:bodyPr>
          <a:lstStyle/>
          <a:p>
            <a:pPr algn="ctr">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1200"/>
              </a:spcBef>
              <a:spcAft>
                <a:spcPts val="800"/>
              </a:spcAft>
            </a:pPr>
            <a:r>
              <a:rPr lang="en-IN" sz="16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r>
              <a:rPr lang="en-IN" sz="1600" dirty="0">
                <a:latin typeface="Calibri" panose="020F0502020204030204" pitchFamily="34" charset="0"/>
                <a:cs typeface="Times New Roman" panose="02020603050405020304" pitchFamily="18" charset="0"/>
              </a:rPr>
              <a:t>Key aspects of building successful classifier are:</a:t>
            </a:r>
          </a:p>
          <a:p>
            <a:pPr marL="342900" lvl="0" indent="-342900">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Selecting correct data according to the purpose or problem statement.</a:t>
            </a:r>
          </a:p>
          <a:p>
            <a:pPr marL="342900" lvl="0" indent="-342900">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Proper processing and understanding of the data</a:t>
            </a:r>
          </a:p>
          <a:p>
            <a:pPr marL="342900" lvl="0" indent="-342900">
              <a:lnSpc>
                <a:spcPct val="107000"/>
              </a:lnSpc>
              <a:spcAft>
                <a:spcPts val="800"/>
              </a:spcAft>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Selecting the model and optimizing the model.</a:t>
            </a:r>
          </a:p>
          <a:p>
            <a:pPr lvl="0">
              <a:lnSpc>
                <a:spcPct val="107000"/>
              </a:lnSpc>
              <a:spcAft>
                <a:spcPts val="800"/>
              </a:spcAft>
            </a:pPr>
            <a:endParaRPr lang="en-IN" sz="1600" dirty="0">
              <a:latin typeface="Calibri" panose="020F0502020204030204" pitchFamily="34" charset="0"/>
              <a:cs typeface="Times New Roman" panose="02020603050405020304" pitchFamily="18" charset="0"/>
            </a:endParaRPr>
          </a:p>
          <a:p>
            <a:pPr marL="457200">
              <a:lnSpc>
                <a:spcPct val="107000"/>
              </a:lnSpc>
              <a:spcBef>
                <a:spcPts val="1200"/>
              </a:spcBef>
              <a:spcAft>
                <a:spcPts val="800"/>
              </a:spcAft>
            </a:pPr>
            <a:r>
              <a:rPr lang="en-IN" sz="1600" dirty="0">
                <a:latin typeface="Calibri" panose="020F0502020204030204" pitchFamily="34" charset="0"/>
                <a:cs typeface="Times New Roman" panose="02020603050405020304" pitchFamily="18" charset="0"/>
              </a:rPr>
              <a:t>I have used </a:t>
            </a:r>
            <a:r>
              <a:rPr lang="en-IN" sz="1600" dirty="0" err="1">
                <a:latin typeface="Calibri" panose="020F0502020204030204" pitchFamily="34" charset="0"/>
                <a:cs typeface="Times New Roman" panose="02020603050405020304" pitchFamily="18" charset="0"/>
              </a:rPr>
              <a:t>tfidfvectorizer</a:t>
            </a:r>
            <a:r>
              <a:rPr lang="en-IN" sz="1600" dirty="0">
                <a:latin typeface="Calibri" panose="020F0502020204030204" pitchFamily="34" charset="0"/>
                <a:cs typeface="Times New Roman" panose="02020603050405020304" pitchFamily="18" charset="0"/>
              </a:rPr>
              <a:t> for convert object data type into int datatype as machine doesn’t understand object type data.</a:t>
            </a:r>
          </a:p>
          <a:p>
            <a:pPr marL="457200">
              <a:lnSpc>
                <a:spcPct val="107000"/>
              </a:lnSpc>
              <a:spcBef>
                <a:spcPts val="1200"/>
              </a:spcBef>
              <a:spcAft>
                <a:spcPts val="800"/>
              </a:spcAft>
            </a:pPr>
            <a:r>
              <a:rPr lang="en-IN" sz="1600" dirty="0">
                <a:latin typeface="Calibri" panose="020F0502020204030204" pitchFamily="34" charset="0"/>
                <a:cs typeface="Times New Roman" panose="02020603050405020304" pitchFamily="18" charset="0"/>
              </a:rPr>
              <a:t>Stemming is used to find root word.</a:t>
            </a:r>
          </a:p>
          <a:p>
            <a:pPr marL="457200">
              <a:lnSpc>
                <a:spcPct val="107000"/>
              </a:lnSpc>
              <a:spcBef>
                <a:spcPts val="1200"/>
              </a:spcBef>
              <a:spcAft>
                <a:spcPts val="800"/>
              </a:spcAft>
            </a:pPr>
            <a:r>
              <a:rPr lang="en-IN" sz="1600" dirty="0">
                <a:latin typeface="Calibri" panose="020F0502020204030204" pitchFamily="34" charset="0"/>
                <a:cs typeface="Times New Roman" panose="02020603050405020304" pitchFamily="18" charset="0"/>
              </a:rPr>
              <a:t>I have used three Classification model and found Random Forest Classifier to be the best fit. It is giving 99% accuracy. </a:t>
            </a:r>
          </a:p>
          <a:p>
            <a:pPr marL="457200">
              <a:lnSpc>
                <a:spcPct val="107000"/>
              </a:lnSpc>
              <a:spcBef>
                <a:spcPts val="1200"/>
              </a:spcBef>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8319" y="3336566"/>
            <a:ext cx="3134995" cy="648335"/>
          </a:xfrm>
          <a:prstGeom prst="rect">
            <a:avLst/>
          </a:prstGeom>
        </p:spPr>
        <p:txBody>
          <a:bodyPr vert="horz" wrap="square" lIns="0" tIns="16510" rIns="0" bIns="0" rtlCol="0">
            <a:spAutoFit/>
          </a:bodyPr>
          <a:lstStyle/>
          <a:p>
            <a:pPr marL="12700">
              <a:lnSpc>
                <a:spcPct val="100000"/>
              </a:lnSpc>
              <a:spcBef>
                <a:spcPts val="130"/>
              </a:spcBef>
            </a:pPr>
            <a:r>
              <a:rPr sz="4050" b="0" i="1" spc="185" dirty="0">
                <a:solidFill>
                  <a:schemeClr val="accent1">
                    <a:lumMod val="50000"/>
                  </a:schemeClr>
                </a:solidFill>
                <a:latin typeface="Arial"/>
                <a:cs typeface="Arial"/>
              </a:rPr>
              <a:t>THANK</a:t>
            </a:r>
            <a:r>
              <a:rPr sz="4050" b="0" i="1" spc="-50" dirty="0">
                <a:solidFill>
                  <a:schemeClr val="accent1">
                    <a:lumMod val="50000"/>
                  </a:schemeClr>
                </a:solidFill>
                <a:latin typeface="Arial"/>
                <a:cs typeface="Arial"/>
              </a:rPr>
              <a:t> </a:t>
            </a:r>
            <a:r>
              <a:rPr sz="4050" b="0" i="1" spc="-25" dirty="0">
                <a:solidFill>
                  <a:schemeClr val="accent1">
                    <a:lumMod val="50000"/>
                  </a:schemeClr>
                </a:solidFill>
                <a:latin typeface="Arial"/>
                <a:cs typeface="Arial"/>
              </a:rPr>
              <a:t>YOU</a:t>
            </a:r>
            <a:endParaRPr sz="4050" dirty="0">
              <a:solidFill>
                <a:schemeClr val="accent1">
                  <a:lumMod val="50000"/>
                </a:schemeClr>
              </a:solidFill>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17500" y="484587"/>
            <a:ext cx="7041298" cy="670880"/>
          </a:xfrm>
          <a:prstGeom prst="rect">
            <a:avLst/>
          </a:prstGeom>
        </p:spPr>
        <p:txBody>
          <a:bodyPr vert="horz" wrap="square" lIns="0" tIns="99749" rIns="0" bIns="0" rtlCol="0">
            <a:spAutoFit/>
          </a:bodyPr>
          <a:lstStyle/>
          <a:p>
            <a:pPr marL="16510">
              <a:lnSpc>
                <a:spcPct val="100000"/>
              </a:lnSpc>
              <a:spcBef>
                <a:spcPts val="130"/>
              </a:spcBef>
            </a:pPr>
            <a:r>
              <a:rPr sz="3600" b="1" spc="-10" dirty="0">
                <a:solidFill>
                  <a:srgbClr val="035B75"/>
                </a:solidFill>
              </a:rPr>
              <a:t>OUTLINE</a:t>
            </a:r>
            <a:endParaRPr sz="3600" b="1" dirty="0"/>
          </a:p>
        </p:txBody>
      </p:sp>
      <p:sp>
        <p:nvSpPr>
          <p:cNvPr id="5" name="object 5"/>
          <p:cNvSpPr txBox="1"/>
          <p:nvPr/>
        </p:nvSpPr>
        <p:spPr>
          <a:xfrm>
            <a:off x="334394" y="1155467"/>
            <a:ext cx="4110944" cy="3407984"/>
          </a:xfrm>
          <a:prstGeom prst="rect">
            <a:avLst/>
          </a:prstGeom>
        </p:spPr>
        <p:txBody>
          <a:bodyPr vert="horz" wrap="square" lIns="0" tIns="14605" rIns="0" bIns="0" rtlCol="0">
            <a:spAutoFit/>
          </a:bodyPr>
          <a:lstStyle/>
          <a:p>
            <a:pPr marL="261620" indent="-249554">
              <a:lnSpc>
                <a:spcPct val="100000"/>
              </a:lnSpc>
              <a:spcBef>
                <a:spcPts val="115"/>
              </a:spcBef>
              <a:buClr>
                <a:srgbClr val="0ACACF"/>
              </a:buClr>
              <a:buChar char="•"/>
              <a:tabLst>
                <a:tab pos="261620" algn="l"/>
                <a:tab pos="262255" algn="l"/>
              </a:tabLst>
            </a:pPr>
            <a:r>
              <a:rPr sz="1600" dirty="0">
                <a:latin typeface="Calibri" panose="020F0502020204030204" pitchFamily="34" charset="0"/>
                <a:cs typeface="Times New Roman" panose="02020603050405020304" pitchFamily="18" charset="0"/>
              </a:rPr>
              <a:t>Introduction</a:t>
            </a:r>
          </a:p>
          <a:p>
            <a:pPr marL="263525" indent="-251460">
              <a:lnSpc>
                <a:spcPct val="100000"/>
              </a:lnSpc>
              <a:spcBef>
                <a:spcPts val="75"/>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Problem </a:t>
            </a:r>
            <a:r>
              <a:rPr lang="en-IN" sz="1600" dirty="0">
                <a:latin typeface="Calibri" panose="020F0502020204030204" pitchFamily="34" charset="0"/>
                <a:cs typeface="Times New Roman" panose="02020603050405020304" pitchFamily="18" charset="0"/>
              </a:rPr>
              <a:t>statement</a:t>
            </a:r>
            <a:endParaRPr sz="1600" dirty="0">
              <a:latin typeface="Calibri" panose="020F0502020204030204" pitchFamily="34" charset="0"/>
              <a:cs typeface="Times New Roman" panose="02020603050405020304" pitchFamily="18" charset="0"/>
            </a:endParaRPr>
          </a:p>
          <a:p>
            <a:pPr marL="263525" indent="-251460">
              <a:lnSpc>
                <a:spcPct val="100000"/>
              </a:lnSpc>
              <a:spcBef>
                <a:spcPts val="80"/>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Project Specification</a:t>
            </a:r>
          </a:p>
          <a:p>
            <a:pPr marL="263525" indent="-251460">
              <a:lnSpc>
                <a:spcPct val="100000"/>
              </a:lnSpc>
              <a:spcBef>
                <a:spcPts val="175"/>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Dataset</a:t>
            </a:r>
          </a:p>
          <a:p>
            <a:pPr marL="263525" indent="-251460">
              <a:lnSpc>
                <a:spcPct val="100000"/>
              </a:lnSpc>
              <a:spcBef>
                <a:spcPts val="75"/>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Data Cleaning</a:t>
            </a:r>
          </a:p>
          <a:p>
            <a:pPr marL="263525" indent="-251460">
              <a:lnSpc>
                <a:spcPct val="100000"/>
              </a:lnSpc>
              <a:spcBef>
                <a:spcPts val="80"/>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Feature Engineering</a:t>
            </a:r>
          </a:p>
          <a:p>
            <a:pPr marL="259715" indent="-247650">
              <a:lnSpc>
                <a:spcPct val="100000"/>
              </a:lnSpc>
              <a:spcBef>
                <a:spcPts val="175"/>
              </a:spcBef>
              <a:buClr>
                <a:srgbClr val="0ACACF"/>
              </a:buClr>
              <a:buChar char="•"/>
              <a:tabLst>
                <a:tab pos="259715" algn="l"/>
                <a:tab pos="260350" algn="l"/>
              </a:tabLst>
            </a:pPr>
            <a:r>
              <a:rPr sz="1600" dirty="0">
                <a:latin typeface="Calibri" panose="020F0502020204030204" pitchFamily="34" charset="0"/>
                <a:cs typeface="Times New Roman" panose="02020603050405020304" pitchFamily="18" charset="0"/>
              </a:rPr>
              <a:t>Outlier Detection</a:t>
            </a:r>
            <a:endParaRPr lang="en-IN" sz="1600" dirty="0">
              <a:latin typeface="Calibri" panose="020F0502020204030204" pitchFamily="34" charset="0"/>
              <a:cs typeface="Times New Roman" panose="02020603050405020304" pitchFamily="18" charset="0"/>
            </a:endParaRPr>
          </a:p>
          <a:p>
            <a:pPr marL="259715" indent="-247650">
              <a:lnSpc>
                <a:spcPct val="100000"/>
              </a:lnSpc>
              <a:spcBef>
                <a:spcPts val="80"/>
              </a:spcBef>
              <a:buClr>
                <a:srgbClr val="0ACACF"/>
              </a:buClr>
              <a:buChar char="•"/>
              <a:tabLst>
                <a:tab pos="259715" algn="l"/>
                <a:tab pos="260350" algn="l"/>
              </a:tabLst>
            </a:pPr>
            <a:r>
              <a:rPr lang="en-IN" sz="1600" dirty="0">
                <a:latin typeface="Calibri" panose="020F0502020204030204" pitchFamily="34" charset="0"/>
                <a:cs typeface="Times New Roman" panose="02020603050405020304" pitchFamily="18" charset="0"/>
              </a:rPr>
              <a:t>Feature scaling</a:t>
            </a:r>
          </a:p>
          <a:p>
            <a:pPr marL="259715" indent="-247650">
              <a:lnSpc>
                <a:spcPct val="100000"/>
              </a:lnSpc>
              <a:spcBef>
                <a:spcPts val="80"/>
              </a:spcBef>
              <a:buClr>
                <a:srgbClr val="0ACACF"/>
              </a:buClr>
              <a:buChar char="•"/>
              <a:tabLst>
                <a:tab pos="259715" algn="l"/>
                <a:tab pos="260350" algn="l"/>
              </a:tabLst>
            </a:pPr>
            <a:r>
              <a:rPr lang="en-IN" sz="1600" dirty="0">
                <a:latin typeface="Calibri" panose="020F0502020204030204" pitchFamily="34" charset="0"/>
                <a:cs typeface="Times New Roman" panose="02020603050405020304" pitchFamily="18" charset="0"/>
              </a:rPr>
              <a:t>Stemming</a:t>
            </a:r>
          </a:p>
          <a:p>
            <a:pPr marL="259715" indent="-247650">
              <a:lnSpc>
                <a:spcPct val="100000"/>
              </a:lnSpc>
              <a:spcBef>
                <a:spcPts val="80"/>
              </a:spcBef>
              <a:buClr>
                <a:srgbClr val="0ACACF"/>
              </a:buClr>
              <a:buChar char="•"/>
              <a:tabLst>
                <a:tab pos="259715" algn="l"/>
                <a:tab pos="260350" algn="l"/>
              </a:tabLst>
            </a:pPr>
            <a:r>
              <a:rPr lang="en-IN" sz="1600" dirty="0" err="1">
                <a:latin typeface="Calibri" panose="020F0502020204030204" pitchFamily="34" charset="0"/>
                <a:cs typeface="Times New Roman" panose="02020603050405020304" pitchFamily="18" charset="0"/>
              </a:rPr>
              <a:t>Tfidfvectorizer</a:t>
            </a:r>
            <a:endParaRPr sz="1600" dirty="0">
              <a:latin typeface="Calibri" panose="020F0502020204030204" pitchFamily="34" charset="0"/>
              <a:cs typeface="Times New Roman" panose="02020603050405020304" pitchFamily="18" charset="0"/>
            </a:endParaRPr>
          </a:p>
          <a:p>
            <a:pPr marL="264160" indent="-252095">
              <a:lnSpc>
                <a:spcPct val="100000"/>
              </a:lnSpc>
              <a:spcBef>
                <a:spcPts val="75"/>
              </a:spcBef>
              <a:buClr>
                <a:srgbClr val="0ACACF"/>
              </a:buClr>
              <a:buChar char="•"/>
              <a:tabLst>
                <a:tab pos="263525" algn="l"/>
                <a:tab pos="264795" algn="l"/>
              </a:tabLst>
            </a:pPr>
            <a:r>
              <a:rPr sz="1600" dirty="0">
                <a:latin typeface="Calibri" panose="020F0502020204030204" pitchFamily="34" charset="0"/>
                <a:cs typeface="Times New Roman" panose="02020603050405020304" pitchFamily="18" charset="0"/>
              </a:rPr>
              <a:t>Model Creation</a:t>
            </a:r>
            <a:endParaRPr lang="en-IN" sz="1600" dirty="0">
              <a:latin typeface="Calibri" panose="020F0502020204030204" pitchFamily="34" charset="0"/>
              <a:cs typeface="Times New Roman" panose="02020603050405020304" pitchFamily="18" charset="0"/>
            </a:endParaRPr>
          </a:p>
          <a:p>
            <a:pPr marL="259715" indent="-247650">
              <a:spcBef>
                <a:spcPts val="75"/>
              </a:spcBef>
              <a:buClr>
                <a:srgbClr val="0ACACF"/>
              </a:buClr>
              <a:buFontTx/>
              <a:buChar char="•"/>
              <a:tabLst>
                <a:tab pos="259715" algn="l"/>
                <a:tab pos="260350" algn="l"/>
              </a:tabLst>
            </a:pPr>
            <a:r>
              <a:rPr lang="en-IN" sz="1600" dirty="0">
                <a:latin typeface="Calibri" panose="020F0502020204030204" pitchFamily="34" charset="0"/>
                <a:cs typeface="Times New Roman" panose="02020603050405020304" pitchFamily="18" charset="0"/>
              </a:rPr>
              <a:t>Key metrics</a:t>
            </a:r>
            <a:endParaRPr sz="1600" dirty="0">
              <a:latin typeface="Calibri" panose="020F0502020204030204" pitchFamily="34" charset="0"/>
              <a:cs typeface="Times New Roman" panose="02020603050405020304" pitchFamily="18" charset="0"/>
            </a:endParaRPr>
          </a:p>
          <a:p>
            <a:pPr marL="263525" indent="-251460">
              <a:lnSpc>
                <a:spcPct val="100000"/>
              </a:lnSpc>
              <a:spcBef>
                <a:spcPts val="180"/>
              </a:spcBef>
              <a:buClr>
                <a:srgbClr val="0ACACF"/>
              </a:buClr>
              <a:buChar char="•"/>
              <a:tabLst>
                <a:tab pos="263525" algn="l"/>
                <a:tab pos="264160" algn="l"/>
              </a:tabLst>
            </a:pPr>
            <a:r>
              <a:rPr lang="en-IN" sz="1600" dirty="0">
                <a:latin typeface="Calibri" panose="020F0502020204030204" pitchFamily="34" charset="0"/>
                <a:cs typeface="Times New Roman" panose="02020603050405020304" pitchFamily="18" charset="0"/>
              </a:rPr>
              <a:t>Conclusion</a:t>
            </a:r>
            <a:endParaRPr sz="1600" dirty="0">
              <a:latin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13815" y="444500"/>
            <a:ext cx="5474970" cy="655950"/>
          </a:xfrm>
          <a:prstGeom prst="rect">
            <a:avLst/>
          </a:prstGeom>
        </p:spPr>
        <p:txBody>
          <a:bodyPr vert="horz" wrap="square" lIns="0" tIns="93346" rIns="0" bIns="0" rtlCol="0">
            <a:spAutoFit/>
          </a:bodyPr>
          <a:lstStyle/>
          <a:p>
            <a:pPr marL="17780">
              <a:lnSpc>
                <a:spcPct val="100000"/>
              </a:lnSpc>
              <a:spcBef>
                <a:spcPts val="130"/>
              </a:spcBef>
            </a:pPr>
            <a:r>
              <a:rPr sz="3650" b="1" spc="55" dirty="0">
                <a:solidFill>
                  <a:srgbClr val="055970"/>
                </a:solidFill>
              </a:rPr>
              <a:t>INTRODUCTION</a:t>
            </a:r>
          </a:p>
        </p:txBody>
      </p:sp>
      <p:sp>
        <p:nvSpPr>
          <p:cNvPr id="5" name="object 5"/>
          <p:cNvSpPr txBox="1"/>
          <p:nvPr/>
        </p:nvSpPr>
        <p:spPr>
          <a:xfrm>
            <a:off x="482318" y="1665347"/>
            <a:ext cx="7196455" cy="3771610"/>
          </a:xfrm>
          <a:prstGeom prst="rect">
            <a:avLst/>
          </a:prstGeom>
        </p:spPr>
        <p:txBody>
          <a:bodyPr vert="horz" wrap="square" lIns="0" tIns="6985" rIns="0" bIns="0" rtlCol="0">
            <a:spAutoFit/>
          </a:bodyPr>
          <a:lstStyle/>
          <a:p>
            <a:pPr defTabSz="809427">
              <a:lnSpc>
                <a:spcPct val="87000"/>
              </a:lnSpc>
              <a:spcBef>
                <a:spcPts val="1062"/>
              </a:spcBef>
              <a:spcAft>
                <a:spcPts val="800"/>
              </a:spcAft>
              <a:buClr>
                <a:schemeClr val="accent1"/>
              </a:buClr>
              <a:buSzPct val="100000"/>
            </a:pPr>
            <a:endParaRPr lang="en-IN" dirty="0">
              <a:latin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a:t>
            </a:r>
            <a:r>
              <a:rPr lang="en-IN" dirty="0">
                <a:latin typeface="Calibri" panose="020F0502020204030204" pitchFamily="34" charset="0"/>
                <a:cs typeface="Times New Roman" panose="02020603050405020304" pitchFamily="18" charset="0"/>
              </a:rPr>
              <a:t>researchers</a:t>
            </a:r>
            <a:r>
              <a:rPr lang="en-IN" sz="1800" dirty="0">
                <a:effectLst/>
                <a:latin typeface="Calibri" panose="020F0502020204030204" pitchFamily="34" charset="0"/>
                <a:ea typeface="Calibri" panose="020F0502020204030204" pitchFamily="34" charset="0"/>
                <a:cs typeface="Times New Roman" panose="02020603050405020304" pitchFamily="18" charset="0"/>
              </a:rPr>
              <a:t> have found that hate is a problem across multiple platforms, there is a lack of models for online hate detection.</a:t>
            </a:r>
          </a:p>
          <a:p>
            <a:pPr defTabSz="809427">
              <a:lnSpc>
                <a:spcPct val="87000"/>
              </a:lnSpc>
              <a:spcBef>
                <a:spcPts val="1062"/>
              </a:spcBef>
              <a:spcAft>
                <a:spcPts val="800"/>
              </a:spcAft>
              <a:buClr>
                <a:schemeClr val="accent1"/>
              </a:buClr>
              <a:buSzPct val="100000"/>
            </a:pPr>
            <a:r>
              <a:rPr lang="en-US" sz="1800" dirty="0">
                <a:latin typeface="Calibri" panose="020F0502020204030204" pitchFamily="34" charset="0"/>
                <a:cs typeface="Times New Roman" panose="02020603050405020304" pitchFamily="18" charset="0"/>
              </a:rPr>
              <a:t>Classification algorithm is used to create a model with a great accuracy </a:t>
            </a:r>
            <a:r>
              <a:rPr lang="en-US" dirty="0">
                <a:latin typeface="Calibri" panose="020F0502020204030204" pitchFamily="34" charset="0"/>
                <a:cs typeface="Times New Roman" panose="02020603050405020304" pitchFamily="18" charset="0"/>
              </a:rPr>
              <a:t>score.</a:t>
            </a:r>
          </a:p>
          <a:p>
            <a:pPr marL="285750" indent="-285750" defTabSz="809427">
              <a:lnSpc>
                <a:spcPct val="87000"/>
              </a:lnSpc>
              <a:spcBef>
                <a:spcPts val="1062"/>
              </a:spcBef>
              <a:spcAft>
                <a:spcPts val="800"/>
              </a:spcAft>
              <a:buClr>
                <a:schemeClr val="accent1"/>
              </a:buClr>
              <a:buSzPct val="10000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defTabSz="809427">
              <a:lnSpc>
                <a:spcPct val="87000"/>
              </a:lnSpc>
              <a:spcBef>
                <a:spcPts val="1062"/>
              </a:spcBef>
              <a:spcAft>
                <a:spcPts val="800"/>
              </a:spcAft>
              <a:buClr>
                <a:schemeClr val="accent1"/>
              </a:buClr>
              <a:buSzPct val="10000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defTabSz="809427">
              <a:lnSpc>
                <a:spcPct val="87000"/>
              </a:lnSpc>
              <a:spcBef>
                <a:spcPts val="1062"/>
              </a:spcBef>
              <a:spcAft>
                <a:spcPts val="800"/>
              </a:spcAft>
              <a:buClr>
                <a:schemeClr val="accent1"/>
              </a:buClr>
              <a:buSzPct val="100000"/>
              <a:buFont typeface="Arial" panose="020B0604020202020204" pitchFamily="34" charset="0"/>
              <a:buChar char="•"/>
            </a:pPr>
            <a:endParaRPr dirty="0">
              <a:latin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22300" y="268740"/>
            <a:ext cx="6459798" cy="579005"/>
          </a:xfrm>
          <a:prstGeom prst="rect">
            <a:avLst/>
          </a:prstGeom>
        </p:spPr>
        <p:txBody>
          <a:bodyPr vert="horz" wrap="square" lIns="0" tIns="17145" rIns="0" bIns="0" rtlCol="0">
            <a:spAutoFit/>
          </a:bodyPr>
          <a:lstStyle/>
          <a:p>
            <a:pPr marL="17780">
              <a:spcBef>
                <a:spcPts val="130"/>
              </a:spcBef>
            </a:pPr>
            <a:r>
              <a:rPr sz="3650" spc="55" dirty="0">
                <a:solidFill>
                  <a:srgbClr val="055970"/>
                </a:solidFill>
                <a:latin typeface="+mj-lt"/>
                <a:cs typeface="+mj-cs"/>
              </a:rPr>
              <a:t>PROBLEM STATEMENT</a:t>
            </a:r>
          </a:p>
        </p:txBody>
      </p:sp>
      <p:sp>
        <p:nvSpPr>
          <p:cNvPr id="5" name="object 5"/>
          <p:cNvSpPr txBox="1">
            <a:spLocks noGrp="1"/>
          </p:cNvSpPr>
          <p:nvPr>
            <p:ph sz="half" idx="2"/>
          </p:nvPr>
        </p:nvSpPr>
        <p:spPr>
          <a:xfrm>
            <a:off x="285115" y="1054100"/>
            <a:ext cx="7532370" cy="5016500"/>
          </a:xfrm>
          <a:prstGeom prst="rect">
            <a:avLst/>
          </a:prstGeom>
        </p:spPr>
        <p:txBody>
          <a:bodyPr vert="horz" wrap="square" lIns="0" tIns="6985" rIns="0" bIns="0" rtlCol="0">
            <a:noAutofit/>
          </a:bodyPr>
          <a:lstStyle/>
          <a:p>
            <a:pPr>
              <a:lnSpc>
                <a:spcPct val="107000"/>
              </a:lnSpc>
              <a:spcAft>
                <a:spcPts val="800"/>
              </a:spcAft>
            </a:pPr>
            <a:r>
              <a:rPr lang="en-IN" sz="1800" dirty="0">
                <a:latin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p>
          <a:p>
            <a:pPr>
              <a:lnSpc>
                <a:spcPct val="107000"/>
              </a:lnSpc>
              <a:spcAft>
                <a:spcPts val="800"/>
              </a:spcAft>
            </a:pPr>
            <a:r>
              <a:rPr lang="en-IN" sz="1800" dirty="0">
                <a:latin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nSpc>
                <a:spcPct val="107000"/>
              </a:lnSpc>
              <a:spcAft>
                <a:spcPts val="800"/>
              </a:spcAft>
            </a:pPr>
            <a:r>
              <a:rPr lang="en-IN" sz="1800" dirty="0">
                <a:latin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1AB3-472E-68F8-7E9B-585E38FCF17D}"/>
              </a:ext>
            </a:extLst>
          </p:cNvPr>
          <p:cNvSpPr>
            <a:spLocks noGrp="1"/>
          </p:cNvSpPr>
          <p:nvPr>
            <p:ph type="title"/>
          </p:nvPr>
        </p:nvSpPr>
        <p:spPr/>
        <p:txBody>
          <a:bodyPr/>
          <a:lstStyle/>
          <a:p>
            <a:r>
              <a:rPr lang="en-IN" sz="3650" spc="55" dirty="0">
                <a:solidFill>
                  <a:srgbClr val="055970"/>
                </a:solidFill>
                <a:latin typeface="+mj-lt"/>
                <a:cs typeface="+mj-cs"/>
              </a:rPr>
              <a:t>PROJECT SPECIFICATION</a:t>
            </a:r>
          </a:p>
        </p:txBody>
      </p:sp>
      <p:sp>
        <p:nvSpPr>
          <p:cNvPr id="3" name="Content Placeholder 2">
            <a:extLst>
              <a:ext uri="{FF2B5EF4-FFF2-40B4-BE49-F238E27FC236}">
                <a16:creationId xmlns:a16="http://schemas.microsoft.com/office/drawing/2014/main" id="{6D7B304E-D83C-1DCE-9444-A5FF778E9BA7}"/>
              </a:ext>
            </a:extLst>
          </p:cNvPr>
          <p:cNvSpPr>
            <a:spLocks noGrp="1"/>
          </p:cNvSpPr>
          <p:nvPr>
            <p:ph sz="half" idx="2"/>
          </p:nvPr>
        </p:nvSpPr>
        <p:spPr>
          <a:xfrm>
            <a:off x="892256" y="1604778"/>
            <a:ext cx="6827192" cy="3806555"/>
          </a:xfrm>
        </p:spPr>
        <p:txBody>
          <a:bodyPr/>
          <a:lstStyle/>
          <a:p>
            <a:pPr>
              <a:lnSpc>
                <a:spcPts val="2400"/>
              </a:lnSpc>
            </a:pPr>
            <a:r>
              <a:rPr lang="en-IN" sz="1800" dirty="0">
                <a:latin typeface="Calibri" panose="020F0502020204030204" pitchFamily="34" charset="0"/>
                <a:cs typeface="Times New Roman" panose="02020603050405020304" pitchFamily="18" charset="0"/>
              </a:rPr>
              <a:t>Machine learning data only works with numerical features so we have to convert text data into numerical columns. So we have to </a:t>
            </a:r>
            <a:r>
              <a:rPr lang="en-IN" sz="1800" dirty="0" err="1">
                <a:latin typeface="Calibri" panose="020F0502020204030204" pitchFamily="34" charset="0"/>
                <a:cs typeface="Times New Roman" panose="02020603050405020304" pitchFamily="18" charset="0"/>
              </a:rPr>
              <a:t>preprocess</a:t>
            </a:r>
            <a:r>
              <a:rPr lang="en-IN" sz="1800" dirty="0">
                <a:latin typeface="Calibri" panose="020F0502020204030204" pitchFamily="34" charset="0"/>
                <a:cs typeface="Times New Roman" panose="02020603050405020304" pitchFamily="18" charset="0"/>
              </a:rPr>
              <a:t> the text and that is called natural language processing.</a:t>
            </a:r>
          </a:p>
          <a:p>
            <a:pPr>
              <a:lnSpc>
                <a:spcPts val="2400"/>
              </a:lnSpc>
              <a:spcBef>
                <a:spcPts val="2400"/>
              </a:spcBef>
            </a:pPr>
            <a:r>
              <a:rPr lang="en-IN" sz="1800" dirty="0">
                <a:latin typeface="Calibri" panose="020F0502020204030204" pitchFamily="34" charset="0"/>
                <a:cs typeface="Times New Roman" panose="02020603050405020304" pitchFamily="18" charset="0"/>
              </a:rPr>
              <a:t>In-text </a:t>
            </a:r>
            <a:r>
              <a:rPr lang="en-IN" sz="1800" dirty="0" err="1">
                <a:latin typeface="Calibri" panose="020F0502020204030204" pitchFamily="34" charset="0"/>
                <a:cs typeface="Times New Roman" panose="02020603050405020304" pitchFamily="18" charset="0"/>
              </a:rPr>
              <a:t>preprocess</a:t>
            </a:r>
            <a:r>
              <a:rPr lang="en-IN" sz="1800" dirty="0">
                <a:latin typeface="Calibri" panose="020F0502020204030204" pitchFamily="34" charset="0"/>
                <a:cs typeface="Times New Roman" panose="02020603050405020304" pitchFamily="18" charset="0"/>
              </a:rPr>
              <a:t> we are cleaning our text by stemming, lemmatization, remove </a:t>
            </a:r>
            <a:r>
              <a:rPr lang="en-IN" sz="1800" dirty="0" err="1">
                <a:latin typeface="Calibri" panose="020F0502020204030204" pitchFamily="34" charset="0"/>
                <a:cs typeface="Times New Roman" panose="02020603050405020304" pitchFamily="18" charset="0"/>
              </a:rPr>
              <a:t>stopwords</a:t>
            </a:r>
            <a:r>
              <a:rPr lang="en-IN" sz="1800" dirty="0">
                <a:latin typeface="Calibri" panose="020F0502020204030204" pitchFamily="34" charset="0"/>
                <a:cs typeface="Times New Roman" panose="02020603050405020304" pitchFamily="18" charset="0"/>
              </a:rPr>
              <a:t>, remove special symbols and numbers, etc. After cleaning the data we have to feed this text data into a vectorizer which will convert this text data into numerical features.</a:t>
            </a:r>
          </a:p>
          <a:p>
            <a:pPr marL="24765" marR="161925" indent="0">
              <a:lnSpc>
                <a:spcPct val="104600"/>
              </a:lnSpc>
              <a:spcBef>
                <a:spcPts val="505"/>
              </a:spcBef>
              <a:buClr>
                <a:srgbClr val="16C8CD"/>
              </a:buClr>
              <a:buNone/>
              <a:tabLst>
                <a:tab pos="266700" algn="l"/>
                <a:tab pos="267335" algn="l"/>
              </a:tabLst>
            </a:pPr>
            <a:endParaRPr lang="en-US" sz="2400" dirty="0">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140541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Ref idx="1003">
        <a:schemeClr val="bg2"/>
      </p:bgRef>
    </p:bg>
    <p:spTree>
      <p:nvGrpSpPr>
        <p:cNvPr id="1" name=""/>
        <p:cNvGrpSpPr/>
        <p:nvPr/>
      </p:nvGrpSpPr>
      <p:grpSpPr>
        <a:xfrm>
          <a:off x="0" y="0"/>
          <a:ext cx="0" cy="0"/>
          <a:chOff x="0" y="0"/>
          <a:chExt cx="0" cy="0"/>
        </a:xfrm>
      </p:grpSpPr>
      <p:sp>
        <p:nvSpPr>
          <p:cNvPr id="4" name="object 4"/>
          <p:cNvSpPr txBox="1">
            <a:spLocks noGrp="1"/>
          </p:cNvSpPr>
          <p:nvPr>
            <p:ph type="title"/>
          </p:nvPr>
        </p:nvSpPr>
        <p:spPr>
          <a:xfrm>
            <a:off x="698500" y="1016931"/>
            <a:ext cx="6024434" cy="622393"/>
          </a:xfrm>
          <a:prstGeom prst="rect">
            <a:avLst/>
          </a:prstGeom>
        </p:spPr>
        <p:txBody>
          <a:bodyPr vert="horz" wrap="square" lIns="0" tIns="67734" rIns="0" bIns="0" rtlCol="0">
            <a:spAutoFit/>
          </a:bodyPr>
          <a:lstStyle/>
          <a:p>
            <a:pPr marL="13335">
              <a:lnSpc>
                <a:spcPct val="100000"/>
              </a:lnSpc>
              <a:spcBef>
                <a:spcPts val="130"/>
              </a:spcBef>
            </a:pPr>
            <a:r>
              <a:rPr b="1" spc="-165" dirty="0">
                <a:solidFill>
                  <a:schemeClr val="accent1">
                    <a:lumMod val="50000"/>
                  </a:schemeClr>
                </a:solidFill>
              </a:rPr>
              <a:t>DATASET</a:t>
            </a:r>
          </a:p>
        </p:txBody>
      </p:sp>
      <p:sp>
        <p:nvSpPr>
          <p:cNvPr id="8" name="object 8"/>
          <p:cNvSpPr txBox="1"/>
          <p:nvPr/>
        </p:nvSpPr>
        <p:spPr>
          <a:xfrm>
            <a:off x="470944" y="2575322"/>
            <a:ext cx="6974840" cy="658770"/>
          </a:xfrm>
          <a:prstGeom prst="rect">
            <a:avLst/>
          </a:prstGeom>
        </p:spPr>
        <p:txBody>
          <a:bodyPr vert="horz" wrap="square" lIns="0" tIns="91440" rIns="0" bIns="0" rtlCol="0">
            <a:spAutoFit/>
          </a:bodyPr>
          <a:lstStyle/>
          <a:p>
            <a:pPr marL="297816" marR="414020" indent="-285750">
              <a:lnSpc>
                <a:spcPct val="104000"/>
              </a:lnSpc>
              <a:spcBef>
                <a:spcPts val="509"/>
              </a:spcBef>
              <a:buClr>
                <a:srgbClr val="1AC6CF"/>
              </a:buClr>
              <a:buFont typeface="Arial" panose="020B0604020202020204" pitchFamily="34" charset="0"/>
              <a:buChar char="•"/>
              <a:tabLst>
                <a:tab pos="253365" algn="l"/>
                <a:tab pos="254000" algn="l"/>
              </a:tabLst>
            </a:pPr>
            <a:endParaRPr lang="en-IN" sz="1600" dirty="0">
              <a:latin typeface="Calibri" panose="020F0502020204030204" pitchFamily="34" charset="0"/>
              <a:cs typeface="Times New Roman" panose="02020603050405020304" pitchFamily="18" charset="0"/>
            </a:endParaRPr>
          </a:p>
          <a:p>
            <a:pPr marL="297816" marR="414020" indent="-285750">
              <a:lnSpc>
                <a:spcPct val="104000"/>
              </a:lnSpc>
              <a:spcBef>
                <a:spcPts val="509"/>
              </a:spcBef>
              <a:buClr>
                <a:srgbClr val="1AC6CF"/>
              </a:buClr>
              <a:buFont typeface="Arial" panose="020B0604020202020204" pitchFamily="34" charset="0"/>
              <a:buChar char="•"/>
              <a:tabLst>
                <a:tab pos="253365" algn="l"/>
                <a:tab pos="254000" algn="l"/>
              </a:tabLst>
            </a:pPr>
            <a:endParaRPr sz="1600" dirty="0">
              <a:latin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B2AD0F7B-8E4F-EC54-19DF-69EE4010A616}"/>
              </a:ext>
            </a:extLst>
          </p:cNvPr>
          <p:cNvSpPr txBox="1"/>
          <p:nvPr/>
        </p:nvSpPr>
        <p:spPr>
          <a:xfrm>
            <a:off x="470944" y="1882465"/>
            <a:ext cx="7160712" cy="2256323"/>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 set contains the training set, which has approximately 1,59,000 samples and the test set which contains nearly 1,53,000 samples. All the data samples contain 8 fields which includes ‘Id’, ‘Comments’, ‘Malignant’, ‘Highly malignant’, ‘Rude’, ‘Threat’, ‘Abuse’ and ‘Loathe’.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label can be either 0 or 1, where 0 denotes a NO while 1 denotes a YES. There are various comments which have multiple labels. The first attribute is a unique ID associated with each comment.   </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78249" y="368300"/>
            <a:ext cx="6827191" cy="613288"/>
          </a:xfrm>
          <a:prstGeom prst="rect">
            <a:avLst/>
          </a:prstGeom>
        </p:spPr>
        <p:txBody>
          <a:bodyPr vert="horz" wrap="square" lIns="0" tIns="67734" rIns="0" bIns="0" rtlCol="0">
            <a:spAutoFit/>
          </a:bodyPr>
          <a:lstStyle/>
          <a:p>
            <a:pPr marL="13335">
              <a:lnSpc>
                <a:spcPct val="100000"/>
              </a:lnSpc>
              <a:spcBef>
                <a:spcPts val="130"/>
              </a:spcBef>
            </a:pPr>
            <a:r>
              <a:rPr b="1" spc="-325" dirty="0">
                <a:solidFill>
                  <a:srgbClr val="075970"/>
                </a:solidFill>
              </a:rPr>
              <a:t>DATA</a:t>
            </a:r>
            <a:r>
              <a:rPr b="1" spc="130" dirty="0">
                <a:solidFill>
                  <a:srgbClr val="075970"/>
                </a:solidFill>
              </a:rPr>
              <a:t> </a:t>
            </a:r>
            <a:r>
              <a:rPr b="1" spc="-165" dirty="0">
                <a:solidFill>
                  <a:schemeClr val="accent1">
                    <a:lumMod val="50000"/>
                  </a:schemeClr>
                </a:solidFill>
              </a:rPr>
              <a:t>CLEANING</a:t>
            </a:r>
          </a:p>
        </p:txBody>
      </p:sp>
      <p:sp>
        <p:nvSpPr>
          <p:cNvPr id="6" name="object 6"/>
          <p:cNvSpPr txBox="1"/>
          <p:nvPr/>
        </p:nvSpPr>
        <p:spPr>
          <a:xfrm>
            <a:off x="473756" y="1665347"/>
            <a:ext cx="7131684" cy="2279727"/>
          </a:xfrm>
          <a:prstGeom prst="rect">
            <a:avLst/>
          </a:prstGeom>
        </p:spPr>
        <p:txBody>
          <a:bodyPr vert="horz" wrap="square" lIns="0" tIns="14605" rIns="0" bIns="0" rtlCol="0">
            <a:spAutoFit/>
          </a:bodyPr>
          <a:lstStyle/>
          <a:p>
            <a:pPr marL="247650" indent="-235585">
              <a:lnSpc>
                <a:spcPts val="2030"/>
              </a:lnSpc>
              <a:spcBef>
                <a:spcPts val="115"/>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main aim of Data Cleaning is to identify and remove errors &amp;</a:t>
            </a:r>
          </a:p>
          <a:p>
            <a:pPr marL="259715">
              <a:lnSpc>
                <a:spcPts val="2030"/>
              </a:lnSpc>
            </a:pPr>
            <a:r>
              <a:rPr sz="1600" dirty="0">
                <a:latin typeface="Calibri" panose="020F0502020204030204" pitchFamily="34" charset="0"/>
                <a:cs typeface="Times New Roman" panose="02020603050405020304" pitchFamily="18" charset="0"/>
              </a:rPr>
              <a:t>duplicate data, in order to create a reliable dataset.</a:t>
            </a:r>
          </a:p>
          <a:p>
            <a:pPr marL="247650" indent="-235585">
              <a:lnSpc>
                <a:spcPct val="100000"/>
              </a:lnSpc>
              <a:spcBef>
                <a:spcPts val="480"/>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process of data cleaning is done by usinga very </a:t>
            </a:r>
            <a:r>
              <a:rPr lang="en-IN" sz="1600" dirty="0">
                <a:latin typeface="Calibri" panose="020F0502020204030204" pitchFamily="34" charset="0"/>
                <a:cs typeface="Times New Roman" panose="02020603050405020304" pitchFamily="18" charset="0"/>
              </a:rPr>
              <a:t>famous</a:t>
            </a:r>
            <a:r>
              <a:rPr sz="1600" dirty="0">
                <a:latin typeface="Calibri" panose="020F0502020204030204" pitchFamily="34" charset="0"/>
                <a:cs typeface="Times New Roman" panose="02020603050405020304" pitchFamily="18" charset="0"/>
              </a:rPr>
              <a:t> library pandas.</a:t>
            </a:r>
          </a:p>
          <a:p>
            <a:pPr marL="260350" marR="32384" indent="-248285">
              <a:lnSpc>
                <a:spcPts val="2020"/>
              </a:lnSpc>
              <a:spcBef>
                <a:spcPts val="464"/>
              </a:spcBef>
              <a:buClr>
                <a:srgbClr val="1AC8CD"/>
              </a:buClr>
              <a:buChar char="•"/>
              <a:tabLst>
                <a:tab pos="261620" algn="l"/>
                <a:tab pos="262255" algn="l"/>
              </a:tabLst>
            </a:pPr>
            <a:r>
              <a:rPr sz="1600" dirty="0">
                <a:latin typeface="Calibri" panose="020F0502020204030204" pitchFamily="34" charset="0"/>
                <a:cs typeface="Times New Roman" panose="02020603050405020304" pitchFamily="18" charset="0"/>
              </a:rPr>
              <a:t>Initially, those columns/features are dropped </a:t>
            </a:r>
            <a:r>
              <a:rPr lang="en-IN" sz="1600" dirty="0">
                <a:latin typeface="Calibri" panose="020F0502020204030204" pitchFamily="34" charset="0"/>
                <a:cs typeface="Times New Roman" panose="02020603050405020304" pitchFamily="18" charset="0"/>
              </a:rPr>
              <a:t>from</a:t>
            </a:r>
            <a:r>
              <a:rPr sz="1600" dirty="0">
                <a:latin typeface="Calibri" panose="020F0502020204030204" pitchFamily="34" charset="0"/>
                <a:cs typeface="Times New Roman" panose="02020603050405020304" pitchFamily="18" charset="0"/>
              </a:rPr>
              <a:t> dataset </a:t>
            </a:r>
            <a:r>
              <a:rPr lang="en-IN" sz="1600" dirty="0">
                <a:latin typeface="Calibri" panose="020F0502020204030204" pitchFamily="34" charset="0"/>
                <a:cs typeface="Times New Roman" panose="02020603050405020304" pitchFamily="18" charset="0"/>
              </a:rPr>
              <a:t>which</a:t>
            </a:r>
            <a:r>
              <a:rPr sz="1600" dirty="0">
                <a:latin typeface="Calibri" panose="020F0502020204030204" pitchFamily="34" charset="0"/>
                <a:cs typeface="Times New Roman" panose="02020603050405020304" pitchFamily="18" charset="0"/>
              </a:rPr>
              <a:t> are not </a:t>
            </a:r>
            <a:r>
              <a:rPr lang="en-IN" sz="1600" dirty="0">
                <a:latin typeface="Calibri" panose="020F0502020204030204" pitchFamily="34" charset="0"/>
                <a:cs typeface="Times New Roman" panose="02020603050405020304" pitchFamily="18" charset="0"/>
              </a:rPr>
              <a:t>important</a:t>
            </a:r>
            <a:r>
              <a:rPr sz="1600" dirty="0">
                <a:latin typeface="Calibri" panose="020F0502020204030204" pitchFamily="34" charset="0"/>
                <a:cs typeface="Times New Roman" panose="02020603050405020304" pitchFamily="18" charset="0"/>
              </a:rPr>
              <a:t> </a:t>
            </a:r>
            <a:r>
              <a:rPr lang="en-IN" sz="1600" dirty="0">
                <a:latin typeface="Calibri" panose="020F0502020204030204" pitchFamily="34" charset="0"/>
                <a:cs typeface="Times New Roman" panose="02020603050405020304" pitchFamily="18" charset="0"/>
              </a:rPr>
              <a:t>for</a:t>
            </a:r>
            <a:r>
              <a:rPr sz="1600" dirty="0">
                <a:latin typeface="Calibri" panose="020F0502020204030204" pitchFamily="34" charset="0"/>
                <a:cs typeface="Times New Roman" panose="02020603050405020304" pitchFamily="18" charset="0"/>
              </a:rPr>
              <a:t> </a:t>
            </a:r>
            <a:r>
              <a:rPr lang="en-IN" sz="1600" dirty="0">
                <a:latin typeface="Calibri" panose="020F0502020204030204" pitchFamily="34" charset="0"/>
                <a:cs typeface="Times New Roman" panose="02020603050405020304" pitchFamily="18" charset="0"/>
              </a:rPr>
              <a:t>prediction.</a:t>
            </a:r>
            <a:r>
              <a:rPr sz="1600" dirty="0">
                <a:latin typeface="Calibri" panose="020F0502020204030204" pitchFamily="34" charset="0"/>
                <a:cs typeface="Times New Roman" panose="02020603050405020304" pitchFamily="18" charset="0"/>
              </a:rPr>
              <a:t>.</a:t>
            </a:r>
          </a:p>
          <a:p>
            <a:pPr marL="247650" indent="-235585">
              <a:lnSpc>
                <a:spcPct val="100000"/>
              </a:lnSpc>
              <a:spcBef>
                <a:spcPts val="310"/>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rows having a null value in any colurnns are dropped </a:t>
            </a:r>
            <a:r>
              <a:rPr lang="en-IN" sz="1600" dirty="0">
                <a:latin typeface="Calibri" panose="020F0502020204030204" pitchFamily="34" charset="0"/>
                <a:cs typeface="Times New Roman" panose="02020603050405020304" pitchFamily="18" charset="0"/>
              </a:rPr>
              <a:t>from</a:t>
            </a:r>
            <a:r>
              <a:rPr sz="1600" dirty="0">
                <a:latin typeface="Calibri" panose="020F0502020204030204" pitchFamily="34" charset="0"/>
                <a:cs typeface="Times New Roman" panose="02020603050405020304" pitchFamily="18" charset="0"/>
              </a:rPr>
              <a:t>  dataset.</a:t>
            </a:r>
          </a:p>
          <a:p>
            <a:pPr marL="247650" marR="66675" indent="-247650">
              <a:lnSpc>
                <a:spcPts val="2020"/>
              </a:lnSpc>
              <a:spcBef>
                <a:spcPts val="565"/>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a:t>
            </a:r>
            <a:r>
              <a:rPr lang="en-IN" sz="1600" dirty="0">
                <a:latin typeface="Calibri" panose="020F0502020204030204" pitchFamily="34" charset="0"/>
                <a:cs typeface="Times New Roman" panose="02020603050405020304" pitchFamily="18" charset="0"/>
              </a:rPr>
              <a:t>column</a:t>
            </a:r>
            <a:r>
              <a:rPr sz="1600" dirty="0">
                <a:latin typeface="Calibri" panose="020F0502020204030204" pitchFamily="34" charset="0"/>
                <a:cs typeface="Times New Roman" panose="02020603050405020304" pitchFamily="18" charset="0"/>
              </a:rPr>
              <a:t>s having characters as well as integer values are converted into integer values only.</a:t>
            </a:r>
          </a:p>
        </p:txBody>
      </p:sp>
      <p:sp>
        <p:nvSpPr>
          <p:cNvPr id="12" name="object 12"/>
          <p:cNvSpPr txBox="1"/>
          <p:nvPr/>
        </p:nvSpPr>
        <p:spPr>
          <a:xfrm>
            <a:off x="454997" y="4003214"/>
            <a:ext cx="7088505" cy="271485"/>
          </a:xfrm>
          <a:prstGeom prst="rect">
            <a:avLst/>
          </a:prstGeom>
        </p:spPr>
        <p:txBody>
          <a:bodyPr vert="horz" wrap="square" lIns="0" tIns="24765" rIns="0" bIns="0" rtlCol="0">
            <a:spAutoFit/>
          </a:bodyPr>
          <a:lstStyle/>
          <a:p>
            <a:pPr marL="273050" marR="5080" indent="-260985">
              <a:lnSpc>
                <a:spcPts val="2020"/>
              </a:lnSpc>
              <a:spcBef>
                <a:spcPts val="195"/>
              </a:spcBef>
              <a:buClr>
                <a:srgbClr val="62D1D3"/>
              </a:buClr>
              <a:buChar char="•"/>
              <a:tabLst>
                <a:tab pos="276860" algn="l"/>
                <a:tab pos="277495" algn="l"/>
              </a:tabLst>
            </a:pPr>
            <a:r>
              <a:rPr sz="1600" dirty="0">
                <a:latin typeface="Calibri" panose="020F0502020204030204" pitchFamily="34" charset="0"/>
                <a:cs typeface="Times New Roman" panose="02020603050405020304" pitchFamily="18" charset="0"/>
              </a:rPr>
              <a:t>Many more data cleaning techniques are used to </a:t>
            </a:r>
            <a:r>
              <a:rPr lang="en-IN" sz="1600" dirty="0">
                <a:latin typeface="Calibri" panose="020F0502020204030204" pitchFamily="34" charset="0"/>
                <a:cs typeface="Times New Roman" panose="02020603050405020304" pitchFamily="18" charset="0"/>
              </a:rPr>
              <a:t>improve</a:t>
            </a:r>
            <a:r>
              <a:rPr sz="1600" dirty="0">
                <a:latin typeface="Calibri" panose="020F0502020204030204" pitchFamily="34" charset="0"/>
                <a:cs typeface="Times New Roman" panose="02020603050405020304" pitchFamily="18" charset="0"/>
              </a:rPr>
              <a:t> the quality of  dataset.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70279" y="974927"/>
            <a:ext cx="6827191" cy="613288"/>
          </a:xfrm>
          <a:prstGeom prst="rect">
            <a:avLst/>
          </a:prstGeom>
        </p:spPr>
        <p:txBody>
          <a:bodyPr vert="horz" wrap="square" lIns="0" tIns="67734" rIns="0" bIns="0" rtlCol="0">
            <a:spAutoFit/>
          </a:bodyPr>
          <a:lstStyle/>
          <a:p>
            <a:pPr marL="13335">
              <a:lnSpc>
                <a:spcPct val="100000"/>
              </a:lnSpc>
              <a:spcBef>
                <a:spcPts val="130"/>
              </a:spcBef>
            </a:pPr>
            <a:r>
              <a:rPr b="1" spc="-320" dirty="0">
                <a:solidFill>
                  <a:schemeClr val="accent1">
                    <a:lumMod val="50000"/>
                  </a:schemeClr>
                </a:solidFill>
              </a:rPr>
              <a:t>FEATURE</a:t>
            </a:r>
            <a:r>
              <a:rPr b="1" spc="270" dirty="0">
                <a:solidFill>
                  <a:schemeClr val="accent1">
                    <a:lumMod val="50000"/>
                  </a:schemeClr>
                </a:solidFill>
              </a:rPr>
              <a:t> </a:t>
            </a:r>
            <a:r>
              <a:rPr b="1" spc="-165" dirty="0">
                <a:solidFill>
                  <a:schemeClr val="accent1">
                    <a:lumMod val="50000"/>
                  </a:schemeClr>
                </a:solidFill>
              </a:rPr>
              <a:t>ENGINEERING</a:t>
            </a:r>
          </a:p>
        </p:txBody>
      </p:sp>
      <p:sp>
        <p:nvSpPr>
          <p:cNvPr id="5" name="object 5"/>
          <p:cNvSpPr txBox="1"/>
          <p:nvPr/>
        </p:nvSpPr>
        <p:spPr>
          <a:xfrm>
            <a:off x="781050" y="2240467"/>
            <a:ext cx="6916420" cy="1589666"/>
          </a:xfrm>
          <a:prstGeom prst="rect">
            <a:avLst/>
          </a:prstGeom>
        </p:spPr>
        <p:txBody>
          <a:bodyPr vert="horz" wrap="square" lIns="0" tIns="12700" rIns="0" bIns="0" rtlCol="0">
            <a:spAutoFit/>
          </a:bodyPr>
          <a:lstStyle/>
          <a:p>
            <a:pPr marL="248920" marR="5080" indent="-236854">
              <a:lnSpc>
                <a:spcPct val="100699"/>
              </a:lnSpc>
              <a:spcBef>
                <a:spcPts val="100"/>
              </a:spcBef>
              <a:buClr>
                <a:srgbClr val="18C6CD"/>
              </a:buClr>
              <a:buFont typeface="Times New Roman"/>
              <a:buChar char="•"/>
              <a:tabLst>
                <a:tab pos="252095" algn="l"/>
                <a:tab pos="252729" algn="l"/>
              </a:tabLst>
            </a:pPr>
            <a:r>
              <a:rPr sz="1600" dirty="0">
                <a:latin typeface="Calibri" panose="020F0502020204030204" pitchFamily="34" charset="0"/>
                <a:cs typeface="Times New Roman" panose="02020603050405020304" pitchFamily="18" charset="0"/>
              </a:rPr>
              <a:t>Feature engineering is the process of using domain knowledge to extract features from raw data via data mining techniques. These features can be used to improve the performance of machine learning algorithms. Feature engineering can be considered as applied machine learning itself.</a:t>
            </a:r>
          </a:p>
          <a:p>
            <a:pPr marL="249554" marR="119380" indent="-236854" algn="just">
              <a:lnSpc>
                <a:spcPct val="100499"/>
              </a:lnSpc>
              <a:spcBef>
                <a:spcPts val="655"/>
              </a:spcBef>
              <a:buClr>
                <a:srgbClr val="18C6CD"/>
              </a:buClr>
              <a:buChar char="•"/>
              <a:tabLst>
                <a:tab pos="254635" algn="l"/>
              </a:tabLst>
            </a:pPr>
            <a:r>
              <a:rPr sz="1600" dirty="0">
                <a:latin typeface="Calibri" panose="020F0502020204030204" pitchFamily="34" charset="0"/>
                <a:cs typeface="Times New Roman" panose="02020603050405020304" pitchFamily="18" charset="0"/>
              </a:rPr>
              <a:t>Dimensionality reduction techniques are used in  dataset to reduce those rows </a:t>
            </a:r>
            <a:r>
              <a:rPr lang="en-IN" sz="1600" dirty="0">
                <a:latin typeface="Calibri" panose="020F0502020204030204" pitchFamily="34" charset="0"/>
                <a:cs typeface="Times New Roman" panose="02020603050405020304" pitchFamily="18" charset="0"/>
              </a:rPr>
              <a:t>which </a:t>
            </a:r>
            <a:r>
              <a:rPr sz="1600" dirty="0">
                <a:latin typeface="Calibri" panose="020F0502020204030204" pitchFamily="34" charset="0"/>
                <a:cs typeface="Times New Roman" panose="02020603050405020304" pitchFamily="18" charset="0"/>
              </a:rPr>
              <a:t>are not very much important </a:t>
            </a:r>
            <a:r>
              <a:rPr lang="en-IN" sz="1600" dirty="0">
                <a:latin typeface="Calibri" panose="020F0502020204030204" pitchFamily="34" charset="0"/>
                <a:cs typeface="Times New Roman" panose="02020603050405020304" pitchFamily="18" charset="0"/>
              </a:rPr>
              <a:t>for predicting target value</a:t>
            </a:r>
            <a:r>
              <a:rPr sz="1600" dirty="0">
                <a:latin typeface="Calibri" panose="020F0502020204030204" pitchFamily="34" charset="0"/>
                <a:cs typeface="Times New Roman" panose="02020603050405020304" pitchFamily="18"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70279" y="974927"/>
            <a:ext cx="6827191" cy="613288"/>
          </a:xfrm>
          <a:prstGeom prst="rect">
            <a:avLst/>
          </a:prstGeom>
        </p:spPr>
        <p:txBody>
          <a:bodyPr vert="horz" wrap="square" lIns="0" tIns="67734" rIns="0" bIns="0" rtlCol="0">
            <a:spAutoFit/>
          </a:bodyPr>
          <a:lstStyle/>
          <a:p>
            <a:pPr marL="15240">
              <a:lnSpc>
                <a:spcPct val="100000"/>
              </a:lnSpc>
              <a:spcBef>
                <a:spcPts val="130"/>
              </a:spcBef>
            </a:pPr>
            <a:r>
              <a:rPr b="1" spc="-160" dirty="0">
                <a:solidFill>
                  <a:srgbClr val="075972"/>
                </a:solidFill>
              </a:rPr>
              <a:t>OUTLIER</a:t>
            </a:r>
            <a:r>
              <a:rPr b="1" spc="-80" dirty="0">
                <a:solidFill>
                  <a:srgbClr val="075972"/>
                </a:solidFill>
              </a:rPr>
              <a:t> </a:t>
            </a:r>
            <a:r>
              <a:rPr b="1" spc="-165" dirty="0">
                <a:solidFill>
                  <a:schemeClr val="accent1">
                    <a:lumMod val="50000"/>
                  </a:schemeClr>
                </a:solidFill>
              </a:rPr>
              <a:t>DETECTION</a:t>
            </a:r>
          </a:p>
        </p:txBody>
      </p:sp>
      <p:sp>
        <p:nvSpPr>
          <p:cNvPr id="5" name="object 5"/>
          <p:cNvSpPr txBox="1">
            <a:spLocks noGrp="1"/>
          </p:cNvSpPr>
          <p:nvPr>
            <p:ph idx="1"/>
          </p:nvPr>
        </p:nvSpPr>
        <p:spPr>
          <a:xfrm>
            <a:off x="927100" y="1739900"/>
            <a:ext cx="7016750" cy="2234010"/>
          </a:xfrm>
          <a:prstGeom prst="rect">
            <a:avLst/>
          </a:prstGeom>
        </p:spPr>
        <p:txBody>
          <a:bodyPr vert="horz" wrap="square" lIns="0" tIns="3175" rIns="0" bIns="0" rtlCol="0">
            <a:spAutoFit/>
          </a:bodyPr>
          <a:lstStyle/>
          <a:p>
            <a:pPr marL="261620" marR="539115" indent="-249554">
              <a:lnSpc>
                <a:spcPct val="103200"/>
              </a:lnSpc>
              <a:spcBef>
                <a:spcPts val="25"/>
              </a:spcBef>
              <a:buClr>
                <a:srgbClr val="18C8CD"/>
              </a:buClr>
              <a:tabLst>
                <a:tab pos="263525" algn="l"/>
                <a:tab pos="264160" algn="l"/>
              </a:tabLst>
            </a:pPr>
            <a:r>
              <a:rPr sz="1600" dirty="0">
                <a:latin typeface="Calibri" panose="020F0502020204030204" pitchFamily="34" charset="0"/>
                <a:cs typeface="Times New Roman" panose="02020603050405020304" pitchFamily="18" charset="0"/>
              </a:rPr>
              <a:t>In simple words, an outlier is an observation that diverges from an overall pattern on a sample.</a:t>
            </a:r>
          </a:p>
          <a:p>
            <a:pPr marL="249554" marR="151765" indent="-224790">
              <a:lnSpc>
                <a:spcPct val="103299"/>
              </a:lnSpc>
              <a:spcBef>
                <a:spcPts val="540"/>
              </a:spcBef>
              <a:buClr>
                <a:srgbClr val="18C8CD"/>
              </a:buClr>
              <a:tabLst>
                <a:tab pos="250190" algn="l"/>
              </a:tabLst>
            </a:pPr>
            <a:r>
              <a:rPr sz="1600" dirty="0">
                <a:latin typeface="Calibri" panose="020F0502020204030204" pitchFamily="34" charset="0"/>
                <a:cs typeface="Times New Roman" panose="02020603050405020304" pitchFamily="18" charset="0"/>
              </a:rPr>
              <a:t>There are many types of outlier detection techniques such as Z-Score or Extreme Value Analysis, Probabilistic and Statistical Modeling, Information Theory Models, Standard Deviation </a:t>
            </a:r>
            <a:r>
              <a:rPr lang="en-IN" sz="1600" dirty="0">
                <a:latin typeface="Calibri" panose="020F0502020204030204" pitchFamily="34" charset="0"/>
                <a:cs typeface="Times New Roman" panose="02020603050405020304" pitchFamily="18" charset="0"/>
              </a:rPr>
              <a:t>etc.</a:t>
            </a:r>
          </a:p>
          <a:p>
            <a:pPr marL="249554" marR="151765" indent="-224790">
              <a:lnSpc>
                <a:spcPct val="103299"/>
              </a:lnSpc>
              <a:spcBef>
                <a:spcPts val="540"/>
              </a:spcBef>
              <a:buClr>
                <a:srgbClr val="18C8CD"/>
              </a:buClr>
              <a:buFontTx/>
              <a:buChar char="•"/>
              <a:tabLst>
                <a:tab pos="250190" algn="l"/>
              </a:tabLst>
            </a:pPr>
            <a:r>
              <a:rPr lang="en-IN" sz="1600" dirty="0">
                <a:latin typeface="Calibri" panose="020F0502020204030204" pitchFamily="34" charset="0"/>
                <a:cs typeface="Times New Roman" panose="02020603050405020304" pitchFamily="18" charset="0"/>
              </a:rPr>
              <a:t>In the following case no need to detect outliers as we have only two columns.</a:t>
            </a:r>
          </a:p>
          <a:p>
            <a:pPr marL="249554" marR="151765" indent="-224790">
              <a:lnSpc>
                <a:spcPct val="103299"/>
              </a:lnSpc>
              <a:spcBef>
                <a:spcPts val="540"/>
              </a:spcBef>
              <a:buClr>
                <a:srgbClr val="18C8CD"/>
              </a:buClr>
              <a:buChar char="•"/>
              <a:tabLst>
                <a:tab pos="250190" algn="l"/>
              </a:tabLst>
            </a:pPr>
            <a:endParaRPr spc="60" dirty="0">
              <a:solidFill>
                <a:srgbClr val="131315"/>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2.xml><?xml version="1.0" encoding="utf-8"?>
<a:themeOverride xmlns:a="http://schemas.openxmlformats.org/drawingml/2006/main">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docProps/app.xml><?xml version="1.0" encoding="utf-8"?>
<Properties xmlns="http://schemas.openxmlformats.org/officeDocument/2006/extended-properties" xmlns:vt="http://schemas.openxmlformats.org/officeDocument/2006/docPropsVTypes">
  <Template/>
  <TotalTime>5277</TotalTime>
  <Words>1108</Words>
  <Application>Microsoft Office PowerPoint</Application>
  <PresentationFormat>Custom</PresentationFormat>
  <Paragraphs>73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Corbel</vt:lpstr>
      <vt:lpstr>Times New Roman</vt:lpstr>
      <vt:lpstr>Wingdings</vt:lpstr>
      <vt:lpstr>Parallax</vt:lpstr>
      <vt:lpstr> Malignant Comments Prediction </vt:lpstr>
      <vt:lpstr>OUTLINE</vt:lpstr>
      <vt:lpstr>INTRODUCTION</vt:lpstr>
      <vt:lpstr>PROBLEM STATEMENT</vt:lpstr>
      <vt:lpstr>PROJECT SPECIFICATION</vt:lpstr>
      <vt:lpstr>DATASET</vt:lpstr>
      <vt:lpstr>DATA CLEANING</vt:lpstr>
      <vt:lpstr>FEATURE ENGINEERING</vt:lpstr>
      <vt:lpstr>OUTLIER DETECTION</vt:lpstr>
      <vt:lpstr>STEMMING</vt:lpstr>
      <vt:lpstr>TFIDFVECTORIZER</vt:lpstr>
      <vt:lpstr>               FEATURE SCALING</vt:lpstr>
      <vt:lpstr>PowerPoint Presentation</vt:lpstr>
      <vt:lpstr>       KEY METRICS </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sayan</dc:creator>
  <cp:lastModifiedBy>Sayantani Banerjee</cp:lastModifiedBy>
  <cp:revision>9</cp:revision>
  <dcterms:created xsi:type="dcterms:W3CDTF">2022-11-06T17:22:28Z</dcterms:created>
  <dcterms:modified xsi:type="dcterms:W3CDTF">2023-01-15T13:01:21Z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2022-11-04T00:00:00Z</vt:filetime>
  </property>
  <property fmtid="{D5CDD505-2E9C-101B-9397-08002B2CF9AE}" pid="3" name="Producer">
    <vt:lpwstr>FPDF 1.84</vt:lpwstr>
  </property>
  <property fmtid="{D5CDD505-2E9C-101B-9397-08002B2CF9AE}" pid="4" name="LastSaved">
    <vt:filetime>2022-11-04T00:00:00Z</vt:filetime>
  </property>
</Properties>
</file>