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Fruit Intake Ratio</c:v>
                </c:pt>
              </c:strCache>
            </c:strRef>
          </c:tx>
          <c:cat>
            <c:numRef>
              <c:f>Sheet1!$A$2:$A$17</c:f>
              <c:numCache>
                <c:formatCode>General</c:formatCode>
                <c:ptCount val="16"/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</c:numCache>
            </c:numRef>
          </c:val>
          <c:extLst>
            <c:ext xmlns:c16="http://schemas.microsoft.com/office/drawing/2014/chart" uri="{C3380CC4-5D6E-409C-BE32-E72D297353CC}">
              <c16:uniqueId val="{00000000-B4BD-4790-AA45-AF62119C2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78F9-3941-4E39-B314-360A391CE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57AC2-E395-4DAF-92A5-65B6D3376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91E98-E23E-478E-A83B-5774366E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63B5-68C6-4A2B-BE77-01F655264F0A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3D7C-9CA7-4786-83DE-C65D54C8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0EDE-079F-484A-BADE-85075C56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6374-F577-479E-9DC2-5C11445E5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04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F168-C1EA-4EA4-B8AB-FE88C239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5219F-4DEB-4ECE-97BB-65F27E8AA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6CF5-D2AC-4FEE-BCBA-73CC44B2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63B5-68C6-4A2B-BE77-01F655264F0A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9E8BB-F8B5-4678-A714-E876D342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C77AD-7032-431C-8DA4-CAD7E5B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6374-F577-479E-9DC2-5C11445E5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00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22933-55E7-4203-996D-4FAAE993A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CED6A-BB42-4391-812C-729FB52E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EC643-91AA-4570-BAD6-B3B59085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63B5-68C6-4A2B-BE77-01F655264F0A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100D6-2F2A-438F-8321-13307F6A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067EF-C46E-4141-95F8-2570E835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6374-F577-479E-9DC2-5C11445E5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79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F761-449B-4C3F-B837-1A6BEE04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D867-E2F4-4B9A-AB26-D4CBEC5D7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A641E-EB05-4309-8846-5EF4E386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63B5-68C6-4A2B-BE77-01F655264F0A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B7FD8-A962-4CCC-8107-2222A494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A88DA-7A6B-4B15-8D8D-0BFDD165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6374-F577-479E-9DC2-5C11445E5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26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BAFF-6CAE-412C-8920-BA093279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CE690-A190-4008-81F8-B45AE776B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55B92-DEA7-47F6-BFFD-BE6918EE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63B5-68C6-4A2B-BE77-01F655264F0A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DD6D-44BA-447D-A3A0-5465FF92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58FED-278C-4AE7-B0F5-A16E9805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6374-F577-479E-9DC2-5C11445E5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1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B73B-129F-4175-B385-38E55561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BCC59-251C-444F-96D3-A114E5ADD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A29D8-7F62-4208-9145-472DB329A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E61DF-2560-4015-A211-9C659A99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63B5-68C6-4A2B-BE77-01F655264F0A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E16C4-8FA6-4A0B-A9DB-B82EAB27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D81CE-71AD-4B24-BD38-14F109C8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6374-F577-479E-9DC2-5C11445E5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56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2675-467E-49C2-957A-A69136A4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497E3-98F2-4735-8D6D-6E8032669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F7392-88D2-4254-B025-D1826CF6D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D77C0-2EC1-442E-B419-31216AB27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0B790-874F-4579-B298-5B56B20C1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A0700-7208-405E-82B1-C47CDAB4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63B5-68C6-4A2B-BE77-01F655264F0A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7BE77-B01D-4C09-BC0E-6BF2DE84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70103-23BE-4AED-A3E3-8441C706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6374-F577-479E-9DC2-5C11445E5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11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7139-99CE-4408-B84A-25FC14FC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D2A-326F-446C-BE4D-E32B01E5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63B5-68C6-4A2B-BE77-01F655264F0A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33298-08DC-4B9F-9D01-03E2CC43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676C7-DF5C-49E7-82E8-DA315709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6374-F577-479E-9DC2-5C11445E5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6AB25-A5E1-488B-9873-1511C7C2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63B5-68C6-4A2B-BE77-01F655264F0A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026D3-F5A8-4DA2-8728-99C1DBB1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B6E19-2907-45FD-A4EA-ED018BFD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6374-F577-479E-9DC2-5C11445E5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3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932C-FFC6-4C25-B703-8BEDD386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2D0E-BDBF-42C6-8181-751160E5E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DACFA-CE9A-4888-8649-B5DE39670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620FE-D827-45BD-8B57-C3565675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63B5-68C6-4A2B-BE77-01F655264F0A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DA052-C777-43FB-AEE5-3EB0AB8C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D5E7A-440D-473D-86FC-6346D87F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6374-F577-479E-9DC2-5C11445E5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15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E92C-101B-4B3C-B21E-8E75FA87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19CD3-6AE4-46E0-8CB5-3757D1919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20D10-6AC6-4016-BB92-311AE9F36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AE2D-E9C4-4B4D-A032-E1E46B48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63B5-68C6-4A2B-BE77-01F655264F0A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1CBFD-3E5D-4A8E-BB6B-9CC706A0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27446-40E5-4459-8A4C-19D95649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6374-F577-479E-9DC2-5C11445E5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77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B8BBD-9182-47AF-92DB-7E29506B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E7B0A-A5CF-4E2E-849E-62F8978F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57582-3FEE-4A7E-AFE7-B84264049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263B5-68C6-4A2B-BE77-01F655264F0A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7F5C-FC22-4088-A939-E0D1D9084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72BA-E8FE-464A-9424-6E662D6B3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6374-F577-479E-9DC2-5C11445E5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72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59F345-708D-457D-9D97-47098C91A14A}"/>
              </a:ext>
            </a:extLst>
          </p:cNvPr>
          <p:cNvSpPr txBox="1">
            <a:spLocks/>
          </p:cNvSpPr>
          <p:nvPr/>
        </p:nvSpPr>
        <p:spPr>
          <a:xfrm>
            <a:off x="528335" y="321600"/>
            <a:ext cx="11125200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Fruit Intake Per Day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&lt;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pid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&gt;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DD199BF-F24D-40B0-B412-575A80DA2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377278"/>
              </p:ext>
            </p:extLst>
          </p:nvPr>
        </p:nvGraphicFramePr>
        <p:xfrm>
          <a:off x="222385" y="1921870"/>
          <a:ext cx="523875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Parallelogram 8">
            <a:extLst>
              <a:ext uri="{FF2B5EF4-FFF2-40B4-BE49-F238E27FC236}">
                <a16:creationId xmlns:a16="http://schemas.microsoft.com/office/drawing/2014/main" id="{6BC57C20-D7DE-42B7-A476-0317EA45DCA7}"/>
              </a:ext>
            </a:extLst>
          </p:cNvPr>
          <p:cNvSpPr/>
          <p:nvPr/>
        </p:nvSpPr>
        <p:spPr>
          <a:xfrm>
            <a:off x="0" y="5294556"/>
            <a:ext cx="6633769" cy="392167"/>
          </a:xfrm>
          <a:prstGeom prst="parallelogram">
            <a:avLst>
              <a:gd name="adj" fmla="val 36579"/>
            </a:avLst>
          </a:prstGeom>
          <a:pattFill prst="pct9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>
              <a:lnSpc>
                <a:spcPct val="90000"/>
              </a:lnSpc>
            </a:pPr>
            <a:r>
              <a:rPr lang="en-US" sz="2000" dirty="0" err="1">
                <a:solidFill>
                  <a:srgbClr val="FFFFFF"/>
                </a:solidFill>
                <a:latin typeface="Calibri" panose="020F0502020204030204"/>
              </a:rPr>
              <a:t>User_Name</a:t>
            </a:r>
            <a:endParaRPr lang="en-US" sz="2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8A4EC4-F7A7-440B-9812-A532052C7042}"/>
              </a:ext>
            </a:extLst>
          </p:cNvPr>
          <p:cNvSpPr/>
          <p:nvPr/>
        </p:nvSpPr>
        <p:spPr>
          <a:xfrm>
            <a:off x="7903033" y="2129244"/>
            <a:ext cx="2612571" cy="561705"/>
          </a:xfrm>
          <a:prstGeom prst="rect">
            <a:avLst/>
          </a:prstGeom>
          <a:pattFill prst="pct9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latin typeface="Calibri" panose="020F0502020204030204"/>
              </a:rPr>
              <a:t>Fruit1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10F7C3-2B84-47AD-ABC6-34FEF535A32B}"/>
              </a:ext>
            </a:extLst>
          </p:cNvPr>
          <p:cNvSpPr/>
          <p:nvPr/>
        </p:nvSpPr>
        <p:spPr>
          <a:xfrm>
            <a:off x="7903032" y="2788915"/>
            <a:ext cx="2612571" cy="561705"/>
          </a:xfrm>
          <a:prstGeom prst="rect">
            <a:avLst/>
          </a:prstGeom>
          <a:pattFill prst="pct9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Fruit2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DE6CBC-2373-45CF-BB38-598E67F9D776}"/>
              </a:ext>
            </a:extLst>
          </p:cNvPr>
          <p:cNvSpPr/>
          <p:nvPr/>
        </p:nvSpPr>
        <p:spPr>
          <a:xfrm>
            <a:off x="7903032" y="3448586"/>
            <a:ext cx="2612571" cy="561705"/>
          </a:xfrm>
          <a:prstGeom prst="rect">
            <a:avLst/>
          </a:prstGeom>
          <a:pattFill prst="pct9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Fruit3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E1875-2936-4611-88AE-BDAE11EFDB72}"/>
              </a:ext>
            </a:extLst>
          </p:cNvPr>
          <p:cNvSpPr txBox="1"/>
          <p:nvPr/>
        </p:nvSpPr>
        <p:spPr>
          <a:xfrm>
            <a:off x="6932030" y="1550126"/>
            <a:ext cx="4611188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14400">
              <a:lnSpc>
                <a:spcPct val="90000"/>
              </a:lnSpc>
              <a:defRPr/>
            </a:pPr>
            <a:r>
              <a:rPr lang="en-US" sz="3600" dirty="0">
                <a:solidFill>
                  <a:srgbClr val="FFFFFF"/>
                </a:solidFill>
                <a:latin typeface="Calibri"/>
                <a:ea typeface="+mj-ea"/>
                <a:cs typeface="+mj-cs"/>
              </a:rPr>
              <a:t>Fav</a:t>
            </a:r>
            <a:r>
              <a:rPr lang="en-US" kern="0" dirty="0">
                <a:solidFill>
                  <a:srgbClr val="5F5F5F"/>
                </a:solidFill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Calibri"/>
                <a:ea typeface="+mj-ea"/>
                <a:cs typeface="+mj-cs"/>
              </a:rPr>
              <a:t>Fruits</a:t>
            </a:r>
          </a:p>
        </p:txBody>
      </p:sp>
    </p:spTree>
    <p:extLst>
      <p:ext uri="{BB962C8B-B14F-4D97-AF65-F5344CB8AC3E}">
        <p14:creationId xmlns:p14="http://schemas.microsoft.com/office/powerpoint/2010/main" val="86632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 Guha Roy - (Digital)</dc:creator>
  <cp:lastModifiedBy>Sayan Guha Roy - (Digital)</cp:lastModifiedBy>
  <cp:revision>13</cp:revision>
  <dcterms:created xsi:type="dcterms:W3CDTF">2020-05-01T16:35:10Z</dcterms:created>
  <dcterms:modified xsi:type="dcterms:W3CDTF">2020-05-01T17:08:55Z</dcterms:modified>
</cp:coreProperties>
</file>