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FCDA3-6178-4847-BA73-7516249E793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F934-0C0E-4BA4-A90C-455374B564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FCDA3-6178-4847-BA73-7516249E793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F934-0C0E-4BA4-A90C-455374B56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FCDA3-6178-4847-BA73-7516249E793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F934-0C0E-4BA4-A90C-455374B56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FCDA3-6178-4847-BA73-7516249E793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F934-0C0E-4BA4-A90C-455374B56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FCDA3-6178-4847-BA73-7516249E793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F934-0C0E-4BA4-A90C-455374B564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FCDA3-6178-4847-BA73-7516249E793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F934-0C0E-4BA4-A90C-455374B56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FCDA3-6178-4847-BA73-7516249E793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F934-0C0E-4BA4-A90C-455374B564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FCDA3-6178-4847-BA73-7516249E793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F934-0C0E-4BA4-A90C-455374B56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FCDA3-6178-4847-BA73-7516249E793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F934-0C0E-4BA4-A90C-455374B56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FCDA3-6178-4847-BA73-7516249E793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F934-0C0E-4BA4-A90C-455374B56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EFFCDA3-6178-4847-BA73-7516249E793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662F934-0C0E-4BA4-A90C-455374B56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EFFCDA3-6178-4847-BA73-7516249E793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662F934-0C0E-4BA4-A90C-455374B56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ark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57166"/>
            <a:ext cx="928694" cy="10001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00298" y="571480"/>
            <a:ext cx="52003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SPARKS FOUNDATION</a:t>
            </a:r>
            <a:endParaRPr 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14414" y="1643050"/>
            <a:ext cx="6715172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28794" y="1928802"/>
            <a:ext cx="50553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WEB DEVELOPMENT INTERN</a:t>
            </a:r>
            <a:endParaRPr lang="en-US" sz="32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4546" y="3214686"/>
            <a:ext cx="4545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NAME :</a:t>
            </a:r>
            <a:r>
              <a:rPr lang="en-US" dirty="0" smtClean="0"/>
              <a:t>   </a:t>
            </a:r>
            <a:r>
              <a:rPr lang="en-US" dirty="0" smtClean="0">
                <a:latin typeface="Arial Rounded MT Bold" pitchFamily="34" charset="0"/>
              </a:rPr>
              <a:t>SAYAN BANIK</a:t>
            </a:r>
          </a:p>
          <a:p>
            <a:endParaRPr lang="en-US" dirty="0"/>
          </a:p>
          <a:p>
            <a:r>
              <a:rPr lang="en-US" dirty="0" smtClean="0">
                <a:latin typeface="Arial Black" pitchFamily="34" charset="0"/>
              </a:rPr>
              <a:t>TASK  #1 : </a:t>
            </a:r>
            <a:r>
              <a:rPr lang="en-US" dirty="0" smtClean="0"/>
              <a:t>  </a:t>
            </a:r>
            <a:r>
              <a:rPr lang="en-US" dirty="0" smtClean="0">
                <a:latin typeface="Arial Rounded MT Bold" pitchFamily="34" charset="0"/>
              </a:rPr>
              <a:t>BASIC BANKING SYSTEM</a:t>
            </a: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BATCH :</a:t>
            </a:r>
            <a:r>
              <a:rPr lang="en-US" dirty="0" smtClean="0">
                <a:latin typeface="Arial Rounded MT Bold" pitchFamily="34" charset="0"/>
              </a:rPr>
              <a:t>  JUNE 2021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2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121</TotalTime>
  <Words>21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Metro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6</cp:revision>
  <dcterms:created xsi:type="dcterms:W3CDTF">2021-06-16T14:06:24Z</dcterms:created>
  <dcterms:modified xsi:type="dcterms:W3CDTF">2021-06-16T18:40:03Z</dcterms:modified>
</cp:coreProperties>
</file>