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72" r:id="rId3"/>
    <p:sldId id="271" r:id="rId4"/>
    <p:sldId id="273" r:id="rId5"/>
    <p:sldId id="283" r:id="rId6"/>
    <p:sldId id="276" r:id="rId7"/>
    <p:sldId id="278" r:id="rId8"/>
    <p:sldId id="279" r:id="rId9"/>
    <p:sldId id="285" r:id="rId10"/>
    <p:sldId id="284" r:id="rId11"/>
    <p:sldId id="275" r:id="rId12"/>
    <p:sldId id="274"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CEC"/>
    <a:srgbClr val="E8E8E8"/>
    <a:srgbClr val="D9D9D9"/>
    <a:srgbClr val="3C93E9"/>
    <a:srgbClr val="0C5EA5"/>
    <a:srgbClr val="3D94EB"/>
    <a:srgbClr val="0C5EA7"/>
    <a:srgbClr val="0C5EA8"/>
    <a:srgbClr val="5CA5EE"/>
    <a:srgbClr val="2689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610092-3E51-484B-8DDF-06F395079BCA}" type="doc">
      <dgm:prSet loTypeId="urn:microsoft.com/office/officeart/2005/8/layout/pyramid1" loCatId="pyramid" qsTypeId="urn:microsoft.com/office/officeart/2005/8/quickstyle/simple1" qsCatId="simple" csTypeId="urn:microsoft.com/office/officeart/2005/8/colors/accent1_2" csCatId="accent1" phldr="1"/>
      <dgm:spPr/>
    </dgm:pt>
    <dgm:pt modelId="{D451A36C-A6CF-434E-BD27-1B7F2785C400}" type="pres">
      <dgm:prSet presAssocID="{54610092-3E51-484B-8DDF-06F395079BCA}" presName="Name0" presStyleCnt="0">
        <dgm:presLayoutVars>
          <dgm:dir/>
          <dgm:animLvl val="lvl"/>
          <dgm:resizeHandles val="exact"/>
        </dgm:presLayoutVars>
      </dgm:prSet>
      <dgm:spPr/>
    </dgm:pt>
  </dgm:ptLst>
  <dgm:cxnLst>
    <dgm:cxn modelId="{56F65BEE-9817-48AF-8C4B-E6AA1754A393}" type="presOf" srcId="{54610092-3E51-484B-8DDF-06F395079BCA}" destId="{D451A36C-A6CF-434E-BD27-1B7F2785C400}" srcOrd="0"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EC3D4A-CFAC-4D1E-924A-FB3AF989907E}" type="doc">
      <dgm:prSet loTypeId="urn:microsoft.com/office/officeart/2005/8/layout/process4" loCatId="process" qsTypeId="urn:microsoft.com/office/officeart/2005/8/quickstyle/3d3" qsCatId="3D" csTypeId="urn:microsoft.com/office/officeart/2005/8/colors/accent1_2" csCatId="accent1" phldr="1"/>
      <dgm:spPr/>
    </dgm:pt>
    <dgm:pt modelId="{016D8032-89AB-47E4-B085-87698E1FFCDD}">
      <dgm:prSet phldrT="[Text]" custT="1"/>
      <dgm:spPr>
        <a:solidFill>
          <a:srgbClr val="3D94EB"/>
        </a:solidFill>
        <a:ln>
          <a:solidFill>
            <a:srgbClr val="0C5A9F"/>
          </a:solidFill>
        </a:ln>
      </dgm:spPr>
      <dgm:t>
        <a:bodyPr/>
        <a:lstStyle/>
        <a:p>
          <a:pPr>
            <a:buClr>
              <a:schemeClr val="tx1"/>
            </a:buClr>
            <a:buFont typeface="Wingdings" panose="05000000000000000000" pitchFamily="2" charset="2"/>
            <a:buChar char="Ø"/>
          </a:pPr>
          <a:r>
            <a:rPr lang="en-IN" sz="1800" b="1" i="1" u="none" dirty="0">
              <a:effectLst/>
              <a:latin typeface="+mj-lt"/>
              <a:ea typeface="Calibri" panose="020F0502020204030204" pitchFamily="34" charset="0"/>
              <a:cs typeface="Times New Roman" panose="02020603050405020304" pitchFamily="18" charset="0"/>
            </a:rPr>
            <a:t>Importing Excel Data into Power BI</a:t>
          </a:r>
          <a:endParaRPr lang="en-IN" sz="1800" b="1" i="1" u="none" dirty="0"/>
        </a:p>
      </dgm:t>
    </dgm:pt>
    <dgm:pt modelId="{0C63EFF7-E9E4-4A2A-BAC2-CFF9E1101611}" type="parTrans" cxnId="{F2385E94-60A1-4414-B5C6-BFCE3D12ED15}">
      <dgm:prSet/>
      <dgm:spPr/>
      <dgm:t>
        <a:bodyPr/>
        <a:lstStyle/>
        <a:p>
          <a:endParaRPr lang="en-IN"/>
        </a:p>
      </dgm:t>
    </dgm:pt>
    <dgm:pt modelId="{D0352233-5046-443C-863E-F9C05F010BDD}" type="sibTrans" cxnId="{F2385E94-60A1-4414-B5C6-BFCE3D12ED15}">
      <dgm:prSet/>
      <dgm:spPr/>
      <dgm:t>
        <a:bodyPr/>
        <a:lstStyle/>
        <a:p>
          <a:endParaRPr lang="en-IN"/>
        </a:p>
      </dgm:t>
    </dgm:pt>
    <dgm:pt modelId="{E041CD67-51A9-4D32-A4EF-754EB6FBAC13}">
      <dgm:prSet phldrT="[Text]" custT="1"/>
      <dgm:spPr>
        <a:solidFill>
          <a:srgbClr val="3D94EB"/>
        </a:solidFill>
      </dgm:spPr>
      <dgm:t>
        <a:bodyPr/>
        <a:lstStyle/>
        <a:p>
          <a:r>
            <a:rPr lang="en-IN" sz="1800" b="1" i="1" u="none" dirty="0">
              <a:effectLst/>
              <a:latin typeface="+mj-lt"/>
              <a:ea typeface="Calibri" panose="020F0502020204030204" pitchFamily="34" charset="0"/>
              <a:cs typeface="Times New Roman" panose="02020603050405020304" pitchFamily="18" charset="0"/>
            </a:rPr>
            <a:t>Creating a Slicer for Filtering</a:t>
          </a:r>
          <a:endParaRPr lang="en-IN" sz="1800" b="1" i="1" u="none" dirty="0"/>
        </a:p>
      </dgm:t>
    </dgm:pt>
    <dgm:pt modelId="{34F274FA-6676-4578-BE6A-C62B277D621D}" type="parTrans" cxnId="{FB9D0219-9BE5-4605-B3A9-488B6D238549}">
      <dgm:prSet/>
      <dgm:spPr/>
      <dgm:t>
        <a:bodyPr/>
        <a:lstStyle/>
        <a:p>
          <a:endParaRPr lang="en-IN"/>
        </a:p>
      </dgm:t>
    </dgm:pt>
    <dgm:pt modelId="{96A65CEE-A3FE-4084-A848-3D0B0E6C70A9}" type="sibTrans" cxnId="{FB9D0219-9BE5-4605-B3A9-488B6D238549}">
      <dgm:prSet/>
      <dgm:spPr/>
      <dgm:t>
        <a:bodyPr/>
        <a:lstStyle/>
        <a:p>
          <a:endParaRPr lang="en-IN"/>
        </a:p>
      </dgm:t>
    </dgm:pt>
    <dgm:pt modelId="{5B516D17-524F-4327-AC71-D1487F75FFB8}">
      <dgm:prSet custT="1"/>
      <dgm:spPr>
        <a:solidFill>
          <a:srgbClr val="0C5EA7"/>
        </a:solidFill>
      </dgm:spPr>
      <dgm:t>
        <a:bodyPr/>
        <a:lstStyle/>
        <a:p>
          <a:r>
            <a:rPr lang="en-US" sz="1800" b="1" i="1" u="none" dirty="0">
              <a:latin typeface="+mj-lt"/>
            </a:rPr>
            <a:t>Creating The Risk Matrix</a:t>
          </a:r>
        </a:p>
      </dgm:t>
    </dgm:pt>
    <dgm:pt modelId="{0FBCD4B7-C695-43D2-8374-69E4C5D4CC82}" type="parTrans" cxnId="{D7E4567D-F53E-4268-AB28-2241B3290E3A}">
      <dgm:prSet/>
      <dgm:spPr/>
      <dgm:t>
        <a:bodyPr/>
        <a:lstStyle/>
        <a:p>
          <a:endParaRPr lang="en-IN"/>
        </a:p>
      </dgm:t>
    </dgm:pt>
    <dgm:pt modelId="{0EAB68A2-B8F5-4E2F-BA20-7E0EFF5D5964}" type="sibTrans" cxnId="{D7E4567D-F53E-4268-AB28-2241B3290E3A}">
      <dgm:prSet/>
      <dgm:spPr/>
      <dgm:t>
        <a:bodyPr/>
        <a:lstStyle/>
        <a:p>
          <a:endParaRPr lang="en-IN"/>
        </a:p>
      </dgm:t>
    </dgm:pt>
    <dgm:pt modelId="{42238111-F1EE-408B-A5E3-ECEDA67D2F64}">
      <dgm:prSet custT="1"/>
      <dgm:spPr>
        <a:solidFill>
          <a:srgbClr val="0C5EA5"/>
        </a:solidFill>
      </dgm:spPr>
      <dgm:t>
        <a:bodyPr/>
        <a:lstStyle/>
        <a:p>
          <a:r>
            <a:rPr lang="en-IN" sz="1800" b="1" i="1" u="none" dirty="0">
              <a:effectLst/>
              <a:latin typeface="Calibri Light (Headings)"/>
              <a:ea typeface="Calibri" panose="020F0502020204030204" pitchFamily="34" charset="0"/>
              <a:cs typeface="Times New Roman" panose="02020603050405020304" pitchFamily="18" charset="0"/>
            </a:rPr>
            <a:t>Creating Pie Chart </a:t>
          </a:r>
          <a:endParaRPr lang="en-IN" sz="1800" b="1" i="1" u="none" dirty="0">
            <a:effectLst/>
            <a:latin typeface="+mj-lt"/>
            <a:ea typeface="Calibri" panose="020F0502020204030204" pitchFamily="34" charset="0"/>
            <a:cs typeface="Times New Roman" panose="02020603050405020304" pitchFamily="18" charset="0"/>
          </a:endParaRPr>
        </a:p>
      </dgm:t>
    </dgm:pt>
    <dgm:pt modelId="{3DFDEC5E-72B4-48BD-A09D-C13E87EDFCA1}" type="parTrans" cxnId="{F58A69F0-20CD-4CA3-A602-6123508835F4}">
      <dgm:prSet/>
      <dgm:spPr/>
      <dgm:t>
        <a:bodyPr/>
        <a:lstStyle/>
        <a:p>
          <a:endParaRPr lang="en-IN"/>
        </a:p>
      </dgm:t>
    </dgm:pt>
    <dgm:pt modelId="{86DF19F9-4342-436F-B8FB-0C77B39972D5}" type="sibTrans" cxnId="{F58A69F0-20CD-4CA3-A602-6123508835F4}">
      <dgm:prSet/>
      <dgm:spPr/>
      <dgm:t>
        <a:bodyPr/>
        <a:lstStyle/>
        <a:p>
          <a:endParaRPr lang="en-IN"/>
        </a:p>
      </dgm:t>
    </dgm:pt>
    <dgm:pt modelId="{C14E2316-F182-4473-95B8-A553AE942A9F}">
      <dgm:prSet custT="1"/>
      <dgm:spPr>
        <a:solidFill>
          <a:srgbClr val="3C93E9"/>
        </a:solidFill>
      </dgm:spPr>
      <dgm:t>
        <a:bodyPr/>
        <a:lstStyle/>
        <a:p>
          <a:pPr>
            <a:buFont typeface="Wingdings" panose="05000000000000000000" pitchFamily="2" charset="2"/>
            <a:buChar char="Ø"/>
          </a:pPr>
          <a:r>
            <a:rPr lang="en-IN" sz="1800" b="1" i="1" u="none" dirty="0">
              <a:effectLst/>
              <a:latin typeface="Calibri Light (Headings)"/>
              <a:ea typeface="Calibri" panose="020F0502020204030204" pitchFamily="34" charset="0"/>
              <a:cs typeface="Times New Roman" panose="02020603050405020304" pitchFamily="18" charset="0"/>
            </a:rPr>
            <a:t>Saving the Power BI File</a:t>
          </a:r>
        </a:p>
      </dgm:t>
    </dgm:pt>
    <dgm:pt modelId="{F2501BCB-4A16-47DC-8851-1163188169B0}" type="parTrans" cxnId="{CA0FF651-6C34-42E2-AD9D-A66EEB932B85}">
      <dgm:prSet/>
      <dgm:spPr/>
      <dgm:t>
        <a:bodyPr/>
        <a:lstStyle/>
        <a:p>
          <a:endParaRPr lang="en-IN"/>
        </a:p>
      </dgm:t>
    </dgm:pt>
    <dgm:pt modelId="{0B3B9721-2B32-415E-BCE9-6E9B67320712}" type="sibTrans" cxnId="{CA0FF651-6C34-42E2-AD9D-A66EEB932B85}">
      <dgm:prSet/>
      <dgm:spPr/>
      <dgm:t>
        <a:bodyPr/>
        <a:lstStyle/>
        <a:p>
          <a:endParaRPr lang="en-IN"/>
        </a:p>
      </dgm:t>
    </dgm:pt>
    <dgm:pt modelId="{D349FAF8-7FA5-4479-9F26-8C40C64D309A}" type="pres">
      <dgm:prSet presAssocID="{5FEC3D4A-CFAC-4D1E-924A-FB3AF989907E}" presName="Name0" presStyleCnt="0">
        <dgm:presLayoutVars>
          <dgm:dir/>
          <dgm:animLvl val="lvl"/>
          <dgm:resizeHandles val="exact"/>
        </dgm:presLayoutVars>
      </dgm:prSet>
      <dgm:spPr/>
    </dgm:pt>
    <dgm:pt modelId="{E311F656-2ACD-46B4-8EA4-1DD58E596F92}" type="pres">
      <dgm:prSet presAssocID="{C14E2316-F182-4473-95B8-A553AE942A9F}" presName="boxAndChildren" presStyleCnt="0"/>
      <dgm:spPr/>
    </dgm:pt>
    <dgm:pt modelId="{8E84B97D-A6E8-4D02-895D-6033543F674E}" type="pres">
      <dgm:prSet presAssocID="{C14E2316-F182-4473-95B8-A553AE942A9F}" presName="parentTextBox" presStyleLbl="node1" presStyleIdx="0" presStyleCnt="5"/>
      <dgm:spPr/>
    </dgm:pt>
    <dgm:pt modelId="{6B09DBE6-4B93-41CB-B2D6-4C7216A8B4FC}" type="pres">
      <dgm:prSet presAssocID="{86DF19F9-4342-436F-B8FB-0C77B39972D5}" presName="sp" presStyleCnt="0"/>
      <dgm:spPr/>
    </dgm:pt>
    <dgm:pt modelId="{06E682A2-3389-4B1B-87AD-2526A68EA000}" type="pres">
      <dgm:prSet presAssocID="{42238111-F1EE-408B-A5E3-ECEDA67D2F64}" presName="arrowAndChildren" presStyleCnt="0"/>
      <dgm:spPr/>
    </dgm:pt>
    <dgm:pt modelId="{BC977463-B775-40F2-86A7-D94ED6A520B4}" type="pres">
      <dgm:prSet presAssocID="{42238111-F1EE-408B-A5E3-ECEDA67D2F64}" presName="parentTextArrow" presStyleLbl="node1" presStyleIdx="1" presStyleCnt="5"/>
      <dgm:spPr/>
    </dgm:pt>
    <dgm:pt modelId="{FAA0AA01-71E1-4049-A255-53E344D6AAB9}" type="pres">
      <dgm:prSet presAssocID="{96A65CEE-A3FE-4084-A848-3D0B0E6C70A9}" presName="sp" presStyleCnt="0"/>
      <dgm:spPr/>
    </dgm:pt>
    <dgm:pt modelId="{B58781B1-B2D7-47C3-9376-32D01FF9E6AD}" type="pres">
      <dgm:prSet presAssocID="{E041CD67-51A9-4D32-A4EF-754EB6FBAC13}" presName="arrowAndChildren" presStyleCnt="0"/>
      <dgm:spPr/>
    </dgm:pt>
    <dgm:pt modelId="{45033050-4ACF-4D01-8B36-005A3A43BCD2}" type="pres">
      <dgm:prSet presAssocID="{E041CD67-51A9-4D32-A4EF-754EB6FBAC13}" presName="parentTextArrow" presStyleLbl="node1" presStyleIdx="2" presStyleCnt="5"/>
      <dgm:spPr/>
    </dgm:pt>
    <dgm:pt modelId="{07201626-9629-466A-B46D-45DF99ED6E77}" type="pres">
      <dgm:prSet presAssocID="{0EAB68A2-B8F5-4E2F-BA20-7E0EFF5D5964}" presName="sp" presStyleCnt="0"/>
      <dgm:spPr/>
    </dgm:pt>
    <dgm:pt modelId="{E851D111-8D3B-4DDC-AB93-F2E06F8D9204}" type="pres">
      <dgm:prSet presAssocID="{5B516D17-524F-4327-AC71-D1487F75FFB8}" presName="arrowAndChildren" presStyleCnt="0"/>
      <dgm:spPr/>
    </dgm:pt>
    <dgm:pt modelId="{00D9003E-F181-4F11-9FE9-86EC82F03D46}" type="pres">
      <dgm:prSet presAssocID="{5B516D17-524F-4327-AC71-D1487F75FFB8}" presName="parentTextArrow" presStyleLbl="node1" presStyleIdx="3" presStyleCnt="5"/>
      <dgm:spPr/>
    </dgm:pt>
    <dgm:pt modelId="{E7AD8262-9FA5-4AA4-9F2C-E98C9E5F4F83}" type="pres">
      <dgm:prSet presAssocID="{D0352233-5046-443C-863E-F9C05F010BDD}" presName="sp" presStyleCnt="0"/>
      <dgm:spPr/>
    </dgm:pt>
    <dgm:pt modelId="{DEB869CD-D52C-42D8-A3A9-5ECB6FF9F6F1}" type="pres">
      <dgm:prSet presAssocID="{016D8032-89AB-47E4-B085-87698E1FFCDD}" presName="arrowAndChildren" presStyleCnt="0"/>
      <dgm:spPr/>
    </dgm:pt>
    <dgm:pt modelId="{2B67FAD6-657A-4F7C-B374-E29D98888359}" type="pres">
      <dgm:prSet presAssocID="{016D8032-89AB-47E4-B085-87698E1FFCDD}" presName="parentTextArrow" presStyleLbl="node1" presStyleIdx="4" presStyleCnt="5"/>
      <dgm:spPr/>
    </dgm:pt>
  </dgm:ptLst>
  <dgm:cxnLst>
    <dgm:cxn modelId="{DB656002-3361-4BA5-8C5D-528468EABB17}" type="presOf" srcId="{016D8032-89AB-47E4-B085-87698E1FFCDD}" destId="{2B67FAD6-657A-4F7C-B374-E29D98888359}" srcOrd="0" destOrd="0" presId="urn:microsoft.com/office/officeart/2005/8/layout/process4"/>
    <dgm:cxn modelId="{05EE7908-0251-4CE1-AEDE-4B407BFD9331}" type="presOf" srcId="{5FEC3D4A-CFAC-4D1E-924A-FB3AF989907E}" destId="{D349FAF8-7FA5-4479-9F26-8C40C64D309A}" srcOrd="0" destOrd="0" presId="urn:microsoft.com/office/officeart/2005/8/layout/process4"/>
    <dgm:cxn modelId="{01B18712-155C-4A7F-B8E7-7C93DB39EFB7}" type="presOf" srcId="{E041CD67-51A9-4D32-A4EF-754EB6FBAC13}" destId="{45033050-4ACF-4D01-8B36-005A3A43BCD2}" srcOrd="0" destOrd="0" presId="urn:microsoft.com/office/officeart/2005/8/layout/process4"/>
    <dgm:cxn modelId="{FB9D0219-9BE5-4605-B3A9-488B6D238549}" srcId="{5FEC3D4A-CFAC-4D1E-924A-FB3AF989907E}" destId="{E041CD67-51A9-4D32-A4EF-754EB6FBAC13}" srcOrd="2" destOrd="0" parTransId="{34F274FA-6676-4578-BE6A-C62B277D621D}" sibTransId="{96A65CEE-A3FE-4084-A848-3D0B0E6C70A9}"/>
    <dgm:cxn modelId="{84C91E1D-5E80-42D2-9558-856F2F8A50EF}" type="presOf" srcId="{C14E2316-F182-4473-95B8-A553AE942A9F}" destId="{8E84B97D-A6E8-4D02-895D-6033543F674E}" srcOrd="0" destOrd="0" presId="urn:microsoft.com/office/officeart/2005/8/layout/process4"/>
    <dgm:cxn modelId="{BD804D2B-6E01-4396-87BB-D74D195B0E27}" type="presOf" srcId="{5B516D17-524F-4327-AC71-D1487F75FFB8}" destId="{00D9003E-F181-4F11-9FE9-86EC82F03D46}" srcOrd="0" destOrd="0" presId="urn:microsoft.com/office/officeart/2005/8/layout/process4"/>
    <dgm:cxn modelId="{CA0FF651-6C34-42E2-AD9D-A66EEB932B85}" srcId="{5FEC3D4A-CFAC-4D1E-924A-FB3AF989907E}" destId="{C14E2316-F182-4473-95B8-A553AE942A9F}" srcOrd="4" destOrd="0" parTransId="{F2501BCB-4A16-47DC-8851-1163188169B0}" sibTransId="{0B3B9721-2B32-415E-BCE9-6E9B67320712}"/>
    <dgm:cxn modelId="{D7E4567D-F53E-4268-AB28-2241B3290E3A}" srcId="{5FEC3D4A-CFAC-4D1E-924A-FB3AF989907E}" destId="{5B516D17-524F-4327-AC71-D1487F75FFB8}" srcOrd="1" destOrd="0" parTransId="{0FBCD4B7-C695-43D2-8374-69E4C5D4CC82}" sibTransId="{0EAB68A2-B8F5-4E2F-BA20-7E0EFF5D5964}"/>
    <dgm:cxn modelId="{F2385E94-60A1-4414-B5C6-BFCE3D12ED15}" srcId="{5FEC3D4A-CFAC-4D1E-924A-FB3AF989907E}" destId="{016D8032-89AB-47E4-B085-87698E1FFCDD}" srcOrd="0" destOrd="0" parTransId="{0C63EFF7-E9E4-4A2A-BAC2-CFF9E1101611}" sibTransId="{D0352233-5046-443C-863E-F9C05F010BDD}"/>
    <dgm:cxn modelId="{6CCD47BF-F996-4A92-9BA5-8C3F2F19A606}" type="presOf" srcId="{42238111-F1EE-408B-A5E3-ECEDA67D2F64}" destId="{BC977463-B775-40F2-86A7-D94ED6A520B4}" srcOrd="0" destOrd="0" presId="urn:microsoft.com/office/officeart/2005/8/layout/process4"/>
    <dgm:cxn modelId="{F58A69F0-20CD-4CA3-A602-6123508835F4}" srcId="{5FEC3D4A-CFAC-4D1E-924A-FB3AF989907E}" destId="{42238111-F1EE-408B-A5E3-ECEDA67D2F64}" srcOrd="3" destOrd="0" parTransId="{3DFDEC5E-72B4-48BD-A09D-C13E87EDFCA1}" sibTransId="{86DF19F9-4342-436F-B8FB-0C77B39972D5}"/>
    <dgm:cxn modelId="{EEB4431A-FA5A-4311-BF25-CA72A1D23F2B}" type="presParOf" srcId="{D349FAF8-7FA5-4479-9F26-8C40C64D309A}" destId="{E311F656-2ACD-46B4-8EA4-1DD58E596F92}" srcOrd="0" destOrd="0" presId="urn:microsoft.com/office/officeart/2005/8/layout/process4"/>
    <dgm:cxn modelId="{62B623A3-38A4-4855-A24A-6365355EFB06}" type="presParOf" srcId="{E311F656-2ACD-46B4-8EA4-1DD58E596F92}" destId="{8E84B97D-A6E8-4D02-895D-6033543F674E}" srcOrd="0" destOrd="0" presId="urn:microsoft.com/office/officeart/2005/8/layout/process4"/>
    <dgm:cxn modelId="{2CA22ED2-17CD-4CC2-9FC1-BB9E69723D91}" type="presParOf" srcId="{D349FAF8-7FA5-4479-9F26-8C40C64D309A}" destId="{6B09DBE6-4B93-41CB-B2D6-4C7216A8B4FC}" srcOrd="1" destOrd="0" presId="urn:microsoft.com/office/officeart/2005/8/layout/process4"/>
    <dgm:cxn modelId="{9DC6CCB0-E4F4-4CB8-8160-357BC17DF38A}" type="presParOf" srcId="{D349FAF8-7FA5-4479-9F26-8C40C64D309A}" destId="{06E682A2-3389-4B1B-87AD-2526A68EA000}" srcOrd="2" destOrd="0" presId="urn:microsoft.com/office/officeart/2005/8/layout/process4"/>
    <dgm:cxn modelId="{3C1EAF64-0174-4197-952E-5E149F800A01}" type="presParOf" srcId="{06E682A2-3389-4B1B-87AD-2526A68EA000}" destId="{BC977463-B775-40F2-86A7-D94ED6A520B4}" srcOrd="0" destOrd="0" presId="urn:microsoft.com/office/officeart/2005/8/layout/process4"/>
    <dgm:cxn modelId="{1B9D2F10-8C36-4305-A6D7-B56D9672586D}" type="presParOf" srcId="{D349FAF8-7FA5-4479-9F26-8C40C64D309A}" destId="{FAA0AA01-71E1-4049-A255-53E344D6AAB9}" srcOrd="3" destOrd="0" presId="urn:microsoft.com/office/officeart/2005/8/layout/process4"/>
    <dgm:cxn modelId="{A6AC0A08-BFCF-4888-9A9F-34C5EE0A4CDC}" type="presParOf" srcId="{D349FAF8-7FA5-4479-9F26-8C40C64D309A}" destId="{B58781B1-B2D7-47C3-9376-32D01FF9E6AD}" srcOrd="4" destOrd="0" presId="urn:microsoft.com/office/officeart/2005/8/layout/process4"/>
    <dgm:cxn modelId="{FD435471-9F7D-4519-8B35-82C2709AF42B}" type="presParOf" srcId="{B58781B1-B2D7-47C3-9376-32D01FF9E6AD}" destId="{45033050-4ACF-4D01-8B36-005A3A43BCD2}" srcOrd="0" destOrd="0" presId="urn:microsoft.com/office/officeart/2005/8/layout/process4"/>
    <dgm:cxn modelId="{349E6766-F474-4CD3-A174-2960FB843E74}" type="presParOf" srcId="{D349FAF8-7FA5-4479-9F26-8C40C64D309A}" destId="{07201626-9629-466A-B46D-45DF99ED6E77}" srcOrd="5" destOrd="0" presId="urn:microsoft.com/office/officeart/2005/8/layout/process4"/>
    <dgm:cxn modelId="{3441D4B4-146E-40D6-83C8-4DB055126F92}" type="presParOf" srcId="{D349FAF8-7FA5-4479-9F26-8C40C64D309A}" destId="{E851D111-8D3B-4DDC-AB93-F2E06F8D9204}" srcOrd="6" destOrd="0" presId="urn:microsoft.com/office/officeart/2005/8/layout/process4"/>
    <dgm:cxn modelId="{C18765C2-112D-49CD-A0A6-3A273A689284}" type="presParOf" srcId="{E851D111-8D3B-4DDC-AB93-F2E06F8D9204}" destId="{00D9003E-F181-4F11-9FE9-86EC82F03D46}" srcOrd="0" destOrd="0" presId="urn:microsoft.com/office/officeart/2005/8/layout/process4"/>
    <dgm:cxn modelId="{190B36D0-0B25-4729-BF31-6FADC47CAD22}" type="presParOf" srcId="{D349FAF8-7FA5-4479-9F26-8C40C64D309A}" destId="{E7AD8262-9FA5-4AA4-9F2C-E98C9E5F4F83}" srcOrd="7" destOrd="0" presId="urn:microsoft.com/office/officeart/2005/8/layout/process4"/>
    <dgm:cxn modelId="{489FBF1B-9288-440B-B1B4-A6E9075EF109}" type="presParOf" srcId="{D349FAF8-7FA5-4479-9F26-8C40C64D309A}" destId="{DEB869CD-D52C-42D8-A3A9-5ECB6FF9F6F1}" srcOrd="8" destOrd="0" presId="urn:microsoft.com/office/officeart/2005/8/layout/process4"/>
    <dgm:cxn modelId="{5883C428-DD42-4AE5-9BD3-D48CA0CADEB7}" type="presParOf" srcId="{DEB869CD-D52C-42D8-A3A9-5ECB6FF9F6F1}" destId="{2B67FAD6-657A-4F7C-B374-E29D98888359}" srcOrd="0" destOrd="0" presId="urn:microsoft.com/office/officeart/2005/8/layout/process4"/>
  </dgm:cxnLst>
  <dgm:bg>
    <a:noFill/>
  </dgm:bg>
  <dgm:whole>
    <a:ln w="19050">
      <a:solidFill>
        <a:srgbClr val="E6F1FB"/>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A3D7AD-AF06-483A-8D5A-57CC2C7D61B0}" type="doc">
      <dgm:prSet loTypeId="urn:microsoft.com/office/officeart/2005/8/layout/process5" loCatId="process" qsTypeId="urn:microsoft.com/office/officeart/2005/8/quickstyle/simple1" qsCatId="simple" csTypeId="urn:microsoft.com/office/officeart/2005/8/colors/accent1_2" csCatId="accent1" phldr="1"/>
      <dgm:spPr/>
    </dgm:pt>
    <dgm:pt modelId="{68C124E2-539A-452E-A5B4-6D68C5ACBBC0}">
      <dgm:prSet phldrT="[Text]">
        <dgm:style>
          <a:lnRef idx="1">
            <a:schemeClr val="accent5"/>
          </a:lnRef>
          <a:fillRef idx="2">
            <a:schemeClr val="accent5"/>
          </a:fillRef>
          <a:effectRef idx="1">
            <a:schemeClr val="accent5"/>
          </a:effectRef>
          <a:fontRef idx="minor">
            <a:schemeClr val="dk1"/>
          </a:fontRef>
        </dgm:style>
      </dgm:prSet>
      <dgm:spPr>
        <a:ln w="12700">
          <a:solidFill>
            <a:schemeClr val="tx1"/>
          </a:solidFill>
        </a:ln>
      </dgm:spPr>
      <dgm:t>
        <a:bodyPr/>
        <a:lstStyle/>
        <a:p>
          <a:r>
            <a:rPr lang="en-IN" dirty="0">
              <a:effectLst/>
              <a:latin typeface="+mj-lt"/>
              <a:ea typeface="Calibri" panose="020F0502020204030204" pitchFamily="34" charset="0"/>
              <a:cs typeface="Times New Roman" panose="02020603050405020304" pitchFamily="18" charset="0"/>
            </a:rPr>
            <a:t>On the right pane, under Visualizations, click on the Slicer icon</a:t>
          </a:r>
          <a:endParaRPr lang="en-IN" dirty="0"/>
        </a:p>
      </dgm:t>
    </dgm:pt>
    <dgm:pt modelId="{E4F83582-CAC4-4B03-9D69-2C7916746D77}" type="parTrans" cxnId="{CE315E01-A06F-4E76-8322-7757633A97E2}">
      <dgm:prSet/>
      <dgm:spPr/>
      <dgm:t>
        <a:bodyPr/>
        <a:lstStyle/>
        <a:p>
          <a:endParaRPr lang="en-IN"/>
        </a:p>
      </dgm:t>
    </dgm:pt>
    <dgm:pt modelId="{31F316C0-89CE-4C37-B5FA-EB57283D4781}" type="sibTrans" cxnId="{CE315E01-A06F-4E76-8322-7757633A97E2}">
      <dgm:prSet>
        <dgm:style>
          <a:lnRef idx="2">
            <a:schemeClr val="accent4"/>
          </a:lnRef>
          <a:fillRef idx="1">
            <a:schemeClr val="lt1"/>
          </a:fillRef>
          <a:effectRef idx="0">
            <a:schemeClr val="accent4"/>
          </a:effectRef>
          <a:fontRef idx="minor">
            <a:schemeClr val="dk1"/>
          </a:fontRef>
        </dgm:style>
      </dgm:prSet>
      <dgm:spPr>
        <a:solidFill>
          <a:schemeClr val="accent6">
            <a:lumMod val="40000"/>
            <a:lumOff val="60000"/>
          </a:schemeClr>
        </a:solidFill>
      </dgm:spPr>
      <dgm:t>
        <a:bodyPr/>
        <a:lstStyle/>
        <a:p>
          <a:endParaRPr lang="en-IN"/>
        </a:p>
      </dgm:t>
    </dgm:pt>
    <dgm:pt modelId="{48E94110-4363-4F46-9318-1CC54715F6AB}">
      <dgm:prSet phldrT="[Text]">
        <dgm:style>
          <a:lnRef idx="1">
            <a:schemeClr val="accent2"/>
          </a:lnRef>
          <a:fillRef idx="2">
            <a:schemeClr val="accent2"/>
          </a:fillRef>
          <a:effectRef idx="1">
            <a:schemeClr val="accent2"/>
          </a:effectRef>
          <a:fontRef idx="minor">
            <a:schemeClr val="dk1"/>
          </a:fontRef>
        </dgm:style>
      </dgm:prSet>
      <dgm:spPr>
        <a:ln>
          <a:solidFill>
            <a:schemeClr val="tx1"/>
          </a:solidFill>
        </a:ln>
      </dgm:spPr>
      <dgm:t>
        <a:bodyPr/>
        <a:lstStyle/>
        <a:p>
          <a:r>
            <a:rPr lang="en-IN" dirty="0">
              <a:effectLst/>
              <a:latin typeface="+mj-lt"/>
              <a:ea typeface="Calibri" panose="020F0502020204030204" pitchFamily="34" charset="0"/>
              <a:cs typeface="Times New Roman" panose="02020603050405020304" pitchFamily="18" charset="0"/>
            </a:rPr>
            <a:t>Drag the field (e.g., Category) from the "Risk Status" table into the slicer</a:t>
          </a:r>
          <a:endParaRPr lang="en-IN" dirty="0"/>
        </a:p>
      </dgm:t>
    </dgm:pt>
    <dgm:pt modelId="{30685DFE-1FED-4735-ABD2-6E5884027FF5}" type="parTrans" cxnId="{1664576B-AA3F-4C14-934B-680DC4A2CEAD}">
      <dgm:prSet/>
      <dgm:spPr/>
      <dgm:t>
        <a:bodyPr/>
        <a:lstStyle/>
        <a:p>
          <a:endParaRPr lang="en-IN"/>
        </a:p>
      </dgm:t>
    </dgm:pt>
    <dgm:pt modelId="{B1816059-E2F0-4DD5-B995-4A8589745D52}" type="sibTrans" cxnId="{1664576B-AA3F-4C14-934B-680DC4A2CEAD}">
      <dgm:prSet/>
      <dgm:spPr>
        <a:solidFill>
          <a:srgbClr val="6E8AC8"/>
        </a:solidFill>
        <a:ln>
          <a:solidFill>
            <a:schemeClr val="tx1"/>
          </a:solidFill>
        </a:ln>
      </dgm:spPr>
      <dgm:t>
        <a:bodyPr/>
        <a:lstStyle/>
        <a:p>
          <a:endParaRPr lang="en-IN"/>
        </a:p>
      </dgm:t>
    </dgm:pt>
    <dgm:pt modelId="{6FF36BA8-FE4F-4F1B-8041-77D3C3DD8833}">
      <dgm:prSet phldrT="[Text]">
        <dgm:style>
          <a:lnRef idx="1">
            <a:schemeClr val="accent1"/>
          </a:lnRef>
          <a:fillRef idx="2">
            <a:schemeClr val="accent1"/>
          </a:fillRef>
          <a:effectRef idx="1">
            <a:schemeClr val="accent1"/>
          </a:effectRef>
          <a:fontRef idx="minor">
            <a:schemeClr val="dk1"/>
          </a:fontRef>
        </dgm:style>
      </dgm:prSet>
      <dgm:spPr>
        <a:ln>
          <a:solidFill>
            <a:schemeClr val="tx1"/>
          </a:solidFill>
        </a:ln>
      </dgm:spPr>
      <dgm:t>
        <a:bodyPr/>
        <a:lstStyle/>
        <a:p>
          <a:r>
            <a:rPr lang="en-IN" dirty="0">
              <a:effectLst/>
              <a:latin typeface="+mj-lt"/>
              <a:ea typeface="Calibri" panose="020F0502020204030204" pitchFamily="34" charset="0"/>
              <a:cs typeface="Times New Roman" panose="02020603050405020304" pitchFamily="18" charset="0"/>
            </a:rPr>
            <a:t>Format the slicer using Format pane. Change background, visual border, shadow,... as needed</a:t>
          </a:r>
          <a:endParaRPr lang="en-IN" dirty="0"/>
        </a:p>
      </dgm:t>
    </dgm:pt>
    <dgm:pt modelId="{1ABD6B83-AD5C-4AA4-8369-4F78DA7573E5}" type="parTrans" cxnId="{53018868-134D-407C-B791-433113F099DE}">
      <dgm:prSet/>
      <dgm:spPr/>
      <dgm:t>
        <a:bodyPr/>
        <a:lstStyle/>
        <a:p>
          <a:endParaRPr lang="en-IN"/>
        </a:p>
      </dgm:t>
    </dgm:pt>
    <dgm:pt modelId="{D81628FB-7396-41DE-BD2E-C63803D386F8}" type="sibTrans" cxnId="{53018868-134D-407C-B791-433113F099DE}">
      <dgm:prSet/>
      <dgm:spPr/>
      <dgm:t>
        <a:bodyPr/>
        <a:lstStyle/>
        <a:p>
          <a:endParaRPr lang="en-IN"/>
        </a:p>
      </dgm:t>
    </dgm:pt>
    <dgm:pt modelId="{B7C9931C-B93C-40B0-AB0A-84AF9BCE2A07}" type="pres">
      <dgm:prSet presAssocID="{FBA3D7AD-AF06-483A-8D5A-57CC2C7D61B0}" presName="diagram" presStyleCnt="0">
        <dgm:presLayoutVars>
          <dgm:dir/>
          <dgm:resizeHandles val="exact"/>
        </dgm:presLayoutVars>
      </dgm:prSet>
      <dgm:spPr/>
    </dgm:pt>
    <dgm:pt modelId="{C5A1702D-9BD9-45FB-B065-2884B1FD5CBB}" type="pres">
      <dgm:prSet presAssocID="{68C124E2-539A-452E-A5B4-6D68C5ACBBC0}" presName="node" presStyleLbl="node1" presStyleIdx="0" presStyleCnt="3">
        <dgm:presLayoutVars>
          <dgm:bulletEnabled val="1"/>
        </dgm:presLayoutVars>
      </dgm:prSet>
      <dgm:spPr/>
    </dgm:pt>
    <dgm:pt modelId="{40EE6FEA-C808-4789-8DAB-081243ECAACA}" type="pres">
      <dgm:prSet presAssocID="{31F316C0-89CE-4C37-B5FA-EB57283D4781}" presName="sibTrans" presStyleLbl="sibTrans2D1" presStyleIdx="0" presStyleCnt="2"/>
      <dgm:spPr/>
    </dgm:pt>
    <dgm:pt modelId="{7FE3D3E4-B044-4B2B-8B27-B79FE49F3EB4}" type="pres">
      <dgm:prSet presAssocID="{31F316C0-89CE-4C37-B5FA-EB57283D4781}" presName="connectorText" presStyleLbl="sibTrans2D1" presStyleIdx="0" presStyleCnt="2"/>
      <dgm:spPr/>
    </dgm:pt>
    <dgm:pt modelId="{2E57FA61-10A6-42FF-8DDD-E575E4A16215}" type="pres">
      <dgm:prSet presAssocID="{48E94110-4363-4F46-9318-1CC54715F6AB}" presName="node" presStyleLbl="node1" presStyleIdx="1" presStyleCnt="3">
        <dgm:presLayoutVars>
          <dgm:bulletEnabled val="1"/>
        </dgm:presLayoutVars>
      </dgm:prSet>
      <dgm:spPr/>
    </dgm:pt>
    <dgm:pt modelId="{B9CCB33E-5B9D-4DB8-8491-1F11B4692C68}" type="pres">
      <dgm:prSet presAssocID="{B1816059-E2F0-4DD5-B995-4A8589745D52}" presName="sibTrans" presStyleLbl="sibTrans2D1" presStyleIdx="1" presStyleCnt="2"/>
      <dgm:spPr/>
    </dgm:pt>
    <dgm:pt modelId="{30A7744F-9933-4CE3-8C59-A47E4A8BBCC8}" type="pres">
      <dgm:prSet presAssocID="{B1816059-E2F0-4DD5-B995-4A8589745D52}" presName="connectorText" presStyleLbl="sibTrans2D1" presStyleIdx="1" presStyleCnt="2"/>
      <dgm:spPr/>
    </dgm:pt>
    <dgm:pt modelId="{85691B1C-7AEF-4401-8C5F-7A61933485DD}" type="pres">
      <dgm:prSet presAssocID="{6FF36BA8-FE4F-4F1B-8041-77D3C3DD8833}" presName="node" presStyleLbl="node1" presStyleIdx="2" presStyleCnt="3">
        <dgm:presLayoutVars>
          <dgm:bulletEnabled val="1"/>
        </dgm:presLayoutVars>
      </dgm:prSet>
      <dgm:spPr/>
    </dgm:pt>
  </dgm:ptLst>
  <dgm:cxnLst>
    <dgm:cxn modelId="{CE315E01-A06F-4E76-8322-7757633A97E2}" srcId="{FBA3D7AD-AF06-483A-8D5A-57CC2C7D61B0}" destId="{68C124E2-539A-452E-A5B4-6D68C5ACBBC0}" srcOrd="0" destOrd="0" parTransId="{E4F83582-CAC4-4B03-9D69-2C7916746D77}" sibTransId="{31F316C0-89CE-4C37-B5FA-EB57283D4781}"/>
    <dgm:cxn modelId="{1040A709-1659-45E8-B84F-D35B732401EF}" type="presOf" srcId="{48E94110-4363-4F46-9318-1CC54715F6AB}" destId="{2E57FA61-10A6-42FF-8DDD-E575E4A16215}" srcOrd="0" destOrd="0" presId="urn:microsoft.com/office/officeart/2005/8/layout/process5"/>
    <dgm:cxn modelId="{B9B5750C-91E4-4762-BD90-ABDAEA70256F}" type="presOf" srcId="{B1816059-E2F0-4DD5-B995-4A8589745D52}" destId="{30A7744F-9933-4CE3-8C59-A47E4A8BBCC8}" srcOrd="1" destOrd="0" presId="urn:microsoft.com/office/officeart/2005/8/layout/process5"/>
    <dgm:cxn modelId="{7433792B-0BFF-4173-A0F5-B3F2CC7972EF}" type="presOf" srcId="{31F316C0-89CE-4C37-B5FA-EB57283D4781}" destId="{40EE6FEA-C808-4789-8DAB-081243ECAACA}" srcOrd="0" destOrd="0" presId="urn:microsoft.com/office/officeart/2005/8/layout/process5"/>
    <dgm:cxn modelId="{C58A3E42-4AC8-4B8F-9B40-988E8848E937}" type="presOf" srcId="{6FF36BA8-FE4F-4F1B-8041-77D3C3DD8833}" destId="{85691B1C-7AEF-4401-8C5F-7A61933485DD}" srcOrd="0" destOrd="0" presId="urn:microsoft.com/office/officeart/2005/8/layout/process5"/>
    <dgm:cxn modelId="{53018868-134D-407C-B791-433113F099DE}" srcId="{FBA3D7AD-AF06-483A-8D5A-57CC2C7D61B0}" destId="{6FF36BA8-FE4F-4F1B-8041-77D3C3DD8833}" srcOrd="2" destOrd="0" parTransId="{1ABD6B83-AD5C-4AA4-8369-4F78DA7573E5}" sibTransId="{D81628FB-7396-41DE-BD2E-C63803D386F8}"/>
    <dgm:cxn modelId="{1664576B-AA3F-4C14-934B-680DC4A2CEAD}" srcId="{FBA3D7AD-AF06-483A-8D5A-57CC2C7D61B0}" destId="{48E94110-4363-4F46-9318-1CC54715F6AB}" srcOrd="1" destOrd="0" parTransId="{30685DFE-1FED-4735-ABD2-6E5884027FF5}" sibTransId="{B1816059-E2F0-4DD5-B995-4A8589745D52}"/>
    <dgm:cxn modelId="{317A4985-259D-455B-9908-81D6E3A721A2}" type="presOf" srcId="{FBA3D7AD-AF06-483A-8D5A-57CC2C7D61B0}" destId="{B7C9931C-B93C-40B0-AB0A-84AF9BCE2A07}" srcOrd="0" destOrd="0" presId="urn:microsoft.com/office/officeart/2005/8/layout/process5"/>
    <dgm:cxn modelId="{37C2709F-393B-4C57-A92F-0B823AA67DEE}" type="presOf" srcId="{31F316C0-89CE-4C37-B5FA-EB57283D4781}" destId="{7FE3D3E4-B044-4B2B-8B27-B79FE49F3EB4}" srcOrd="1" destOrd="0" presId="urn:microsoft.com/office/officeart/2005/8/layout/process5"/>
    <dgm:cxn modelId="{DF465CF3-A596-4885-92A5-E44F0003F336}" type="presOf" srcId="{68C124E2-539A-452E-A5B4-6D68C5ACBBC0}" destId="{C5A1702D-9BD9-45FB-B065-2884B1FD5CBB}" srcOrd="0" destOrd="0" presId="urn:microsoft.com/office/officeart/2005/8/layout/process5"/>
    <dgm:cxn modelId="{3537D3F8-BDF6-4FFC-8EFF-200DED8FC99B}" type="presOf" srcId="{B1816059-E2F0-4DD5-B995-4A8589745D52}" destId="{B9CCB33E-5B9D-4DB8-8491-1F11B4692C68}" srcOrd="0" destOrd="0" presId="urn:microsoft.com/office/officeart/2005/8/layout/process5"/>
    <dgm:cxn modelId="{EC0C69DF-DDFB-44C0-97FE-A59C7A9BC9ED}" type="presParOf" srcId="{B7C9931C-B93C-40B0-AB0A-84AF9BCE2A07}" destId="{C5A1702D-9BD9-45FB-B065-2884B1FD5CBB}" srcOrd="0" destOrd="0" presId="urn:microsoft.com/office/officeart/2005/8/layout/process5"/>
    <dgm:cxn modelId="{E6AE71BD-BAFA-4026-BF16-FFE6F3135BD4}" type="presParOf" srcId="{B7C9931C-B93C-40B0-AB0A-84AF9BCE2A07}" destId="{40EE6FEA-C808-4789-8DAB-081243ECAACA}" srcOrd="1" destOrd="0" presId="urn:microsoft.com/office/officeart/2005/8/layout/process5"/>
    <dgm:cxn modelId="{505BECD4-0FC6-4A57-8FCD-C7488D81EC2B}" type="presParOf" srcId="{40EE6FEA-C808-4789-8DAB-081243ECAACA}" destId="{7FE3D3E4-B044-4B2B-8B27-B79FE49F3EB4}" srcOrd="0" destOrd="0" presId="urn:microsoft.com/office/officeart/2005/8/layout/process5"/>
    <dgm:cxn modelId="{10F666C5-F4FB-42E9-85C9-FDAF2981641C}" type="presParOf" srcId="{B7C9931C-B93C-40B0-AB0A-84AF9BCE2A07}" destId="{2E57FA61-10A6-42FF-8DDD-E575E4A16215}" srcOrd="2" destOrd="0" presId="urn:microsoft.com/office/officeart/2005/8/layout/process5"/>
    <dgm:cxn modelId="{A8061810-CEDB-4B1A-B28F-ECD4E93F80D6}" type="presParOf" srcId="{B7C9931C-B93C-40B0-AB0A-84AF9BCE2A07}" destId="{B9CCB33E-5B9D-4DB8-8491-1F11B4692C68}" srcOrd="3" destOrd="0" presId="urn:microsoft.com/office/officeart/2005/8/layout/process5"/>
    <dgm:cxn modelId="{BDC3F9A7-5879-4C71-BE36-073774D69D4B}" type="presParOf" srcId="{B9CCB33E-5B9D-4DB8-8491-1F11B4692C68}" destId="{30A7744F-9933-4CE3-8C59-A47E4A8BBCC8}" srcOrd="0" destOrd="0" presId="urn:microsoft.com/office/officeart/2005/8/layout/process5"/>
    <dgm:cxn modelId="{6AE9925D-9C7B-4C35-B74E-5CB12736A684}" type="presParOf" srcId="{B7C9931C-B93C-40B0-AB0A-84AF9BCE2A07}" destId="{85691B1C-7AEF-4401-8C5F-7A61933485DD}"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11425B0-F346-4FF8-9E4D-3BDF68E61256}" type="doc">
      <dgm:prSet loTypeId="urn:microsoft.com/office/officeart/2011/layout/CircleProcess" loCatId="process" qsTypeId="urn:microsoft.com/office/officeart/2005/8/quickstyle/3d2" qsCatId="3D" csTypeId="urn:microsoft.com/office/officeart/2005/8/colors/accent1_2" csCatId="accent1" phldr="1"/>
      <dgm:spPr/>
      <dgm:t>
        <a:bodyPr/>
        <a:lstStyle/>
        <a:p>
          <a:endParaRPr lang="en-IN"/>
        </a:p>
      </dgm:t>
    </dgm:pt>
    <dgm:pt modelId="{09C4DEAB-EBFF-4797-95FA-1EE9995EA893}">
      <dgm:prSet phldrT="[Text]" custT="1"/>
      <dgm:spPr/>
      <dgm:t>
        <a:bodyPr/>
        <a:lstStyle/>
        <a:p>
          <a:r>
            <a:rPr lang="en-IN" sz="1600" dirty="0">
              <a:effectLst/>
              <a:latin typeface="Calibri Light (Headings)"/>
              <a:ea typeface="Calibri" panose="020F0502020204030204" pitchFamily="34" charset="0"/>
              <a:cs typeface="Times New Roman" panose="02020603050405020304" pitchFamily="18" charset="0"/>
            </a:rPr>
            <a:t>Click on the Pie Chart icon from the Visualizations pane</a:t>
          </a:r>
          <a:endParaRPr lang="en-IN" sz="1600" dirty="0"/>
        </a:p>
      </dgm:t>
    </dgm:pt>
    <dgm:pt modelId="{D4BF6AC7-49F4-4610-9DD2-DD47AAA7E225}" type="parTrans" cxnId="{1822896D-F4EC-4174-951D-752B41F0B444}">
      <dgm:prSet/>
      <dgm:spPr/>
      <dgm:t>
        <a:bodyPr/>
        <a:lstStyle/>
        <a:p>
          <a:endParaRPr lang="en-IN"/>
        </a:p>
      </dgm:t>
    </dgm:pt>
    <dgm:pt modelId="{94EA943B-1B1E-454A-A4AA-CA5F46DEFE8F}" type="sibTrans" cxnId="{1822896D-F4EC-4174-951D-752B41F0B444}">
      <dgm:prSet/>
      <dgm:spPr/>
      <dgm:t>
        <a:bodyPr/>
        <a:lstStyle/>
        <a:p>
          <a:endParaRPr lang="en-IN"/>
        </a:p>
      </dgm:t>
    </dgm:pt>
    <dgm:pt modelId="{E98F9BFA-E27E-4F98-B4D9-CA33CE8639BC}">
      <dgm:prSet phldrT="[Text]" custT="1"/>
      <dgm:spPr/>
      <dgm:t>
        <a:bodyPr/>
        <a:lstStyle/>
        <a:p>
          <a:pPr algn="ctr"/>
          <a:r>
            <a:rPr lang="en-IN" sz="1600" dirty="0">
              <a:effectLst/>
              <a:latin typeface="Calibri Light (Headings)"/>
              <a:ea typeface="Calibri" panose="020F0502020204030204" pitchFamily="34" charset="0"/>
              <a:cs typeface="Times New Roman" panose="02020603050405020304" pitchFamily="18" charset="0"/>
            </a:rPr>
            <a:t>From your table, drag ‘Category</a:t>
          </a:r>
          <a:r>
            <a:rPr lang="en-IN" sz="1600" dirty="0">
              <a:latin typeface="Calibri Light (Headings)"/>
              <a:ea typeface="Calibri" panose="020F0502020204030204" pitchFamily="34" charset="0"/>
              <a:cs typeface="Times New Roman" panose="02020603050405020304" pitchFamily="18" charset="0"/>
            </a:rPr>
            <a:t>’</a:t>
          </a:r>
          <a:r>
            <a:rPr lang="en-IN" sz="1600" dirty="0">
              <a:effectLst/>
              <a:latin typeface="Calibri Light (Headings)"/>
              <a:ea typeface="Calibri" panose="020F0502020204030204" pitchFamily="34" charset="0"/>
              <a:cs typeface="Times New Roman" panose="02020603050405020304" pitchFamily="18" charset="0"/>
            </a:rPr>
            <a:t> into the Legend field</a:t>
          </a:r>
        </a:p>
      </dgm:t>
    </dgm:pt>
    <dgm:pt modelId="{B09DE1F4-094D-4373-8CCC-DFB6B927D8AF}" type="parTrans" cxnId="{CA06FA5B-E88E-48DF-AE01-F89FC3EEFD37}">
      <dgm:prSet/>
      <dgm:spPr/>
      <dgm:t>
        <a:bodyPr/>
        <a:lstStyle/>
        <a:p>
          <a:endParaRPr lang="en-IN"/>
        </a:p>
      </dgm:t>
    </dgm:pt>
    <dgm:pt modelId="{25FBD731-846F-4A37-86A6-EE9101E2A9C6}" type="sibTrans" cxnId="{CA06FA5B-E88E-48DF-AE01-F89FC3EEFD37}">
      <dgm:prSet/>
      <dgm:spPr/>
      <dgm:t>
        <a:bodyPr/>
        <a:lstStyle/>
        <a:p>
          <a:endParaRPr lang="en-IN"/>
        </a:p>
      </dgm:t>
    </dgm:pt>
    <dgm:pt modelId="{0C24A90E-D1FB-4932-B951-AF5785F1B283}">
      <dgm:prSet phldrT="[Text]" custT="1"/>
      <dgm:spPr/>
      <dgm:t>
        <a:bodyPr/>
        <a:lstStyle/>
        <a:p>
          <a:r>
            <a:rPr lang="en-IN" sz="1600" dirty="0">
              <a:effectLst/>
              <a:latin typeface="Calibri Light (Headings)"/>
              <a:ea typeface="Calibri" panose="020F0502020204030204" pitchFamily="34" charset="0"/>
              <a:cs typeface="Times New Roman" panose="02020603050405020304" pitchFamily="18" charset="0"/>
            </a:rPr>
            <a:t>Drag </a:t>
          </a:r>
          <a:r>
            <a:rPr lang="en-IN" sz="1600" dirty="0">
              <a:latin typeface="Calibri Light (Headings)"/>
              <a:ea typeface="Calibri" panose="020F0502020204030204" pitchFamily="34" charset="0"/>
              <a:cs typeface="Times New Roman" panose="02020603050405020304" pitchFamily="18" charset="0"/>
            </a:rPr>
            <a:t>‘</a:t>
          </a:r>
          <a:r>
            <a:rPr lang="en-IN" sz="1600" dirty="0">
              <a:effectLst/>
              <a:latin typeface="Calibri Light (Headings)"/>
              <a:ea typeface="Calibri" panose="020F0502020204030204" pitchFamily="34" charset="0"/>
              <a:cs typeface="Times New Roman" panose="02020603050405020304" pitchFamily="18" charset="0"/>
            </a:rPr>
            <a:t>Likelihood’ into the Values field (Sum of Likelihood)</a:t>
          </a:r>
          <a:endParaRPr lang="en-IN" sz="1600" dirty="0"/>
        </a:p>
      </dgm:t>
    </dgm:pt>
    <dgm:pt modelId="{057C6632-F337-4BDB-8250-3F19B3B969CD}" type="parTrans" cxnId="{6FB6BFF7-2661-47C4-B3E3-405C95FAB5EF}">
      <dgm:prSet/>
      <dgm:spPr/>
      <dgm:t>
        <a:bodyPr/>
        <a:lstStyle/>
        <a:p>
          <a:endParaRPr lang="en-IN"/>
        </a:p>
      </dgm:t>
    </dgm:pt>
    <dgm:pt modelId="{0031CA19-04D9-473B-90A5-506E123C2337}" type="sibTrans" cxnId="{6FB6BFF7-2661-47C4-B3E3-405C95FAB5EF}">
      <dgm:prSet/>
      <dgm:spPr/>
      <dgm:t>
        <a:bodyPr/>
        <a:lstStyle/>
        <a:p>
          <a:endParaRPr lang="en-IN"/>
        </a:p>
      </dgm:t>
    </dgm:pt>
    <dgm:pt modelId="{072196C6-3A50-4571-8457-C68F58A20617}">
      <dgm:prSet custT="1"/>
      <dgm:spPr/>
      <dgm:t>
        <a:bodyPr/>
        <a:lstStyle/>
        <a:p>
          <a:r>
            <a:rPr lang="en-IN" sz="1600" dirty="0">
              <a:effectLst/>
              <a:latin typeface="Calibri Light (Headings)"/>
              <a:ea typeface="Calibri" panose="020F0502020204030204" pitchFamily="34" charset="0"/>
              <a:cs typeface="Times New Roman" panose="02020603050405020304" pitchFamily="18" charset="0"/>
            </a:rPr>
            <a:t>Adjust the layout using the Format pane</a:t>
          </a:r>
          <a:endParaRPr lang="en-IN" sz="1600" dirty="0"/>
        </a:p>
      </dgm:t>
    </dgm:pt>
    <dgm:pt modelId="{D201CCE7-F5C6-42C4-B976-D99558EA0320}" type="parTrans" cxnId="{DFC7AAC2-6995-4017-ABC0-3D449284F5E4}">
      <dgm:prSet/>
      <dgm:spPr/>
      <dgm:t>
        <a:bodyPr/>
        <a:lstStyle/>
        <a:p>
          <a:endParaRPr lang="en-IN"/>
        </a:p>
      </dgm:t>
    </dgm:pt>
    <dgm:pt modelId="{A9D03C85-473B-4BD8-98B5-A889B1F90217}" type="sibTrans" cxnId="{DFC7AAC2-6995-4017-ABC0-3D449284F5E4}">
      <dgm:prSet/>
      <dgm:spPr/>
      <dgm:t>
        <a:bodyPr/>
        <a:lstStyle/>
        <a:p>
          <a:endParaRPr lang="en-IN"/>
        </a:p>
      </dgm:t>
    </dgm:pt>
    <dgm:pt modelId="{92E4E49B-12A9-4031-ACFD-47BA727C9CF9}" type="pres">
      <dgm:prSet presAssocID="{711425B0-F346-4FF8-9E4D-3BDF68E61256}" presName="Name0" presStyleCnt="0">
        <dgm:presLayoutVars>
          <dgm:chMax val="11"/>
          <dgm:chPref val="11"/>
          <dgm:dir/>
          <dgm:resizeHandles/>
        </dgm:presLayoutVars>
      </dgm:prSet>
      <dgm:spPr/>
    </dgm:pt>
    <dgm:pt modelId="{398F3D39-8A1A-4F26-B01A-44A582D95FC9}" type="pres">
      <dgm:prSet presAssocID="{072196C6-3A50-4571-8457-C68F58A20617}" presName="Accent4" presStyleCnt="0"/>
      <dgm:spPr/>
    </dgm:pt>
    <dgm:pt modelId="{F53D9EAB-1C2C-457C-B7B6-8FD03829C7AB}" type="pres">
      <dgm:prSet presAssocID="{072196C6-3A50-4571-8457-C68F58A20617}" presName="Accent" presStyleLbl="node1" presStyleIdx="0" presStyleCnt="4"/>
      <dgm:spPr/>
    </dgm:pt>
    <dgm:pt modelId="{B52EBCEC-D0A1-411D-BD74-C31978F844AF}" type="pres">
      <dgm:prSet presAssocID="{072196C6-3A50-4571-8457-C68F58A20617}" presName="ParentBackground4" presStyleCnt="0"/>
      <dgm:spPr/>
    </dgm:pt>
    <dgm:pt modelId="{62357BB2-3626-4CE4-92CF-461C484C3A9B}" type="pres">
      <dgm:prSet presAssocID="{072196C6-3A50-4571-8457-C68F58A20617}" presName="ParentBackground" presStyleLbl="fgAcc1" presStyleIdx="0" presStyleCnt="4"/>
      <dgm:spPr/>
    </dgm:pt>
    <dgm:pt modelId="{6D221CE0-9A76-4B5F-A19C-FD859EE91FF9}" type="pres">
      <dgm:prSet presAssocID="{072196C6-3A50-4571-8457-C68F58A20617}" presName="Parent4" presStyleLbl="revTx" presStyleIdx="0" presStyleCnt="0">
        <dgm:presLayoutVars>
          <dgm:chMax val="1"/>
          <dgm:chPref val="1"/>
          <dgm:bulletEnabled val="1"/>
        </dgm:presLayoutVars>
      </dgm:prSet>
      <dgm:spPr/>
    </dgm:pt>
    <dgm:pt modelId="{0D0EA82D-6E30-4E4F-86B4-7919B8B783EF}" type="pres">
      <dgm:prSet presAssocID="{0C24A90E-D1FB-4932-B951-AF5785F1B283}" presName="Accent3" presStyleCnt="0"/>
      <dgm:spPr/>
    </dgm:pt>
    <dgm:pt modelId="{DD6C9306-220E-4B5A-97A7-33A092AFB34D}" type="pres">
      <dgm:prSet presAssocID="{0C24A90E-D1FB-4932-B951-AF5785F1B283}" presName="Accent" presStyleLbl="node1" presStyleIdx="1" presStyleCnt="4"/>
      <dgm:spPr/>
    </dgm:pt>
    <dgm:pt modelId="{F67C5CAA-08BA-4EF2-A3D2-EAFF6B7F51D4}" type="pres">
      <dgm:prSet presAssocID="{0C24A90E-D1FB-4932-B951-AF5785F1B283}" presName="ParentBackground3" presStyleCnt="0"/>
      <dgm:spPr/>
    </dgm:pt>
    <dgm:pt modelId="{F13EF1B6-039C-4D16-B5B0-F73C49099E29}" type="pres">
      <dgm:prSet presAssocID="{0C24A90E-D1FB-4932-B951-AF5785F1B283}" presName="ParentBackground" presStyleLbl="fgAcc1" presStyleIdx="1" presStyleCnt="4"/>
      <dgm:spPr/>
    </dgm:pt>
    <dgm:pt modelId="{BF2D0E70-B451-4686-B9EC-D4BDFA4AFCC3}" type="pres">
      <dgm:prSet presAssocID="{0C24A90E-D1FB-4932-B951-AF5785F1B283}" presName="Parent3" presStyleLbl="revTx" presStyleIdx="0" presStyleCnt="0">
        <dgm:presLayoutVars>
          <dgm:chMax val="1"/>
          <dgm:chPref val="1"/>
          <dgm:bulletEnabled val="1"/>
        </dgm:presLayoutVars>
      </dgm:prSet>
      <dgm:spPr/>
    </dgm:pt>
    <dgm:pt modelId="{83CA9292-604A-4621-9C38-14C569050257}" type="pres">
      <dgm:prSet presAssocID="{E98F9BFA-E27E-4F98-B4D9-CA33CE8639BC}" presName="Accent2" presStyleCnt="0"/>
      <dgm:spPr/>
    </dgm:pt>
    <dgm:pt modelId="{F84F543D-D678-403B-914D-0F8ECF2F2C96}" type="pres">
      <dgm:prSet presAssocID="{E98F9BFA-E27E-4F98-B4D9-CA33CE8639BC}" presName="Accent" presStyleLbl="node1" presStyleIdx="2" presStyleCnt="4"/>
      <dgm:spPr/>
    </dgm:pt>
    <dgm:pt modelId="{0D437BCA-42B7-4745-A5F4-27AB06A8AF99}" type="pres">
      <dgm:prSet presAssocID="{E98F9BFA-E27E-4F98-B4D9-CA33CE8639BC}" presName="ParentBackground2" presStyleCnt="0"/>
      <dgm:spPr/>
    </dgm:pt>
    <dgm:pt modelId="{FE222285-6BF4-4D92-B158-AE9D8B5F62B6}" type="pres">
      <dgm:prSet presAssocID="{E98F9BFA-E27E-4F98-B4D9-CA33CE8639BC}" presName="ParentBackground" presStyleLbl="fgAcc1" presStyleIdx="2" presStyleCnt="4"/>
      <dgm:spPr/>
    </dgm:pt>
    <dgm:pt modelId="{7DFA7A75-23B3-4D8B-8535-BF8D69F3430A}" type="pres">
      <dgm:prSet presAssocID="{E98F9BFA-E27E-4F98-B4D9-CA33CE8639BC}" presName="Parent2" presStyleLbl="revTx" presStyleIdx="0" presStyleCnt="0">
        <dgm:presLayoutVars>
          <dgm:chMax val="1"/>
          <dgm:chPref val="1"/>
          <dgm:bulletEnabled val="1"/>
        </dgm:presLayoutVars>
      </dgm:prSet>
      <dgm:spPr/>
    </dgm:pt>
    <dgm:pt modelId="{0C1FA428-C3F7-4F15-9EC2-4D462DB7FA8D}" type="pres">
      <dgm:prSet presAssocID="{09C4DEAB-EBFF-4797-95FA-1EE9995EA893}" presName="Accent1" presStyleCnt="0"/>
      <dgm:spPr/>
    </dgm:pt>
    <dgm:pt modelId="{43A92E5F-44D8-4320-AD76-C7F2212F91E9}" type="pres">
      <dgm:prSet presAssocID="{09C4DEAB-EBFF-4797-95FA-1EE9995EA893}" presName="Accent" presStyleLbl="node1" presStyleIdx="3" presStyleCnt="4"/>
      <dgm:spPr/>
    </dgm:pt>
    <dgm:pt modelId="{C3C626D9-163F-493C-B2E1-9E5268AA0B0E}" type="pres">
      <dgm:prSet presAssocID="{09C4DEAB-EBFF-4797-95FA-1EE9995EA893}" presName="ParentBackground1" presStyleCnt="0"/>
      <dgm:spPr/>
    </dgm:pt>
    <dgm:pt modelId="{B088667F-93C5-4E30-BEAE-DB5AE6F293B2}" type="pres">
      <dgm:prSet presAssocID="{09C4DEAB-EBFF-4797-95FA-1EE9995EA893}" presName="ParentBackground" presStyleLbl="fgAcc1" presStyleIdx="3" presStyleCnt="4"/>
      <dgm:spPr/>
    </dgm:pt>
    <dgm:pt modelId="{58561145-2320-45D1-A5E5-F87CE2E2E1D1}" type="pres">
      <dgm:prSet presAssocID="{09C4DEAB-EBFF-4797-95FA-1EE9995EA893}" presName="Parent1" presStyleLbl="revTx" presStyleIdx="0" presStyleCnt="0">
        <dgm:presLayoutVars>
          <dgm:chMax val="1"/>
          <dgm:chPref val="1"/>
          <dgm:bulletEnabled val="1"/>
        </dgm:presLayoutVars>
      </dgm:prSet>
      <dgm:spPr/>
    </dgm:pt>
  </dgm:ptLst>
  <dgm:cxnLst>
    <dgm:cxn modelId="{55992B06-3B7A-4ECE-979A-156A44888D1D}" type="presOf" srcId="{E98F9BFA-E27E-4F98-B4D9-CA33CE8639BC}" destId="{FE222285-6BF4-4D92-B158-AE9D8B5F62B6}" srcOrd="0" destOrd="0" presId="urn:microsoft.com/office/officeart/2011/layout/CircleProcess"/>
    <dgm:cxn modelId="{645CEF3E-87ED-42AE-ABF9-D3BAF7C84C9C}" type="presOf" srcId="{711425B0-F346-4FF8-9E4D-3BDF68E61256}" destId="{92E4E49B-12A9-4031-ACFD-47BA727C9CF9}" srcOrd="0" destOrd="0" presId="urn:microsoft.com/office/officeart/2011/layout/CircleProcess"/>
    <dgm:cxn modelId="{77229C5B-257D-4AE1-91B7-8E0F4C5335C7}" type="presOf" srcId="{072196C6-3A50-4571-8457-C68F58A20617}" destId="{6D221CE0-9A76-4B5F-A19C-FD859EE91FF9}" srcOrd="1" destOrd="0" presId="urn:microsoft.com/office/officeart/2011/layout/CircleProcess"/>
    <dgm:cxn modelId="{CA06FA5B-E88E-48DF-AE01-F89FC3EEFD37}" srcId="{711425B0-F346-4FF8-9E4D-3BDF68E61256}" destId="{E98F9BFA-E27E-4F98-B4D9-CA33CE8639BC}" srcOrd="1" destOrd="0" parTransId="{B09DE1F4-094D-4373-8CCC-DFB6B927D8AF}" sibTransId="{25FBD731-846F-4A37-86A6-EE9101E2A9C6}"/>
    <dgm:cxn modelId="{4D6C0568-7FB9-4CC2-8FC1-678BCD5F6C9C}" type="presOf" srcId="{0C24A90E-D1FB-4932-B951-AF5785F1B283}" destId="{F13EF1B6-039C-4D16-B5B0-F73C49099E29}" srcOrd="0" destOrd="0" presId="urn:microsoft.com/office/officeart/2011/layout/CircleProcess"/>
    <dgm:cxn modelId="{1822896D-F4EC-4174-951D-752B41F0B444}" srcId="{711425B0-F346-4FF8-9E4D-3BDF68E61256}" destId="{09C4DEAB-EBFF-4797-95FA-1EE9995EA893}" srcOrd="0" destOrd="0" parTransId="{D4BF6AC7-49F4-4610-9DD2-DD47AAA7E225}" sibTransId="{94EA943B-1B1E-454A-A4AA-CA5F46DEFE8F}"/>
    <dgm:cxn modelId="{9E3F4275-C45E-4C1A-9522-EF3CC6764436}" type="presOf" srcId="{09C4DEAB-EBFF-4797-95FA-1EE9995EA893}" destId="{B088667F-93C5-4E30-BEAE-DB5AE6F293B2}" srcOrd="0" destOrd="0" presId="urn:microsoft.com/office/officeart/2011/layout/CircleProcess"/>
    <dgm:cxn modelId="{5DC13682-B61A-4535-91A2-CF4AB9B90928}" type="presOf" srcId="{0C24A90E-D1FB-4932-B951-AF5785F1B283}" destId="{BF2D0E70-B451-4686-B9EC-D4BDFA4AFCC3}" srcOrd="1" destOrd="0" presId="urn:microsoft.com/office/officeart/2011/layout/CircleProcess"/>
    <dgm:cxn modelId="{268A5488-4534-4D96-A0EB-560A9BA694C9}" type="presOf" srcId="{09C4DEAB-EBFF-4797-95FA-1EE9995EA893}" destId="{58561145-2320-45D1-A5E5-F87CE2E2E1D1}" srcOrd="1" destOrd="0" presId="urn:microsoft.com/office/officeart/2011/layout/CircleProcess"/>
    <dgm:cxn modelId="{FC992190-3863-4183-AAC6-FE6A5021E329}" type="presOf" srcId="{E98F9BFA-E27E-4F98-B4D9-CA33CE8639BC}" destId="{7DFA7A75-23B3-4D8B-8535-BF8D69F3430A}" srcOrd="1" destOrd="0" presId="urn:microsoft.com/office/officeart/2011/layout/CircleProcess"/>
    <dgm:cxn modelId="{DFC7AAC2-6995-4017-ABC0-3D449284F5E4}" srcId="{711425B0-F346-4FF8-9E4D-3BDF68E61256}" destId="{072196C6-3A50-4571-8457-C68F58A20617}" srcOrd="3" destOrd="0" parTransId="{D201CCE7-F5C6-42C4-B976-D99558EA0320}" sibTransId="{A9D03C85-473B-4BD8-98B5-A889B1F90217}"/>
    <dgm:cxn modelId="{9B0335DE-CF08-40E2-87D9-F502AACB2BFE}" type="presOf" srcId="{072196C6-3A50-4571-8457-C68F58A20617}" destId="{62357BB2-3626-4CE4-92CF-461C484C3A9B}" srcOrd="0" destOrd="0" presId="urn:microsoft.com/office/officeart/2011/layout/CircleProcess"/>
    <dgm:cxn modelId="{6FB6BFF7-2661-47C4-B3E3-405C95FAB5EF}" srcId="{711425B0-F346-4FF8-9E4D-3BDF68E61256}" destId="{0C24A90E-D1FB-4932-B951-AF5785F1B283}" srcOrd="2" destOrd="0" parTransId="{057C6632-F337-4BDB-8250-3F19B3B969CD}" sibTransId="{0031CA19-04D9-473B-90A5-506E123C2337}"/>
    <dgm:cxn modelId="{1F595AA0-3130-4FDD-813B-C8D66316B318}" type="presParOf" srcId="{92E4E49B-12A9-4031-ACFD-47BA727C9CF9}" destId="{398F3D39-8A1A-4F26-B01A-44A582D95FC9}" srcOrd="0" destOrd="0" presId="urn:microsoft.com/office/officeart/2011/layout/CircleProcess"/>
    <dgm:cxn modelId="{8CFD91C3-046F-49B9-A49C-4256329D1F47}" type="presParOf" srcId="{398F3D39-8A1A-4F26-B01A-44A582D95FC9}" destId="{F53D9EAB-1C2C-457C-B7B6-8FD03829C7AB}" srcOrd="0" destOrd="0" presId="urn:microsoft.com/office/officeart/2011/layout/CircleProcess"/>
    <dgm:cxn modelId="{E579EB69-B467-4E18-A14F-0D216FD628AA}" type="presParOf" srcId="{92E4E49B-12A9-4031-ACFD-47BA727C9CF9}" destId="{B52EBCEC-D0A1-411D-BD74-C31978F844AF}" srcOrd="1" destOrd="0" presId="urn:microsoft.com/office/officeart/2011/layout/CircleProcess"/>
    <dgm:cxn modelId="{8C934103-51FA-41BF-AB5C-80DF1A4F3278}" type="presParOf" srcId="{B52EBCEC-D0A1-411D-BD74-C31978F844AF}" destId="{62357BB2-3626-4CE4-92CF-461C484C3A9B}" srcOrd="0" destOrd="0" presId="urn:microsoft.com/office/officeart/2011/layout/CircleProcess"/>
    <dgm:cxn modelId="{0F0D6D04-C4F5-4758-B169-359E323C7D78}" type="presParOf" srcId="{92E4E49B-12A9-4031-ACFD-47BA727C9CF9}" destId="{6D221CE0-9A76-4B5F-A19C-FD859EE91FF9}" srcOrd="2" destOrd="0" presId="urn:microsoft.com/office/officeart/2011/layout/CircleProcess"/>
    <dgm:cxn modelId="{5C9F563F-53A7-4DC2-B617-BBCC0BC22471}" type="presParOf" srcId="{92E4E49B-12A9-4031-ACFD-47BA727C9CF9}" destId="{0D0EA82D-6E30-4E4F-86B4-7919B8B783EF}" srcOrd="3" destOrd="0" presId="urn:microsoft.com/office/officeart/2011/layout/CircleProcess"/>
    <dgm:cxn modelId="{99227705-FA15-45F9-9667-D0FC99DEE92C}" type="presParOf" srcId="{0D0EA82D-6E30-4E4F-86B4-7919B8B783EF}" destId="{DD6C9306-220E-4B5A-97A7-33A092AFB34D}" srcOrd="0" destOrd="0" presId="urn:microsoft.com/office/officeart/2011/layout/CircleProcess"/>
    <dgm:cxn modelId="{C9176BDC-C4FA-42E1-981B-98C4FA403933}" type="presParOf" srcId="{92E4E49B-12A9-4031-ACFD-47BA727C9CF9}" destId="{F67C5CAA-08BA-4EF2-A3D2-EAFF6B7F51D4}" srcOrd="4" destOrd="0" presId="urn:microsoft.com/office/officeart/2011/layout/CircleProcess"/>
    <dgm:cxn modelId="{46E6A47A-894D-4FD3-8478-99032F016CF1}" type="presParOf" srcId="{F67C5CAA-08BA-4EF2-A3D2-EAFF6B7F51D4}" destId="{F13EF1B6-039C-4D16-B5B0-F73C49099E29}" srcOrd="0" destOrd="0" presId="urn:microsoft.com/office/officeart/2011/layout/CircleProcess"/>
    <dgm:cxn modelId="{A4BA237A-4C28-477D-88ED-7CDFCE7BF817}" type="presParOf" srcId="{92E4E49B-12A9-4031-ACFD-47BA727C9CF9}" destId="{BF2D0E70-B451-4686-B9EC-D4BDFA4AFCC3}" srcOrd="5" destOrd="0" presId="urn:microsoft.com/office/officeart/2011/layout/CircleProcess"/>
    <dgm:cxn modelId="{6892695E-CAE3-455D-A95A-116BBD2B79D0}" type="presParOf" srcId="{92E4E49B-12A9-4031-ACFD-47BA727C9CF9}" destId="{83CA9292-604A-4621-9C38-14C569050257}" srcOrd="6" destOrd="0" presId="urn:microsoft.com/office/officeart/2011/layout/CircleProcess"/>
    <dgm:cxn modelId="{1FAFE7EA-42D6-4FDF-A10A-3F1D85689E3D}" type="presParOf" srcId="{83CA9292-604A-4621-9C38-14C569050257}" destId="{F84F543D-D678-403B-914D-0F8ECF2F2C96}" srcOrd="0" destOrd="0" presId="urn:microsoft.com/office/officeart/2011/layout/CircleProcess"/>
    <dgm:cxn modelId="{BB434F90-B76A-4E4D-8587-D5C81A22C2A0}" type="presParOf" srcId="{92E4E49B-12A9-4031-ACFD-47BA727C9CF9}" destId="{0D437BCA-42B7-4745-A5F4-27AB06A8AF99}" srcOrd="7" destOrd="0" presId="urn:microsoft.com/office/officeart/2011/layout/CircleProcess"/>
    <dgm:cxn modelId="{FF16840D-8DF2-4E5C-95CE-6462DA83275D}" type="presParOf" srcId="{0D437BCA-42B7-4745-A5F4-27AB06A8AF99}" destId="{FE222285-6BF4-4D92-B158-AE9D8B5F62B6}" srcOrd="0" destOrd="0" presId="urn:microsoft.com/office/officeart/2011/layout/CircleProcess"/>
    <dgm:cxn modelId="{8FE9DC2D-06C8-4E48-9311-6E76CD16824F}" type="presParOf" srcId="{92E4E49B-12A9-4031-ACFD-47BA727C9CF9}" destId="{7DFA7A75-23B3-4D8B-8535-BF8D69F3430A}" srcOrd="8" destOrd="0" presId="urn:microsoft.com/office/officeart/2011/layout/CircleProcess"/>
    <dgm:cxn modelId="{34D4A434-5777-4FF0-956B-935539C8EDFE}" type="presParOf" srcId="{92E4E49B-12A9-4031-ACFD-47BA727C9CF9}" destId="{0C1FA428-C3F7-4F15-9EC2-4D462DB7FA8D}" srcOrd="9" destOrd="0" presId="urn:microsoft.com/office/officeart/2011/layout/CircleProcess"/>
    <dgm:cxn modelId="{068C8BAB-57F3-47FE-A375-C8F7D593336A}" type="presParOf" srcId="{0C1FA428-C3F7-4F15-9EC2-4D462DB7FA8D}" destId="{43A92E5F-44D8-4320-AD76-C7F2212F91E9}" srcOrd="0" destOrd="0" presId="urn:microsoft.com/office/officeart/2011/layout/CircleProcess"/>
    <dgm:cxn modelId="{9036E771-125F-48BB-B07C-0719A68371CA}" type="presParOf" srcId="{92E4E49B-12A9-4031-ACFD-47BA727C9CF9}" destId="{C3C626D9-163F-493C-B2E1-9E5268AA0B0E}" srcOrd="10" destOrd="0" presId="urn:microsoft.com/office/officeart/2011/layout/CircleProcess"/>
    <dgm:cxn modelId="{F1CBA66C-0A36-479F-877E-11A851EFF194}" type="presParOf" srcId="{C3C626D9-163F-493C-B2E1-9E5268AA0B0E}" destId="{B088667F-93C5-4E30-BEAE-DB5AE6F293B2}" srcOrd="0" destOrd="0" presId="urn:microsoft.com/office/officeart/2011/layout/CircleProcess"/>
    <dgm:cxn modelId="{3031183E-3D05-4BB7-8FEE-A7E2BD4E4937}" type="presParOf" srcId="{92E4E49B-12A9-4031-ACFD-47BA727C9CF9}" destId="{58561145-2320-45D1-A5E5-F87CE2E2E1D1}"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84B97D-A6E8-4D02-895D-6033543F674E}">
      <dsp:nvSpPr>
        <dsp:cNvPr id="0" name=""/>
        <dsp:cNvSpPr/>
      </dsp:nvSpPr>
      <dsp:spPr>
        <a:xfrm>
          <a:off x="0" y="3124585"/>
          <a:ext cx="5544975" cy="512614"/>
        </a:xfrm>
        <a:prstGeom prst="rect">
          <a:avLst/>
        </a:prstGeom>
        <a:solidFill>
          <a:srgbClr val="3C93E9"/>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Font typeface="Wingdings" panose="05000000000000000000" pitchFamily="2" charset="2"/>
            <a:buNone/>
          </a:pPr>
          <a:r>
            <a:rPr lang="en-IN" sz="1800" b="1" i="1" u="none" kern="1200" dirty="0">
              <a:effectLst/>
              <a:latin typeface="Calibri Light (Headings)"/>
              <a:ea typeface="Calibri" panose="020F0502020204030204" pitchFamily="34" charset="0"/>
              <a:cs typeface="Times New Roman" panose="02020603050405020304" pitchFamily="18" charset="0"/>
            </a:rPr>
            <a:t>Saving the Power BI File</a:t>
          </a:r>
        </a:p>
      </dsp:txBody>
      <dsp:txXfrm>
        <a:off x="0" y="3124585"/>
        <a:ext cx="5544975" cy="512614"/>
      </dsp:txXfrm>
    </dsp:sp>
    <dsp:sp modelId="{BC977463-B775-40F2-86A7-D94ED6A520B4}">
      <dsp:nvSpPr>
        <dsp:cNvPr id="0" name=""/>
        <dsp:cNvSpPr/>
      </dsp:nvSpPr>
      <dsp:spPr>
        <a:xfrm rot="10800000">
          <a:off x="0" y="2343873"/>
          <a:ext cx="5544975" cy="788400"/>
        </a:xfrm>
        <a:prstGeom prst="upArrowCallout">
          <a:avLst/>
        </a:prstGeom>
        <a:solidFill>
          <a:srgbClr val="0C5EA5"/>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b="1" i="1" u="none" kern="1200" dirty="0">
              <a:effectLst/>
              <a:latin typeface="Calibri Light (Headings)"/>
              <a:ea typeface="Calibri" panose="020F0502020204030204" pitchFamily="34" charset="0"/>
              <a:cs typeface="Times New Roman" panose="02020603050405020304" pitchFamily="18" charset="0"/>
            </a:rPr>
            <a:t>Creating Pie Chart </a:t>
          </a:r>
          <a:endParaRPr lang="en-IN" sz="1800" b="1" i="1" u="none" kern="1200" dirty="0">
            <a:effectLst/>
            <a:latin typeface="+mj-lt"/>
            <a:ea typeface="Calibri" panose="020F0502020204030204" pitchFamily="34" charset="0"/>
            <a:cs typeface="Times New Roman" panose="02020603050405020304" pitchFamily="18" charset="0"/>
          </a:endParaRPr>
        </a:p>
      </dsp:txBody>
      <dsp:txXfrm rot="10800000">
        <a:off x="0" y="2343873"/>
        <a:ext cx="5544975" cy="512279"/>
      </dsp:txXfrm>
    </dsp:sp>
    <dsp:sp modelId="{45033050-4ACF-4D01-8B36-005A3A43BCD2}">
      <dsp:nvSpPr>
        <dsp:cNvPr id="0" name=""/>
        <dsp:cNvSpPr/>
      </dsp:nvSpPr>
      <dsp:spPr>
        <a:xfrm rot="10800000">
          <a:off x="0" y="1563162"/>
          <a:ext cx="5544975" cy="788400"/>
        </a:xfrm>
        <a:prstGeom prst="upArrowCallout">
          <a:avLst/>
        </a:prstGeom>
        <a:solidFill>
          <a:srgbClr val="3D94EB"/>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b="1" i="1" u="none" kern="1200" dirty="0">
              <a:effectLst/>
              <a:latin typeface="+mj-lt"/>
              <a:ea typeface="Calibri" panose="020F0502020204030204" pitchFamily="34" charset="0"/>
              <a:cs typeface="Times New Roman" panose="02020603050405020304" pitchFamily="18" charset="0"/>
            </a:rPr>
            <a:t>Creating a Slicer for Filtering</a:t>
          </a:r>
          <a:endParaRPr lang="en-IN" sz="1800" b="1" i="1" u="none" kern="1200" dirty="0"/>
        </a:p>
      </dsp:txBody>
      <dsp:txXfrm rot="10800000">
        <a:off x="0" y="1563162"/>
        <a:ext cx="5544975" cy="512279"/>
      </dsp:txXfrm>
    </dsp:sp>
    <dsp:sp modelId="{00D9003E-F181-4F11-9FE9-86EC82F03D46}">
      <dsp:nvSpPr>
        <dsp:cNvPr id="0" name=""/>
        <dsp:cNvSpPr/>
      </dsp:nvSpPr>
      <dsp:spPr>
        <a:xfrm rot="10800000">
          <a:off x="0" y="782450"/>
          <a:ext cx="5544975" cy="788400"/>
        </a:xfrm>
        <a:prstGeom prst="upArrowCallout">
          <a:avLst/>
        </a:prstGeom>
        <a:solidFill>
          <a:srgbClr val="0C5EA7"/>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i="1" u="none" kern="1200" dirty="0">
              <a:latin typeface="+mj-lt"/>
            </a:rPr>
            <a:t>Creating The Risk Matrix</a:t>
          </a:r>
        </a:p>
      </dsp:txBody>
      <dsp:txXfrm rot="10800000">
        <a:off x="0" y="782450"/>
        <a:ext cx="5544975" cy="512279"/>
      </dsp:txXfrm>
    </dsp:sp>
    <dsp:sp modelId="{2B67FAD6-657A-4F7C-B374-E29D98888359}">
      <dsp:nvSpPr>
        <dsp:cNvPr id="0" name=""/>
        <dsp:cNvSpPr/>
      </dsp:nvSpPr>
      <dsp:spPr>
        <a:xfrm rot="10800000">
          <a:off x="0" y="1739"/>
          <a:ext cx="5544975" cy="788400"/>
        </a:xfrm>
        <a:prstGeom prst="upArrowCallout">
          <a:avLst/>
        </a:prstGeom>
        <a:solidFill>
          <a:srgbClr val="3D94EB"/>
        </a:solidFill>
        <a:ln>
          <a:solidFill>
            <a:srgbClr val="0C5A9F"/>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Clr>
              <a:schemeClr val="tx1"/>
            </a:buClr>
            <a:buFont typeface="Wingdings" panose="05000000000000000000" pitchFamily="2" charset="2"/>
            <a:buNone/>
          </a:pPr>
          <a:r>
            <a:rPr lang="en-IN" sz="1800" b="1" i="1" u="none" kern="1200" dirty="0">
              <a:effectLst/>
              <a:latin typeface="+mj-lt"/>
              <a:ea typeface="Calibri" panose="020F0502020204030204" pitchFamily="34" charset="0"/>
              <a:cs typeface="Times New Roman" panose="02020603050405020304" pitchFamily="18" charset="0"/>
            </a:rPr>
            <a:t>Importing Excel Data into Power BI</a:t>
          </a:r>
          <a:endParaRPr lang="en-IN" sz="1800" b="1" i="1" u="none" kern="1200" dirty="0"/>
        </a:p>
      </dsp:txBody>
      <dsp:txXfrm rot="10800000">
        <a:off x="0" y="1739"/>
        <a:ext cx="5544975" cy="5122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A1702D-9BD9-45FB-B065-2884B1FD5CBB}">
      <dsp:nvSpPr>
        <dsp:cNvPr id="0" name=""/>
        <dsp:cNvSpPr/>
      </dsp:nvSpPr>
      <dsp:spPr>
        <a:xfrm>
          <a:off x="7543" y="200048"/>
          <a:ext cx="2254747" cy="1352848"/>
        </a:xfrm>
        <a:prstGeom prst="roundRect">
          <a:avLst>
            <a:gd name="adj" fmla="val 10000"/>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12700" cap="flat" cmpd="sng" algn="ctr">
          <a:solidFill>
            <a:schemeClr val="tx1"/>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effectLst/>
              <a:latin typeface="+mj-lt"/>
              <a:ea typeface="Calibri" panose="020F0502020204030204" pitchFamily="34" charset="0"/>
              <a:cs typeface="Times New Roman" panose="02020603050405020304" pitchFamily="18" charset="0"/>
            </a:rPr>
            <a:t>On the right pane, under Visualizations, click on the Slicer icon</a:t>
          </a:r>
          <a:endParaRPr lang="en-IN" sz="1600" kern="1200" dirty="0"/>
        </a:p>
      </dsp:txBody>
      <dsp:txXfrm>
        <a:off x="47167" y="239672"/>
        <a:ext cx="2175499" cy="1273600"/>
      </dsp:txXfrm>
    </dsp:sp>
    <dsp:sp modelId="{40EE6FEA-C808-4789-8DAB-081243ECAACA}">
      <dsp:nvSpPr>
        <dsp:cNvPr id="0" name=""/>
        <dsp:cNvSpPr/>
      </dsp:nvSpPr>
      <dsp:spPr>
        <a:xfrm>
          <a:off x="2460708" y="596883"/>
          <a:ext cx="478006" cy="559177"/>
        </a:xfrm>
        <a:prstGeom prst="rightArrow">
          <a:avLst>
            <a:gd name="adj1" fmla="val 60000"/>
            <a:gd name="adj2" fmla="val 50000"/>
          </a:avLst>
        </a:prstGeom>
        <a:solidFill>
          <a:schemeClr val="accent6">
            <a:lumMod val="40000"/>
            <a:lumOff val="60000"/>
          </a:schemeClr>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2460708" y="708718"/>
        <a:ext cx="334604" cy="335507"/>
      </dsp:txXfrm>
    </dsp:sp>
    <dsp:sp modelId="{2E57FA61-10A6-42FF-8DDD-E575E4A16215}">
      <dsp:nvSpPr>
        <dsp:cNvPr id="0" name=""/>
        <dsp:cNvSpPr/>
      </dsp:nvSpPr>
      <dsp:spPr>
        <a:xfrm>
          <a:off x="3164189" y="200048"/>
          <a:ext cx="2254747" cy="1352848"/>
        </a:xfrm>
        <a:prstGeom prst="roundRect">
          <a:avLst>
            <a:gd name="adj" fmla="val 10000"/>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tx1"/>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effectLst/>
              <a:latin typeface="+mj-lt"/>
              <a:ea typeface="Calibri" panose="020F0502020204030204" pitchFamily="34" charset="0"/>
              <a:cs typeface="Times New Roman" panose="02020603050405020304" pitchFamily="18" charset="0"/>
            </a:rPr>
            <a:t>Drag the field (e.g., Category) from the "Risk Status" table into the slicer</a:t>
          </a:r>
          <a:endParaRPr lang="en-IN" sz="1600" kern="1200" dirty="0"/>
        </a:p>
      </dsp:txBody>
      <dsp:txXfrm>
        <a:off x="3203813" y="239672"/>
        <a:ext cx="2175499" cy="1273600"/>
      </dsp:txXfrm>
    </dsp:sp>
    <dsp:sp modelId="{B9CCB33E-5B9D-4DB8-8491-1F11B4692C68}">
      <dsp:nvSpPr>
        <dsp:cNvPr id="0" name=""/>
        <dsp:cNvSpPr/>
      </dsp:nvSpPr>
      <dsp:spPr>
        <a:xfrm>
          <a:off x="5617354" y="596883"/>
          <a:ext cx="478006" cy="559177"/>
        </a:xfrm>
        <a:prstGeom prst="rightArrow">
          <a:avLst>
            <a:gd name="adj1" fmla="val 60000"/>
            <a:gd name="adj2" fmla="val 50000"/>
          </a:avLst>
        </a:prstGeom>
        <a:solidFill>
          <a:srgbClr val="6E8AC8"/>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5617354" y="708718"/>
        <a:ext cx="334604" cy="335507"/>
      </dsp:txXfrm>
    </dsp:sp>
    <dsp:sp modelId="{85691B1C-7AEF-4401-8C5F-7A61933485DD}">
      <dsp:nvSpPr>
        <dsp:cNvPr id="0" name=""/>
        <dsp:cNvSpPr/>
      </dsp:nvSpPr>
      <dsp:spPr>
        <a:xfrm>
          <a:off x="6320836" y="200048"/>
          <a:ext cx="2254747" cy="135284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tx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effectLst/>
              <a:latin typeface="+mj-lt"/>
              <a:ea typeface="Calibri" panose="020F0502020204030204" pitchFamily="34" charset="0"/>
              <a:cs typeface="Times New Roman" panose="02020603050405020304" pitchFamily="18" charset="0"/>
            </a:rPr>
            <a:t>Format the slicer using Format pane. Change background, visual border, shadow,... as needed</a:t>
          </a:r>
          <a:endParaRPr lang="en-IN" sz="1600" kern="1200" dirty="0"/>
        </a:p>
      </dsp:txBody>
      <dsp:txXfrm>
        <a:off x="6360460" y="239672"/>
        <a:ext cx="2175499" cy="12736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3D9EAB-1C2C-457C-B7B6-8FD03829C7AB}">
      <dsp:nvSpPr>
        <dsp:cNvPr id="0" name=""/>
        <dsp:cNvSpPr/>
      </dsp:nvSpPr>
      <dsp:spPr>
        <a:xfrm>
          <a:off x="6412632" y="676339"/>
          <a:ext cx="1773296" cy="177338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2357BB2-3626-4CE4-92CF-461C484C3A9B}">
      <dsp:nvSpPr>
        <dsp:cNvPr id="0" name=""/>
        <dsp:cNvSpPr/>
      </dsp:nvSpPr>
      <dsp:spPr>
        <a:xfrm>
          <a:off x="6471945" y="735462"/>
          <a:ext cx="1655431" cy="1655140"/>
        </a:xfrm>
        <a:prstGeom prst="ellipse">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effectLst/>
              <a:latin typeface="Calibri Light (Headings)"/>
              <a:ea typeface="Calibri" panose="020F0502020204030204" pitchFamily="34" charset="0"/>
              <a:cs typeface="Times New Roman" panose="02020603050405020304" pitchFamily="18" charset="0"/>
            </a:rPr>
            <a:t>Adjust the layout using the Format pane</a:t>
          </a:r>
          <a:endParaRPr lang="en-IN" sz="1600" kern="1200" dirty="0"/>
        </a:p>
      </dsp:txBody>
      <dsp:txXfrm>
        <a:off x="6708435" y="971955"/>
        <a:ext cx="1182451" cy="1182154"/>
      </dsp:txXfrm>
    </dsp:sp>
    <dsp:sp modelId="{DD6C9306-220E-4B5A-97A7-33A092AFB34D}">
      <dsp:nvSpPr>
        <dsp:cNvPr id="0" name=""/>
        <dsp:cNvSpPr/>
      </dsp:nvSpPr>
      <dsp:spPr>
        <a:xfrm rot="2700000">
          <a:off x="4572404" y="676214"/>
          <a:ext cx="1773325" cy="1773325"/>
        </a:xfrm>
        <a:prstGeom prst="teardrop">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13EF1B6-039C-4D16-B5B0-F73C49099E29}">
      <dsp:nvSpPr>
        <dsp:cNvPr id="0" name=""/>
        <dsp:cNvSpPr/>
      </dsp:nvSpPr>
      <dsp:spPr>
        <a:xfrm>
          <a:off x="4639336" y="735462"/>
          <a:ext cx="1655431" cy="1655140"/>
        </a:xfrm>
        <a:prstGeom prst="ellipse">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effectLst/>
              <a:latin typeface="Calibri Light (Headings)"/>
              <a:ea typeface="Calibri" panose="020F0502020204030204" pitchFamily="34" charset="0"/>
              <a:cs typeface="Times New Roman" panose="02020603050405020304" pitchFamily="18" charset="0"/>
            </a:rPr>
            <a:t>Drag </a:t>
          </a:r>
          <a:r>
            <a:rPr lang="en-IN" sz="1600" kern="1200" dirty="0">
              <a:latin typeface="Calibri Light (Headings)"/>
              <a:ea typeface="Calibri" panose="020F0502020204030204" pitchFamily="34" charset="0"/>
              <a:cs typeface="Times New Roman" panose="02020603050405020304" pitchFamily="18" charset="0"/>
            </a:rPr>
            <a:t>‘</a:t>
          </a:r>
          <a:r>
            <a:rPr lang="en-IN" sz="1600" kern="1200" dirty="0">
              <a:effectLst/>
              <a:latin typeface="Calibri Light (Headings)"/>
              <a:ea typeface="Calibri" panose="020F0502020204030204" pitchFamily="34" charset="0"/>
              <a:cs typeface="Times New Roman" panose="02020603050405020304" pitchFamily="18" charset="0"/>
            </a:rPr>
            <a:t>Likelihood’ into the Values field (Sum of Likelihood)</a:t>
          </a:r>
          <a:endParaRPr lang="en-IN" sz="1600" kern="1200" dirty="0"/>
        </a:p>
      </dsp:txBody>
      <dsp:txXfrm>
        <a:off x="4875826" y="971955"/>
        <a:ext cx="1182451" cy="1182154"/>
      </dsp:txXfrm>
    </dsp:sp>
    <dsp:sp modelId="{F84F543D-D678-403B-914D-0F8ECF2F2C96}">
      <dsp:nvSpPr>
        <dsp:cNvPr id="0" name=""/>
        <dsp:cNvSpPr/>
      </dsp:nvSpPr>
      <dsp:spPr>
        <a:xfrm rot="2700000">
          <a:off x="2747399" y="676214"/>
          <a:ext cx="1773325" cy="1773325"/>
        </a:xfrm>
        <a:prstGeom prst="teardrop">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E222285-6BF4-4D92-B158-AE9D8B5F62B6}">
      <dsp:nvSpPr>
        <dsp:cNvPr id="0" name=""/>
        <dsp:cNvSpPr/>
      </dsp:nvSpPr>
      <dsp:spPr>
        <a:xfrm>
          <a:off x="2806726" y="735462"/>
          <a:ext cx="1655431" cy="1655140"/>
        </a:xfrm>
        <a:prstGeom prst="ellipse">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effectLst/>
              <a:latin typeface="Calibri Light (Headings)"/>
              <a:ea typeface="Calibri" panose="020F0502020204030204" pitchFamily="34" charset="0"/>
              <a:cs typeface="Times New Roman" panose="02020603050405020304" pitchFamily="18" charset="0"/>
            </a:rPr>
            <a:t>From your table, drag ‘Category</a:t>
          </a:r>
          <a:r>
            <a:rPr lang="en-IN" sz="1600" kern="1200" dirty="0">
              <a:latin typeface="Calibri Light (Headings)"/>
              <a:ea typeface="Calibri" panose="020F0502020204030204" pitchFamily="34" charset="0"/>
              <a:cs typeface="Times New Roman" panose="02020603050405020304" pitchFamily="18" charset="0"/>
            </a:rPr>
            <a:t>’</a:t>
          </a:r>
          <a:r>
            <a:rPr lang="en-IN" sz="1600" kern="1200" dirty="0">
              <a:effectLst/>
              <a:latin typeface="Calibri Light (Headings)"/>
              <a:ea typeface="Calibri" panose="020F0502020204030204" pitchFamily="34" charset="0"/>
              <a:cs typeface="Times New Roman" panose="02020603050405020304" pitchFamily="18" charset="0"/>
            </a:rPr>
            <a:t> into the Legend field</a:t>
          </a:r>
        </a:p>
      </dsp:txBody>
      <dsp:txXfrm>
        <a:off x="3043216" y="971955"/>
        <a:ext cx="1182451" cy="1182154"/>
      </dsp:txXfrm>
    </dsp:sp>
    <dsp:sp modelId="{43A92E5F-44D8-4320-AD76-C7F2212F91E9}">
      <dsp:nvSpPr>
        <dsp:cNvPr id="0" name=""/>
        <dsp:cNvSpPr/>
      </dsp:nvSpPr>
      <dsp:spPr>
        <a:xfrm rot="2700000">
          <a:off x="914790" y="676214"/>
          <a:ext cx="1773325" cy="1773325"/>
        </a:xfrm>
        <a:prstGeom prst="teardrop">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088667F-93C5-4E30-BEAE-DB5AE6F293B2}">
      <dsp:nvSpPr>
        <dsp:cNvPr id="0" name=""/>
        <dsp:cNvSpPr/>
      </dsp:nvSpPr>
      <dsp:spPr>
        <a:xfrm>
          <a:off x="974117" y="735462"/>
          <a:ext cx="1655431" cy="1655140"/>
        </a:xfrm>
        <a:prstGeom prst="ellipse">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IN" sz="1600" kern="1200" dirty="0">
              <a:effectLst/>
              <a:latin typeface="Calibri Light (Headings)"/>
              <a:ea typeface="Calibri" panose="020F0502020204030204" pitchFamily="34" charset="0"/>
              <a:cs typeface="Times New Roman" panose="02020603050405020304" pitchFamily="18" charset="0"/>
            </a:rPr>
            <a:t>Click on the Pie Chart icon from the Visualizations pane</a:t>
          </a:r>
          <a:endParaRPr lang="en-IN" sz="1600" kern="1200" dirty="0"/>
        </a:p>
      </dsp:txBody>
      <dsp:txXfrm>
        <a:off x="1210607" y="971955"/>
        <a:ext cx="1182451" cy="1182154"/>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1028">
            <a:extLst>
              <a:ext uri="{FF2B5EF4-FFF2-40B4-BE49-F238E27FC236}">
                <a16:creationId xmlns:a16="http://schemas.microsoft.com/office/drawing/2014/main" id="{1B4DE4B7-30ED-5108-AAC2-19B04345E9DB}"/>
              </a:ext>
            </a:extLst>
          </p:cNvPr>
          <p:cNvSpPr>
            <a:spLocks noGrp="1" noChangeArrowheads="1"/>
          </p:cNvSpPr>
          <p:nvPr>
            <p:ph type="dt" sz="half" idx="10"/>
          </p:nvPr>
        </p:nvSpPr>
        <p:spPr>
          <a:ln/>
        </p:spPr>
        <p:txBody>
          <a:bodyPr/>
          <a:lstStyle>
            <a:lvl1pPr>
              <a:defRPr/>
            </a:lvl1pPr>
          </a:lstStyle>
          <a:p>
            <a:pPr>
              <a:defRPr/>
            </a:pPr>
            <a:fld id="{8E1856E4-5421-4F74-A25D-1D43EFC5DF0A}" type="datetimeFigureOut">
              <a:rPr lang="en-IN" altLang="en-US"/>
              <a:pPr>
                <a:defRPr/>
              </a:pPr>
              <a:t>15-04-2025</a:t>
            </a:fld>
            <a:endParaRPr lang="en-IN" altLang="en-US" b="1"/>
          </a:p>
        </p:txBody>
      </p:sp>
      <p:sp>
        <p:nvSpPr>
          <p:cNvPr id="5" name="Rectangle 1029">
            <a:extLst>
              <a:ext uri="{FF2B5EF4-FFF2-40B4-BE49-F238E27FC236}">
                <a16:creationId xmlns:a16="http://schemas.microsoft.com/office/drawing/2014/main" id="{7643F5E5-8810-AEE9-E88D-D8EE6AE3F6D4}"/>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6" name="Rectangle 1030">
            <a:extLst>
              <a:ext uri="{FF2B5EF4-FFF2-40B4-BE49-F238E27FC236}">
                <a16:creationId xmlns:a16="http://schemas.microsoft.com/office/drawing/2014/main" id="{11197DBC-51B2-6B34-D5C0-972080C46460}"/>
              </a:ext>
            </a:extLst>
          </p:cNvPr>
          <p:cNvSpPr>
            <a:spLocks noGrp="1" noChangeArrowheads="1"/>
          </p:cNvSpPr>
          <p:nvPr>
            <p:ph type="sldNum" sz="quarter" idx="12"/>
          </p:nvPr>
        </p:nvSpPr>
        <p:spPr>
          <a:ln/>
        </p:spPr>
        <p:txBody>
          <a:bodyPr/>
          <a:lstStyle>
            <a:lvl1pPr>
              <a:defRPr/>
            </a:lvl1pPr>
          </a:lstStyle>
          <a:p>
            <a:pPr>
              <a:defRPr/>
            </a:pPr>
            <a:fld id="{4CAFA129-9DD5-42CC-9A53-E515BABA716A}" type="slidenum">
              <a:rPr lang="en-IN" altLang="en-US"/>
              <a:pPr>
                <a:defRPr/>
              </a:pPr>
              <a:t>‹#›</a:t>
            </a:fld>
            <a:endParaRPr lang="en-IN" altLang="en-US"/>
          </a:p>
        </p:txBody>
      </p:sp>
    </p:spTree>
    <p:extLst>
      <p:ext uri="{BB962C8B-B14F-4D97-AF65-F5344CB8AC3E}">
        <p14:creationId xmlns:p14="http://schemas.microsoft.com/office/powerpoint/2010/main" val="514437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28">
            <a:extLst>
              <a:ext uri="{FF2B5EF4-FFF2-40B4-BE49-F238E27FC236}">
                <a16:creationId xmlns:a16="http://schemas.microsoft.com/office/drawing/2014/main" id="{B02789D1-3474-5BF8-E2D5-56D8E3EF56F3}"/>
              </a:ext>
            </a:extLst>
          </p:cNvPr>
          <p:cNvSpPr>
            <a:spLocks noGrp="1" noChangeArrowheads="1"/>
          </p:cNvSpPr>
          <p:nvPr>
            <p:ph type="dt" sz="half" idx="10"/>
          </p:nvPr>
        </p:nvSpPr>
        <p:spPr>
          <a:ln/>
        </p:spPr>
        <p:txBody>
          <a:bodyPr/>
          <a:lstStyle>
            <a:lvl1pPr>
              <a:defRPr/>
            </a:lvl1pPr>
          </a:lstStyle>
          <a:p>
            <a:pPr>
              <a:defRPr/>
            </a:pPr>
            <a:fld id="{EFFCDC79-C903-48C8-8B03-F7DFE05A3080}" type="datetimeFigureOut">
              <a:rPr lang="en-IN" altLang="en-US"/>
              <a:pPr>
                <a:defRPr/>
              </a:pPr>
              <a:t>15-04-2025</a:t>
            </a:fld>
            <a:endParaRPr lang="en-IN" altLang="en-US" b="1"/>
          </a:p>
        </p:txBody>
      </p:sp>
      <p:sp>
        <p:nvSpPr>
          <p:cNvPr id="5" name="Rectangle 1029">
            <a:extLst>
              <a:ext uri="{FF2B5EF4-FFF2-40B4-BE49-F238E27FC236}">
                <a16:creationId xmlns:a16="http://schemas.microsoft.com/office/drawing/2014/main" id="{0F7449A7-0E6F-ECE7-0805-C6190B94A630}"/>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6" name="Rectangle 1030">
            <a:extLst>
              <a:ext uri="{FF2B5EF4-FFF2-40B4-BE49-F238E27FC236}">
                <a16:creationId xmlns:a16="http://schemas.microsoft.com/office/drawing/2014/main" id="{60355D0E-C34A-C301-4EE8-AA826AC38C7D}"/>
              </a:ext>
            </a:extLst>
          </p:cNvPr>
          <p:cNvSpPr>
            <a:spLocks noGrp="1" noChangeArrowheads="1"/>
          </p:cNvSpPr>
          <p:nvPr>
            <p:ph type="sldNum" sz="quarter" idx="12"/>
          </p:nvPr>
        </p:nvSpPr>
        <p:spPr>
          <a:ln/>
        </p:spPr>
        <p:txBody>
          <a:bodyPr/>
          <a:lstStyle>
            <a:lvl1pPr>
              <a:defRPr/>
            </a:lvl1pPr>
          </a:lstStyle>
          <a:p>
            <a:pPr>
              <a:defRPr/>
            </a:pPr>
            <a:fld id="{692D896E-7F8D-4DD0-B098-01BD09E0AE76}" type="slidenum">
              <a:rPr lang="en-IN" altLang="en-US"/>
              <a:pPr>
                <a:defRPr/>
              </a:pPr>
              <a:t>‹#›</a:t>
            </a:fld>
            <a:endParaRPr lang="en-IN" altLang="en-US"/>
          </a:p>
        </p:txBody>
      </p:sp>
    </p:spTree>
    <p:extLst>
      <p:ext uri="{BB962C8B-B14F-4D97-AF65-F5344CB8AC3E}">
        <p14:creationId xmlns:p14="http://schemas.microsoft.com/office/powerpoint/2010/main" val="2035869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704850"/>
            <a:ext cx="2743200" cy="561975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704850"/>
            <a:ext cx="8026400" cy="5619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28">
            <a:extLst>
              <a:ext uri="{FF2B5EF4-FFF2-40B4-BE49-F238E27FC236}">
                <a16:creationId xmlns:a16="http://schemas.microsoft.com/office/drawing/2014/main" id="{4F8CD71A-A3E1-D5DE-7A38-D0B5203F8895}"/>
              </a:ext>
            </a:extLst>
          </p:cNvPr>
          <p:cNvSpPr>
            <a:spLocks noGrp="1" noChangeArrowheads="1"/>
          </p:cNvSpPr>
          <p:nvPr>
            <p:ph type="dt" sz="half" idx="10"/>
          </p:nvPr>
        </p:nvSpPr>
        <p:spPr>
          <a:ln/>
        </p:spPr>
        <p:txBody>
          <a:bodyPr/>
          <a:lstStyle>
            <a:lvl1pPr>
              <a:defRPr/>
            </a:lvl1pPr>
          </a:lstStyle>
          <a:p>
            <a:pPr>
              <a:defRPr/>
            </a:pPr>
            <a:fld id="{E54091A4-CB6E-43C7-BC2D-E807184C6A50}" type="datetimeFigureOut">
              <a:rPr lang="en-IN" altLang="en-US"/>
              <a:pPr>
                <a:defRPr/>
              </a:pPr>
              <a:t>15-04-2025</a:t>
            </a:fld>
            <a:endParaRPr lang="en-IN" altLang="en-US" b="1"/>
          </a:p>
        </p:txBody>
      </p:sp>
      <p:sp>
        <p:nvSpPr>
          <p:cNvPr id="5" name="Rectangle 1029">
            <a:extLst>
              <a:ext uri="{FF2B5EF4-FFF2-40B4-BE49-F238E27FC236}">
                <a16:creationId xmlns:a16="http://schemas.microsoft.com/office/drawing/2014/main" id="{FB531893-1AE9-59C3-0DB6-AA16AA98DC99}"/>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6" name="Rectangle 1030">
            <a:extLst>
              <a:ext uri="{FF2B5EF4-FFF2-40B4-BE49-F238E27FC236}">
                <a16:creationId xmlns:a16="http://schemas.microsoft.com/office/drawing/2014/main" id="{6E303E68-1A9C-D3CA-75BA-47585F5856F0}"/>
              </a:ext>
            </a:extLst>
          </p:cNvPr>
          <p:cNvSpPr>
            <a:spLocks noGrp="1" noChangeArrowheads="1"/>
          </p:cNvSpPr>
          <p:nvPr>
            <p:ph type="sldNum" sz="quarter" idx="12"/>
          </p:nvPr>
        </p:nvSpPr>
        <p:spPr>
          <a:ln/>
        </p:spPr>
        <p:txBody>
          <a:bodyPr/>
          <a:lstStyle>
            <a:lvl1pPr>
              <a:defRPr/>
            </a:lvl1pPr>
          </a:lstStyle>
          <a:p>
            <a:pPr>
              <a:defRPr/>
            </a:pPr>
            <a:fld id="{8C6B5BB1-BDA3-46EA-9F86-80E0EA3B1417}" type="slidenum">
              <a:rPr lang="en-IN" altLang="en-US"/>
              <a:pPr>
                <a:defRPr/>
              </a:pPr>
              <a:t>‹#›</a:t>
            </a:fld>
            <a:endParaRPr lang="en-IN" altLang="en-US"/>
          </a:p>
        </p:txBody>
      </p:sp>
    </p:spTree>
    <p:extLst>
      <p:ext uri="{BB962C8B-B14F-4D97-AF65-F5344CB8AC3E}">
        <p14:creationId xmlns:p14="http://schemas.microsoft.com/office/powerpoint/2010/main" val="885285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21">
            <a:extLst>
              <a:ext uri="{FF2B5EF4-FFF2-40B4-BE49-F238E27FC236}">
                <a16:creationId xmlns:a16="http://schemas.microsoft.com/office/drawing/2014/main" id="{E9AD964B-0F9C-420B-75A1-9E219FF3DD17}"/>
              </a:ext>
            </a:extLst>
          </p:cNvPr>
          <p:cNvSpPr>
            <a:spLocks noGrp="1" noChangeArrowheads="1"/>
          </p:cNvSpPr>
          <p:nvPr>
            <p:ph type="dt" sz="half" idx="10"/>
          </p:nvPr>
        </p:nvSpPr>
        <p:spPr>
          <a:ln/>
        </p:spPr>
        <p:txBody>
          <a:bodyPr/>
          <a:lstStyle>
            <a:lvl1pPr>
              <a:defRPr/>
            </a:lvl1pPr>
          </a:lstStyle>
          <a:p>
            <a:pPr>
              <a:defRPr/>
            </a:pPr>
            <a:fld id="{680DBD26-A995-4A22-A44A-E57D24BB1D5D}" type="datetimeFigureOut">
              <a:rPr lang="en-IN" altLang="en-US"/>
              <a:pPr>
                <a:defRPr/>
              </a:pPr>
              <a:t>15-04-2025</a:t>
            </a:fld>
            <a:endParaRPr lang="en-IN" altLang="en-US" b="1"/>
          </a:p>
        </p:txBody>
      </p:sp>
      <p:sp>
        <p:nvSpPr>
          <p:cNvPr id="5" name="Rectangle 22">
            <a:extLst>
              <a:ext uri="{FF2B5EF4-FFF2-40B4-BE49-F238E27FC236}">
                <a16:creationId xmlns:a16="http://schemas.microsoft.com/office/drawing/2014/main" id="{699A3B02-DB33-158F-FC9A-CB962F974E9A}"/>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6" name="Rectangle 23">
            <a:extLst>
              <a:ext uri="{FF2B5EF4-FFF2-40B4-BE49-F238E27FC236}">
                <a16:creationId xmlns:a16="http://schemas.microsoft.com/office/drawing/2014/main" id="{C753B308-54A3-5E92-B3EF-A0F356D68E5D}"/>
              </a:ext>
            </a:extLst>
          </p:cNvPr>
          <p:cNvSpPr>
            <a:spLocks noGrp="1" noChangeArrowheads="1"/>
          </p:cNvSpPr>
          <p:nvPr>
            <p:ph type="sldNum" sz="quarter" idx="12"/>
          </p:nvPr>
        </p:nvSpPr>
        <p:spPr>
          <a:ln/>
        </p:spPr>
        <p:txBody>
          <a:bodyPr/>
          <a:lstStyle>
            <a:lvl1pPr>
              <a:defRPr/>
            </a:lvl1pPr>
          </a:lstStyle>
          <a:p>
            <a:pPr>
              <a:defRPr/>
            </a:pPr>
            <a:fld id="{7A975014-DFBB-48EC-A926-8F91DA835B0D}" type="slidenum">
              <a:rPr lang="en-IN" altLang="en-US"/>
              <a:pPr>
                <a:defRPr/>
              </a:pPr>
              <a:t>‹#›</a:t>
            </a:fld>
            <a:endParaRPr lang="en-IN" altLang="en-US"/>
          </a:p>
        </p:txBody>
      </p:sp>
    </p:spTree>
    <p:extLst>
      <p:ext uri="{BB962C8B-B14F-4D97-AF65-F5344CB8AC3E}">
        <p14:creationId xmlns:p14="http://schemas.microsoft.com/office/powerpoint/2010/main" val="707809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1">
            <a:extLst>
              <a:ext uri="{FF2B5EF4-FFF2-40B4-BE49-F238E27FC236}">
                <a16:creationId xmlns:a16="http://schemas.microsoft.com/office/drawing/2014/main" id="{B52B5FF0-092B-F7C2-E026-05888C5682C3}"/>
              </a:ext>
            </a:extLst>
          </p:cNvPr>
          <p:cNvSpPr>
            <a:spLocks noGrp="1" noChangeArrowheads="1"/>
          </p:cNvSpPr>
          <p:nvPr>
            <p:ph type="dt" sz="half" idx="10"/>
          </p:nvPr>
        </p:nvSpPr>
        <p:spPr>
          <a:ln/>
        </p:spPr>
        <p:txBody>
          <a:bodyPr/>
          <a:lstStyle>
            <a:lvl1pPr>
              <a:defRPr/>
            </a:lvl1pPr>
          </a:lstStyle>
          <a:p>
            <a:pPr>
              <a:defRPr/>
            </a:pPr>
            <a:fld id="{3FD9261B-4E6A-434E-96F4-BAFDA118133A}" type="datetimeFigureOut">
              <a:rPr lang="en-IN" altLang="en-US"/>
              <a:pPr>
                <a:defRPr/>
              </a:pPr>
              <a:t>15-04-2025</a:t>
            </a:fld>
            <a:endParaRPr lang="en-IN" altLang="en-US" b="1"/>
          </a:p>
        </p:txBody>
      </p:sp>
      <p:sp>
        <p:nvSpPr>
          <p:cNvPr id="5" name="Rectangle 22">
            <a:extLst>
              <a:ext uri="{FF2B5EF4-FFF2-40B4-BE49-F238E27FC236}">
                <a16:creationId xmlns:a16="http://schemas.microsoft.com/office/drawing/2014/main" id="{6AB6D1A6-43A4-7A2A-4855-8F79E99EF54B}"/>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6" name="Rectangle 23">
            <a:extLst>
              <a:ext uri="{FF2B5EF4-FFF2-40B4-BE49-F238E27FC236}">
                <a16:creationId xmlns:a16="http://schemas.microsoft.com/office/drawing/2014/main" id="{9E16244F-9FFF-019D-2607-2E0773B78C95}"/>
              </a:ext>
            </a:extLst>
          </p:cNvPr>
          <p:cNvSpPr>
            <a:spLocks noGrp="1" noChangeArrowheads="1"/>
          </p:cNvSpPr>
          <p:nvPr>
            <p:ph type="sldNum" sz="quarter" idx="12"/>
          </p:nvPr>
        </p:nvSpPr>
        <p:spPr>
          <a:ln/>
        </p:spPr>
        <p:txBody>
          <a:bodyPr/>
          <a:lstStyle>
            <a:lvl1pPr>
              <a:defRPr/>
            </a:lvl1pPr>
          </a:lstStyle>
          <a:p>
            <a:pPr>
              <a:defRPr/>
            </a:pPr>
            <a:fld id="{1E667C3A-94F6-4CEF-B5A0-386DEBB0F526}" type="slidenum">
              <a:rPr lang="en-IN" altLang="en-US"/>
              <a:pPr>
                <a:defRPr/>
              </a:pPr>
              <a:t>‹#›</a:t>
            </a:fld>
            <a:endParaRPr lang="en-IN" altLang="en-US"/>
          </a:p>
        </p:txBody>
      </p:sp>
    </p:spTree>
    <p:extLst>
      <p:ext uri="{BB962C8B-B14F-4D97-AF65-F5344CB8AC3E}">
        <p14:creationId xmlns:p14="http://schemas.microsoft.com/office/powerpoint/2010/main" val="3532325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1">
            <a:extLst>
              <a:ext uri="{FF2B5EF4-FFF2-40B4-BE49-F238E27FC236}">
                <a16:creationId xmlns:a16="http://schemas.microsoft.com/office/drawing/2014/main" id="{B7C8DD0E-5524-C4AC-5497-D743ECF07184}"/>
              </a:ext>
            </a:extLst>
          </p:cNvPr>
          <p:cNvSpPr>
            <a:spLocks noGrp="1" noChangeArrowheads="1"/>
          </p:cNvSpPr>
          <p:nvPr>
            <p:ph type="dt" sz="half" idx="10"/>
          </p:nvPr>
        </p:nvSpPr>
        <p:spPr>
          <a:ln/>
        </p:spPr>
        <p:txBody>
          <a:bodyPr/>
          <a:lstStyle>
            <a:lvl1pPr>
              <a:defRPr/>
            </a:lvl1pPr>
          </a:lstStyle>
          <a:p>
            <a:pPr>
              <a:defRPr/>
            </a:pPr>
            <a:fld id="{227B81AE-67B0-40E4-BEF7-F341DF5396CD}" type="datetimeFigureOut">
              <a:rPr lang="en-IN" altLang="en-US"/>
              <a:pPr>
                <a:defRPr/>
              </a:pPr>
              <a:t>15-04-2025</a:t>
            </a:fld>
            <a:endParaRPr lang="en-IN" altLang="en-US" b="1"/>
          </a:p>
        </p:txBody>
      </p:sp>
      <p:sp>
        <p:nvSpPr>
          <p:cNvPr id="5" name="Rectangle 22">
            <a:extLst>
              <a:ext uri="{FF2B5EF4-FFF2-40B4-BE49-F238E27FC236}">
                <a16:creationId xmlns:a16="http://schemas.microsoft.com/office/drawing/2014/main" id="{94CBC642-6BF0-9F06-037B-B0BD4A7D971C}"/>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6" name="Rectangle 23">
            <a:extLst>
              <a:ext uri="{FF2B5EF4-FFF2-40B4-BE49-F238E27FC236}">
                <a16:creationId xmlns:a16="http://schemas.microsoft.com/office/drawing/2014/main" id="{1DD19401-C006-DCE0-5575-EBE315A87C97}"/>
              </a:ext>
            </a:extLst>
          </p:cNvPr>
          <p:cNvSpPr>
            <a:spLocks noGrp="1" noChangeArrowheads="1"/>
          </p:cNvSpPr>
          <p:nvPr>
            <p:ph type="sldNum" sz="quarter" idx="12"/>
          </p:nvPr>
        </p:nvSpPr>
        <p:spPr>
          <a:ln/>
        </p:spPr>
        <p:txBody>
          <a:bodyPr/>
          <a:lstStyle>
            <a:lvl1pPr>
              <a:defRPr/>
            </a:lvl1pPr>
          </a:lstStyle>
          <a:p>
            <a:pPr>
              <a:defRPr/>
            </a:pPr>
            <a:fld id="{396502CC-58F8-40EB-8D1C-3BCE92EA0839}" type="slidenum">
              <a:rPr lang="en-IN" altLang="en-US"/>
              <a:pPr>
                <a:defRPr/>
              </a:pPr>
              <a:t>‹#›</a:t>
            </a:fld>
            <a:endParaRPr lang="en-IN" altLang="en-US"/>
          </a:p>
        </p:txBody>
      </p:sp>
    </p:spTree>
    <p:extLst>
      <p:ext uri="{BB962C8B-B14F-4D97-AF65-F5344CB8AC3E}">
        <p14:creationId xmlns:p14="http://schemas.microsoft.com/office/powerpoint/2010/main" val="1472044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935164"/>
            <a:ext cx="5384800" cy="4389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935164"/>
            <a:ext cx="5384800" cy="4389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1">
            <a:extLst>
              <a:ext uri="{FF2B5EF4-FFF2-40B4-BE49-F238E27FC236}">
                <a16:creationId xmlns:a16="http://schemas.microsoft.com/office/drawing/2014/main" id="{E94AB45E-4D81-7C13-B38C-128327F9ACCF}"/>
              </a:ext>
            </a:extLst>
          </p:cNvPr>
          <p:cNvSpPr>
            <a:spLocks noGrp="1" noChangeArrowheads="1"/>
          </p:cNvSpPr>
          <p:nvPr>
            <p:ph type="dt" sz="half" idx="10"/>
          </p:nvPr>
        </p:nvSpPr>
        <p:spPr>
          <a:ln/>
        </p:spPr>
        <p:txBody>
          <a:bodyPr/>
          <a:lstStyle>
            <a:lvl1pPr>
              <a:defRPr/>
            </a:lvl1pPr>
          </a:lstStyle>
          <a:p>
            <a:pPr>
              <a:defRPr/>
            </a:pPr>
            <a:fld id="{10B37681-61CA-470A-A986-9B9FE5B1B760}" type="datetimeFigureOut">
              <a:rPr lang="en-IN" altLang="en-US"/>
              <a:pPr>
                <a:defRPr/>
              </a:pPr>
              <a:t>15-04-2025</a:t>
            </a:fld>
            <a:endParaRPr lang="en-IN" altLang="en-US" b="1"/>
          </a:p>
        </p:txBody>
      </p:sp>
      <p:sp>
        <p:nvSpPr>
          <p:cNvPr id="6" name="Rectangle 22">
            <a:extLst>
              <a:ext uri="{FF2B5EF4-FFF2-40B4-BE49-F238E27FC236}">
                <a16:creationId xmlns:a16="http://schemas.microsoft.com/office/drawing/2014/main" id="{8E1D329C-39A9-41D6-9DF8-8D1285996EAC}"/>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7" name="Rectangle 23">
            <a:extLst>
              <a:ext uri="{FF2B5EF4-FFF2-40B4-BE49-F238E27FC236}">
                <a16:creationId xmlns:a16="http://schemas.microsoft.com/office/drawing/2014/main" id="{727C2E89-FE08-3CFC-2834-B9B6EBADA593}"/>
              </a:ext>
            </a:extLst>
          </p:cNvPr>
          <p:cNvSpPr>
            <a:spLocks noGrp="1" noChangeArrowheads="1"/>
          </p:cNvSpPr>
          <p:nvPr>
            <p:ph type="sldNum" sz="quarter" idx="12"/>
          </p:nvPr>
        </p:nvSpPr>
        <p:spPr>
          <a:ln/>
        </p:spPr>
        <p:txBody>
          <a:bodyPr/>
          <a:lstStyle>
            <a:lvl1pPr>
              <a:defRPr/>
            </a:lvl1pPr>
          </a:lstStyle>
          <a:p>
            <a:pPr>
              <a:defRPr/>
            </a:pPr>
            <a:fld id="{DFA38AD8-C735-4C5C-8D72-55E696E7038A}" type="slidenum">
              <a:rPr lang="en-IN" altLang="en-US"/>
              <a:pPr>
                <a:defRPr/>
              </a:pPr>
              <a:t>‹#›</a:t>
            </a:fld>
            <a:endParaRPr lang="en-IN" altLang="en-US"/>
          </a:p>
        </p:txBody>
      </p:sp>
    </p:spTree>
    <p:extLst>
      <p:ext uri="{BB962C8B-B14F-4D97-AF65-F5344CB8AC3E}">
        <p14:creationId xmlns:p14="http://schemas.microsoft.com/office/powerpoint/2010/main" val="832151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21">
            <a:extLst>
              <a:ext uri="{FF2B5EF4-FFF2-40B4-BE49-F238E27FC236}">
                <a16:creationId xmlns:a16="http://schemas.microsoft.com/office/drawing/2014/main" id="{B4B0095F-E9B7-52E1-FF5F-B3D573BF6F85}"/>
              </a:ext>
            </a:extLst>
          </p:cNvPr>
          <p:cNvSpPr>
            <a:spLocks noGrp="1" noChangeArrowheads="1"/>
          </p:cNvSpPr>
          <p:nvPr>
            <p:ph type="dt" sz="half" idx="10"/>
          </p:nvPr>
        </p:nvSpPr>
        <p:spPr>
          <a:ln/>
        </p:spPr>
        <p:txBody>
          <a:bodyPr/>
          <a:lstStyle>
            <a:lvl1pPr>
              <a:defRPr/>
            </a:lvl1pPr>
          </a:lstStyle>
          <a:p>
            <a:pPr>
              <a:defRPr/>
            </a:pPr>
            <a:fld id="{F616A190-2A57-4FAE-8059-E656DC0D4D7D}" type="datetimeFigureOut">
              <a:rPr lang="en-IN" altLang="en-US"/>
              <a:pPr>
                <a:defRPr/>
              </a:pPr>
              <a:t>15-04-2025</a:t>
            </a:fld>
            <a:endParaRPr lang="en-IN" altLang="en-US" b="1"/>
          </a:p>
        </p:txBody>
      </p:sp>
      <p:sp>
        <p:nvSpPr>
          <p:cNvPr id="8" name="Rectangle 22">
            <a:extLst>
              <a:ext uri="{FF2B5EF4-FFF2-40B4-BE49-F238E27FC236}">
                <a16:creationId xmlns:a16="http://schemas.microsoft.com/office/drawing/2014/main" id="{11D4DEFF-131F-895C-761F-3EBE668F2F95}"/>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9" name="Rectangle 23">
            <a:extLst>
              <a:ext uri="{FF2B5EF4-FFF2-40B4-BE49-F238E27FC236}">
                <a16:creationId xmlns:a16="http://schemas.microsoft.com/office/drawing/2014/main" id="{222E5C81-12F2-AB7D-1CD7-261CC8EAD042}"/>
              </a:ext>
            </a:extLst>
          </p:cNvPr>
          <p:cNvSpPr>
            <a:spLocks noGrp="1" noChangeArrowheads="1"/>
          </p:cNvSpPr>
          <p:nvPr>
            <p:ph type="sldNum" sz="quarter" idx="12"/>
          </p:nvPr>
        </p:nvSpPr>
        <p:spPr>
          <a:ln/>
        </p:spPr>
        <p:txBody>
          <a:bodyPr/>
          <a:lstStyle>
            <a:lvl1pPr>
              <a:defRPr/>
            </a:lvl1pPr>
          </a:lstStyle>
          <a:p>
            <a:pPr>
              <a:defRPr/>
            </a:pPr>
            <a:fld id="{9600A345-4D58-46E8-BD47-59277511991C}" type="slidenum">
              <a:rPr lang="en-IN" altLang="en-US"/>
              <a:pPr>
                <a:defRPr/>
              </a:pPr>
              <a:t>‹#›</a:t>
            </a:fld>
            <a:endParaRPr lang="en-IN" altLang="en-US"/>
          </a:p>
        </p:txBody>
      </p:sp>
    </p:spTree>
    <p:extLst>
      <p:ext uri="{BB962C8B-B14F-4D97-AF65-F5344CB8AC3E}">
        <p14:creationId xmlns:p14="http://schemas.microsoft.com/office/powerpoint/2010/main" val="2967129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21">
            <a:extLst>
              <a:ext uri="{FF2B5EF4-FFF2-40B4-BE49-F238E27FC236}">
                <a16:creationId xmlns:a16="http://schemas.microsoft.com/office/drawing/2014/main" id="{7D57F5D3-554A-9429-1748-9ADEB94D2938}"/>
              </a:ext>
            </a:extLst>
          </p:cNvPr>
          <p:cNvSpPr>
            <a:spLocks noGrp="1" noChangeArrowheads="1"/>
          </p:cNvSpPr>
          <p:nvPr>
            <p:ph type="dt" sz="half" idx="10"/>
          </p:nvPr>
        </p:nvSpPr>
        <p:spPr>
          <a:ln/>
        </p:spPr>
        <p:txBody>
          <a:bodyPr/>
          <a:lstStyle>
            <a:lvl1pPr>
              <a:defRPr/>
            </a:lvl1pPr>
          </a:lstStyle>
          <a:p>
            <a:pPr>
              <a:defRPr/>
            </a:pPr>
            <a:fld id="{155AEA64-73D2-487A-9E12-84B826DF43A9}" type="datetimeFigureOut">
              <a:rPr lang="en-IN" altLang="en-US"/>
              <a:pPr>
                <a:defRPr/>
              </a:pPr>
              <a:t>15-04-2025</a:t>
            </a:fld>
            <a:endParaRPr lang="en-IN" altLang="en-US" b="1"/>
          </a:p>
        </p:txBody>
      </p:sp>
      <p:sp>
        <p:nvSpPr>
          <p:cNvPr id="4" name="Rectangle 22">
            <a:extLst>
              <a:ext uri="{FF2B5EF4-FFF2-40B4-BE49-F238E27FC236}">
                <a16:creationId xmlns:a16="http://schemas.microsoft.com/office/drawing/2014/main" id="{B857A8A3-1D8C-D574-1E27-53CE076C2491}"/>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5" name="Rectangle 23">
            <a:extLst>
              <a:ext uri="{FF2B5EF4-FFF2-40B4-BE49-F238E27FC236}">
                <a16:creationId xmlns:a16="http://schemas.microsoft.com/office/drawing/2014/main" id="{5DC1F765-12B9-A41C-40CC-EA48E9408DB9}"/>
              </a:ext>
            </a:extLst>
          </p:cNvPr>
          <p:cNvSpPr>
            <a:spLocks noGrp="1" noChangeArrowheads="1"/>
          </p:cNvSpPr>
          <p:nvPr>
            <p:ph type="sldNum" sz="quarter" idx="12"/>
          </p:nvPr>
        </p:nvSpPr>
        <p:spPr>
          <a:ln/>
        </p:spPr>
        <p:txBody>
          <a:bodyPr/>
          <a:lstStyle>
            <a:lvl1pPr>
              <a:defRPr/>
            </a:lvl1pPr>
          </a:lstStyle>
          <a:p>
            <a:pPr>
              <a:defRPr/>
            </a:pPr>
            <a:fld id="{98BE9A43-9115-46CC-8D5F-B9CF5FB686A7}" type="slidenum">
              <a:rPr lang="en-IN" altLang="en-US"/>
              <a:pPr>
                <a:defRPr/>
              </a:pPr>
              <a:t>‹#›</a:t>
            </a:fld>
            <a:endParaRPr lang="en-IN" altLang="en-US"/>
          </a:p>
        </p:txBody>
      </p:sp>
    </p:spTree>
    <p:extLst>
      <p:ext uri="{BB962C8B-B14F-4D97-AF65-F5344CB8AC3E}">
        <p14:creationId xmlns:p14="http://schemas.microsoft.com/office/powerpoint/2010/main" val="29887996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1">
            <a:extLst>
              <a:ext uri="{FF2B5EF4-FFF2-40B4-BE49-F238E27FC236}">
                <a16:creationId xmlns:a16="http://schemas.microsoft.com/office/drawing/2014/main" id="{2E8F4A54-8E51-F1B3-239C-77DB5AED808F}"/>
              </a:ext>
            </a:extLst>
          </p:cNvPr>
          <p:cNvSpPr>
            <a:spLocks noGrp="1" noChangeArrowheads="1"/>
          </p:cNvSpPr>
          <p:nvPr>
            <p:ph type="dt" sz="half" idx="10"/>
          </p:nvPr>
        </p:nvSpPr>
        <p:spPr>
          <a:ln/>
        </p:spPr>
        <p:txBody>
          <a:bodyPr/>
          <a:lstStyle>
            <a:lvl1pPr>
              <a:defRPr/>
            </a:lvl1pPr>
          </a:lstStyle>
          <a:p>
            <a:pPr>
              <a:defRPr/>
            </a:pPr>
            <a:fld id="{0FBC3272-DB88-4EEA-B866-AFFA81AB0EBA}" type="datetimeFigureOut">
              <a:rPr lang="en-IN" altLang="en-US"/>
              <a:pPr>
                <a:defRPr/>
              </a:pPr>
              <a:t>15-04-2025</a:t>
            </a:fld>
            <a:endParaRPr lang="en-IN" altLang="en-US" b="1"/>
          </a:p>
        </p:txBody>
      </p:sp>
      <p:sp>
        <p:nvSpPr>
          <p:cNvPr id="3" name="Rectangle 22">
            <a:extLst>
              <a:ext uri="{FF2B5EF4-FFF2-40B4-BE49-F238E27FC236}">
                <a16:creationId xmlns:a16="http://schemas.microsoft.com/office/drawing/2014/main" id="{FB1582FD-8077-94AD-FB2D-6C2DA0DAA655}"/>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4" name="Rectangle 23">
            <a:extLst>
              <a:ext uri="{FF2B5EF4-FFF2-40B4-BE49-F238E27FC236}">
                <a16:creationId xmlns:a16="http://schemas.microsoft.com/office/drawing/2014/main" id="{0958CFB7-0993-4501-D652-4D8759590962}"/>
              </a:ext>
            </a:extLst>
          </p:cNvPr>
          <p:cNvSpPr>
            <a:spLocks noGrp="1" noChangeArrowheads="1"/>
          </p:cNvSpPr>
          <p:nvPr>
            <p:ph type="sldNum" sz="quarter" idx="12"/>
          </p:nvPr>
        </p:nvSpPr>
        <p:spPr>
          <a:ln/>
        </p:spPr>
        <p:txBody>
          <a:bodyPr/>
          <a:lstStyle>
            <a:lvl1pPr>
              <a:defRPr/>
            </a:lvl1pPr>
          </a:lstStyle>
          <a:p>
            <a:pPr>
              <a:defRPr/>
            </a:pPr>
            <a:fld id="{5BE000E2-34BA-46CF-B4EE-8B2A6BC309BF}" type="slidenum">
              <a:rPr lang="en-IN" altLang="en-US"/>
              <a:pPr>
                <a:defRPr/>
              </a:pPr>
              <a:t>‹#›</a:t>
            </a:fld>
            <a:endParaRPr lang="en-IN" altLang="en-US"/>
          </a:p>
        </p:txBody>
      </p:sp>
    </p:spTree>
    <p:extLst>
      <p:ext uri="{BB962C8B-B14F-4D97-AF65-F5344CB8AC3E}">
        <p14:creationId xmlns:p14="http://schemas.microsoft.com/office/powerpoint/2010/main" val="3580236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1">
            <a:extLst>
              <a:ext uri="{FF2B5EF4-FFF2-40B4-BE49-F238E27FC236}">
                <a16:creationId xmlns:a16="http://schemas.microsoft.com/office/drawing/2014/main" id="{F88ADBDC-7216-9873-5E0F-AD174220E594}"/>
              </a:ext>
            </a:extLst>
          </p:cNvPr>
          <p:cNvSpPr>
            <a:spLocks noGrp="1" noChangeArrowheads="1"/>
          </p:cNvSpPr>
          <p:nvPr>
            <p:ph type="dt" sz="half" idx="10"/>
          </p:nvPr>
        </p:nvSpPr>
        <p:spPr>
          <a:ln/>
        </p:spPr>
        <p:txBody>
          <a:bodyPr/>
          <a:lstStyle>
            <a:lvl1pPr>
              <a:defRPr/>
            </a:lvl1pPr>
          </a:lstStyle>
          <a:p>
            <a:pPr>
              <a:defRPr/>
            </a:pPr>
            <a:fld id="{B12A5B71-18EE-45E2-9760-5B747E2B222A}" type="datetimeFigureOut">
              <a:rPr lang="en-IN" altLang="en-US"/>
              <a:pPr>
                <a:defRPr/>
              </a:pPr>
              <a:t>15-04-2025</a:t>
            </a:fld>
            <a:endParaRPr lang="en-IN" altLang="en-US" b="1"/>
          </a:p>
        </p:txBody>
      </p:sp>
      <p:sp>
        <p:nvSpPr>
          <p:cNvPr id="6" name="Rectangle 22">
            <a:extLst>
              <a:ext uri="{FF2B5EF4-FFF2-40B4-BE49-F238E27FC236}">
                <a16:creationId xmlns:a16="http://schemas.microsoft.com/office/drawing/2014/main" id="{9DD3B7B7-8BD2-33C5-26B0-9FB63727EB1C}"/>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7" name="Rectangle 23">
            <a:extLst>
              <a:ext uri="{FF2B5EF4-FFF2-40B4-BE49-F238E27FC236}">
                <a16:creationId xmlns:a16="http://schemas.microsoft.com/office/drawing/2014/main" id="{FA94C2AE-7E97-D275-4154-EFF7B37F086C}"/>
              </a:ext>
            </a:extLst>
          </p:cNvPr>
          <p:cNvSpPr>
            <a:spLocks noGrp="1" noChangeArrowheads="1"/>
          </p:cNvSpPr>
          <p:nvPr>
            <p:ph type="sldNum" sz="quarter" idx="12"/>
          </p:nvPr>
        </p:nvSpPr>
        <p:spPr>
          <a:ln/>
        </p:spPr>
        <p:txBody>
          <a:bodyPr/>
          <a:lstStyle>
            <a:lvl1pPr>
              <a:defRPr/>
            </a:lvl1pPr>
          </a:lstStyle>
          <a:p>
            <a:pPr>
              <a:defRPr/>
            </a:pPr>
            <a:fld id="{14F8D8D2-F3DD-4DF5-936A-64C8D246FD6E}" type="slidenum">
              <a:rPr lang="en-IN" altLang="en-US"/>
              <a:pPr>
                <a:defRPr/>
              </a:pPr>
              <a:t>‹#›</a:t>
            </a:fld>
            <a:endParaRPr lang="en-IN" altLang="en-US"/>
          </a:p>
        </p:txBody>
      </p:sp>
    </p:spTree>
    <p:extLst>
      <p:ext uri="{BB962C8B-B14F-4D97-AF65-F5344CB8AC3E}">
        <p14:creationId xmlns:p14="http://schemas.microsoft.com/office/powerpoint/2010/main" val="2636027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1028">
            <a:extLst>
              <a:ext uri="{FF2B5EF4-FFF2-40B4-BE49-F238E27FC236}">
                <a16:creationId xmlns:a16="http://schemas.microsoft.com/office/drawing/2014/main" id="{02604B1F-4B51-5624-0A7B-C4A25E733019}"/>
              </a:ext>
            </a:extLst>
          </p:cNvPr>
          <p:cNvSpPr>
            <a:spLocks noGrp="1" noChangeArrowheads="1"/>
          </p:cNvSpPr>
          <p:nvPr>
            <p:ph type="dt" sz="half" idx="10"/>
          </p:nvPr>
        </p:nvSpPr>
        <p:spPr>
          <a:ln/>
        </p:spPr>
        <p:txBody>
          <a:bodyPr/>
          <a:lstStyle>
            <a:lvl1pPr>
              <a:defRPr/>
            </a:lvl1pPr>
          </a:lstStyle>
          <a:p>
            <a:pPr>
              <a:defRPr/>
            </a:pPr>
            <a:fld id="{F3982156-CD1E-4E38-8BFA-173BBB906DD0}" type="datetimeFigureOut">
              <a:rPr lang="en-IN" altLang="en-US"/>
              <a:pPr>
                <a:defRPr/>
              </a:pPr>
              <a:t>15-04-2025</a:t>
            </a:fld>
            <a:endParaRPr lang="en-IN" altLang="en-US" b="1"/>
          </a:p>
        </p:txBody>
      </p:sp>
      <p:sp>
        <p:nvSpPr>
          <p:cNvPr id="5" name="Rectangle 1029">
            <a:extLst>
              <a:ext uri="{FF2B5EF4-FFF2-40B4-BE49-F238E27FC236}">
                <a16:creationId xmlns:a16="http://schemas.microsoft.com/office/drawing/2014/main" id="{2EBF8A62-1A45-2B90-463C-0E9DA7963221}"/>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6" name="Rectangle 1030">
            <a:extLst>
              <a:ext uri="{FF2B5EF4-FFF2-40B4-BE49-F238E27FC236}">
                <a16:creationId xmlns:a16="http://schemas.microsoft.com/office/drawing/2014/main" id="{4235E1BE-FD81-2D55-812C-354468B2B5CA}"/>
              </a:ext>
            </a:extLst>
          </p:cNvPr>
          <p:cNvSpPr>
            <a:spLocks noGrp="1" noChangeArrowheads="1"/>
          </p:cNvSpPr>
          <p:nvPr>
            <p:ph type="sldNum" sz="quarter" idx="12"/>
          </p:nvPr>
        </p:nvSpPr>
        <p:spPr>
          <a:ln/>
        </p:spPr>
        <p:txBody>
          <a:bodyPr/>
          <a:lstStyle>
            <a:lvl1pPr>
              <a:defRPr/>
            </a:lvl1pPr>
          </a:lstStyle>
          <a:p>
            <a:pPr>
              <a:defRPr/>
            </a:pPr>
            <a:fld id="{33B35CE6-ECC0-47CF-AE2D-603A52927414}" type="slidenum">
              <a:rPr lang="en-IN" altLang="en-US"/>
              <a:pPr>
                <a:defRPr/>
              </a:pPr>
              <a:t>‹#›</a:t>
            </a:fld>
            <a:endParaRPr lang="en-IN" altLang="en-US"/>
          </a:p>
        </p:txBody>
      </p:sp>
    </p:spTree>
    <p:extLst>
      <p:ext uri="{BB962C8B-B14F-4D97-AF65-F5344CB8AC3E}">
        <p14:creationId xmlns:p14="http://schemas.microsoft.com/office/powerpoint/2010/main" val="38214064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1">
            <a:extLst>
              <a:ext uri="{FF2B5EF4-FFF2-40B4-BE49-F238E27FC236}">
                <a16:creationId xmlns:a16="http://schemas.microsoft.com/office/drawing/2014/main" id="{EB9DA8F4-3DD3-BFB5-90FB-B1449914530B}"/>
              </a:ext>
            </a:extLst>
          </p:cNvPr>
          <p:cNvSpPr>
            <a:spLocks noGrp="1" noChangeArrowheads="1"/>
          </p:cNvSpPr>
          <p:nvPr>
            <p:ph type="dt" sz="half" idx="10"/>
          </p:nvPr>
        </p:nvSpPr>
        <p:spPr>
          <a:ln/>
        </p:spPr>
        <p:txBody>
          <a:bodyPr/>
          <a:lstStyle>
            <a:lvl1pPr>
              <a:defRPr/>
            </a:lvl1pPr>
          </a:lstStyle>
          <a:p>
            <a:pPr>
              <a:defRPr/>
            </a:pPr>
            <a:fld id="{31C604E0-0B29-4C33-8916-E26962A3B041}" type="datetimeFigureOut">
              <a:rPr lang="en-IN" altLang="en-US"/>
              <a:pPr>
                <a:defRPr/>
              </a:pPr>
              <a:t>15-04-2025</a:t>
            </a:fld>
            <a:endParaRPr lang="en-IN" altLang="en-US" b="1"/>
          </a:p>
        </p:txBody>
      </p:sp>
      <p:sp>
        <p:nvSpPr>
          <p:cNvPr id="6" name="Rectangle 22">
            <a:extLst>
              <a:ext uri="{FF2B5EF4-FFF2-40B4-BE49-F238E27FC236}">
                <a16:creationId xmlns:a16="http://schemas.microsoft.com/office/drawing/2014/main" id="{15145998-2AB4-9BAA-9D20-D151C87F4E76}"/>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7" name="Rectangle 23">
            <a:extLst>
              <a:ext uri="{FF2B5EF4-FFF2-40B4-BE49-F238E27FC236}">
                <a16:creationId xmlns:a16="http://schemas.microsoft.com/office/drawing/2014/main" id="{C037FCCF-42B1-DCEC-A9DC-BB2E8ED14C73}"/>
              </a:ext>
            </a:extLst>
          </p:cNvPr>
          <p:cNvSpPr>
            <a:spLocks noGrp="1" noChangeArrowheads="1"/>
          </p:cNvSpPr>
          <p:nvPr>
            <p:ph type="sldNum" sz="quarter" idx="12"/>
          </p:nvPr>
        </p:nvSpPr>
        <p:spPr>
          <a:ln/>
        </p:spPr>
        <p:txBody>
          <a:bodyPr/>
          <a:lstStyle>
            <a:lvl1pPr>
              <a:defRPr/>
            </a:lvl1pPr>
          </a:lstStyle>
          <a:p>
            <a:pPr>
              <a:defRPr/>
            </a:pPr>
            <a:fld id="{54BCD8B8-4CFE-4E2C-9C79-9D18FE2DFD4D}" type="slidenum">
              <a:rPr lang="en-IN" altLang="en-US"/>
              <a:pPr>
                <a:defRPr/>
              </a:pPr>
              <a:t>‹#›</a:t>
            </a:fld>
            <a:endParaRPr lang="en-IN" altLang="en-US"/>
          </a:p>
        </p:txBody>
      </p:sp>
    </p:spTree>
    <p:extLst>
      <p:ext uri="{BB962C8B-B14F-4D97-AF65-F5344CB8AC3E}">
        <p14:creationId xmlns:p14="http://schemas.microsoft.com/office/powerpoint/2010/main" val="42933931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1">
            <a:extLst>
              <a:ext uri="{FF2B5EF4-FFF2-40B4-BE49-F238E27FC236}">
                <a16:creationId xmlns:a16="http://schemas.microsoft.com/office/drawing/2014/main" id="{CBF86938-156B-168D-9334-12D1531C28EB}"/>
              </a:ext>
            </a:extLst>
          </p:cNvPr>
          <p:cNvSpPr>
            <a:spLocks noGrp="1" noChangeArrowheads="1"/>
          </p:cNvSpPr>
          <p:nvPr>
            <p:ph type="dt" sz="half" idx="10"/>
          </p:nvPr>
        </p:nvSpPr>
        <p:spPr>
          <a:ln/>
        </p:spPr>
        <p:txBody>
          <a:bodyPr/>
          <a:lstStyle>
            <a:lvl1pPr>
              <a:defRPr/>
            </a:lvl1pPr>
          </a:lstStyle>
          <a:p>
            <a:pPr>
              <a:defRPr/>
            </a:pPr>
            <a:fld id="{C17C2ABC-2A75-4B09-A32F-EFA0E796D662}" type="datetimeFigureOut">
              <a:rPr lang="en-IN" altLang="en-US"/>
              <a:pPr>
                <a:defRPr/>
              </a:pPr>
              <a:t>15-04-2025</a:t>
            </a:fld>
            <a:endParaRPr lang="en-IN" altLang="en-US" b="1"/>
          </a:p>
        </p:txBody>
      </p:sp>
      <p:sp>
        <p:nvSpPr>
          <p:cNvPr id="5" name="Rectangle 22">
            <a:extLst>
              <a:ext uri="{FF2B5EF4-FFF2-40B4-BE49-F238E27FC236}">
                <a16:creationId xmlns:a16="http://schemas.microsoft.com/office/drawing/2014/main" id="{7151AFBE-65F1-56AD-DC8C-F7FF10BA4CFE}"/>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6" name="Rectangle 23">
            <a:extLst>
              <a:ext uri="{FF2B5EF4-FFF2-40B4-BE49-F238E27FC236}">
                <a16:creationId xmlns:a16="http://schemas.microsoft.com/office/drawing/2014/main" id="{9FB97AC2-4374-2D1C-309C-F04BD741B8EB}"/>
              </a:ext>
            </a:extLst>
          </p:cNvPr>
          <p:cNvSpPr>
            <a:spLocks noGrp="1" noChangeArrowheads="1"/>
          </p:cNvSpPr>
          <p:nvPr>
            <p:ph type="sldNum" sz="quarter" idx="12"/>
          </p:nvPr>
        </p:nvSpPr>
        <p:spPr>
          <a:ln/>
        </p:spPr>
        <p:txBody>
          <a:bodyPr/>
          <a:lstStyle>
            <a:lvl1pPr>
              <a:defRPr/>
            </a:lvl1pPr>
          </a:lstStyle>
          <a:p>
            <a:pPr>
              <a:defRPr/>
            </a:pPr>
            <a:fld id="{D26B0BF5-25CC-4AD6-9865-39A6F123CDB6}" type="slidenum">
              <a:rPr lang="en-IN" altLang="en-US"/>
              <a:pPr>
                <a:defRPr/>
              </a:pPr>
              <a:t>‹#›</a:t>
            </a:fld>
            <a:endParaRPr lang="en-IN" altLang="en-US"/>
          </a:p>
        </p:txBody>
      </p:sp>
    </p:spTree>
    <p:extLst>
      <p:ext uri="{BB962C8B-B14F-4D97-AF65-F5344CB8AC3E}">
        <p14:creationId xmlns:p14="http://schemas.microsoft.com/office/powerpoint/2010/main" val="15735351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704850"/>
            <a:ext cx="2743200" cy="561975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704850"/>
            <a:ext cx="8026400" cy="5619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21">
            <a:extLst>
              <a:ext uri="{FF2B5EF4-FFF2-40B4-BE49-F238E27FC236}">
                <a16:creationId xmlns:a16="http://schemas.microsoft.com/office/drawing/2014/main" id="{BF9D5F50-3F46-61D3-7860-A94C31C05617}"/>
              </a:ext>
            </a:extLst>
          </p:cNvPr>
          <p:cNvSpPr>
            <a:spLocks noGrp="1" noChangeArrowheads="1"/>
          </p:cNvSpPr>
          <p:nvPr>
            <p:ph type="dt" sz="half" idx="10"/>
          </p:nvPr>
        </p:nvSpPr>
        <p:spPr>
          <a:ln/>
        </p:spPr>
        <p:txBody>
          <a:bodyPr/>
          <a:lstStyle>
            <a:lvl1pPr>
              <a:defRPr/>
            </a:lvl1pPr>
          </a:lstStyle>
          <a:p>
            <a:pPr>
              <a:defRPr/>
            </a:pPr>
            <a:fld id="{68BAAF9C-F72C-42C9-8A1B-3459D9DF73C0}" type="datetimeFigureOut">
              <a:rPr lang="en-IN" altLang="en-US"/>
              <a:pPr>
                <a:defRPr/>
              </a:pPr>
              <a:t>15-04-2025</a:t>
            </a:fld>
            <a:endParaRPr lang="en-IN" altLang="en-US" b="1"/>
          </a:p>
        </p:txBody>
      </p:sp>
      <p:sp>
        <p:nvSpPr>
          <p:cNvPr id="5" name="Rectangle 22">
            <a:extLst>
              <a:ext uri="{FF2B5EF4-FFF2-40B4-BE49-F238E27FC236}">
                <a16:creationId xmlns:a16="http://schemas.microsoft.com/office/drawing/2014/main" id="{387CC51B-8BD7-F5FD-16C5-EB3035F87B71}"/>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6" name="Rectangle 23">
            <a:extLst>
              <a:ext uri="{FF2B5EF4-FFF2-40B4-BE49-F238E27FC236}">
                <a16:creationId xmlns:a16="http://schemas.microsoft.com/office/drawing/2014/main" id="{1A285EE2-576A-C268-64F5-C26AD754FAA5}"/>
              </a:ext>
            </a:extLst>
          </p:cNvPr>
          <p:cNvSpPr>
            <a:spLocks noGrp="1" noChangeArrowheads="1"/>
          </p:cNvSpPr>
          <p:nvPr>
            <p:ph type="sldNum" sz="quarter" idx="12"/>
          </p:nvPr>
        </p:nvSpPr>
        <p:spPr>
          <a:ln/>
        </p:spPr>
        <p:txBody>
          <a:bodyPr/>
          <a:lstStyle>
            <a:lvl1pPr>
              <a:defRPr/>
            </a:lvl1pPr>
          </a:lstStyle>
          <a:p>
            <a:pPr>
              <a:defRPr/>
            </a:pPr>
            <a:fld id="{205DC9C8-20B0-45D0-A2B1-C5928DB1C6A0}" type="slidenum">
              <a:rPr lang="en-IN" altLang="en-US"/>
              <a:pPr>
                <a:defRPr/>
              </a:pPr>
              <a:t>‹#›</a:t>
            </a:fld>
            <a:endParaRPr lang="en-IN" altLang="en-US"/>
          </a:p>
        </p:txBody>
      </p:sp>
    </p:spTree>
    <p:extLst>
      <p:ext uri="{BB962C8B-B14F-4D97-AF65-F5344CB8AC3E}">
        <p14:creationId xmlns:p14="http://schemas.microsoft.com/office/powerpoint/2010/main" val="3474613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028">
            <a:extLst>
              <a:ext uri="{FF2B5EF4-FFF2-40B4-BE49-F238E27FC236}">
                <a16:creationId xmlns:a16="http://schemas.microsoft.com/office/drawing/2014/main" id="{A08E9E33-3870-15D1-701B-789B2D84E75B}"/>
              </a:ext>
            </a:extLst>
          </p:cNvPr>
          <p:cNvSpPr>
            <a:spLocks noGrp="1" noChangeArrowheads="1"/>
          </p:cNvSpPr>
          <p:nvPr>
            <p:ph type="dt" sz="half" idx="10"/>
          </p:nvPr>
        </p:nvSpPr>
        <p:spPr>
          <a:ln/>
        </p:spPr>
        <p:txBody>
          <a:bodyPr/>
          <a:lstStyle>
            <a:lvl1pPr>
              <a:defRPr/>
            </a:lvl1pPr>
          </a:lstStyle>
          <a:p>
            <a:pPr>
              <a:defRPr/>
            </a:pPr>
            <a:fld id="{1ED43E19-A24A-4D4D-9271-38D55607F212}" type="datetimeFigureOut">
              <a:rPr lang="en-IN" altLang="en-US"/>
              <a:pPr>
                <a:defRPr/>
              </a:pPr>
              <a:t>15-04-2025</a:t>
            </a:fld>
            <a:endParaRPr lang="en-IN" altLang="en-US" b="1"/>
          </a:p>
        </p:txBody>
      </p:sp>
      <p:sp>
        <p:nvSpPr>
          <p:cNvPr id="5" name="Rectangle 1029">
            <a:extLst>
              <a:ext uri="{FF2B5EF4-FFF2-40B4-BE49-F238E27FC236}">
                <a16:creationId xmlns:a16="http://schemas.microsoft.com/office/drawing/2014/main" id="{4BE7E96F-9DCC-46AB-1881-DEC7ACA9019C}"/>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6" name="Rectangle 1030">
            <a:extLst>
              <a:ext uri="{FF2B5EF4-FFF2-40B4-BE49-F238E27FC236}">
                <a16:creationId xmlns:a16="http://schemas.microsoft.com/office/drawing/2014/main" id="{CA15B214-DBE8-4208-E7F4-D43D94639C61}"/>
              </a:ext>
            </a:extLst>
          </p:cNvPr>
          <p:cNvSpPr>
            <a:spLocks noGrp="1" noChangeArrowheads="1"/>
          </p:cNvSpPr>
          <p:nvPr>
            <p:ph type="sldNum" sz="quarter" idx="12"/>
          </p:nvPr>
        </p:nvSpPr>
        <p:spPr>
          <a:ln/>
        </p:spPr>
        <p:txBody>
          <a:bodyPr/>
          <a:lstStyle>
            <a:lvl1pPr>
              <a:defRPr/>
            </a:lvl1pPr>
          </a:lstStyle>
          <a:p>
            <a:pPr>
              <a:defRPr/>
            </a:pPr>
            <a:fld id="{B5CFFA8B-60A9-4ECA-8423-6F769D3F5147}" type="slidenum">
              <a:rPr lang="en-IN" altLang="en-US"/>
              <a:pPr>
                <a:defRPr/>
              </a:pPr>
              <a:t>‹#›</a:t>
            </a:fld>
            <a:endParaRPr lang="en-IN" altLang="en-US"/>
          </a:p>
        </p:txBody>
      </p:sp>
    </p:spTree>
    <p:extLst>
      <p:ext uri="{BB962C8B-B14F-4D97-AF65-F5344CB8AC3E}">
        <p14:creationId xmlns:p14="http://schemas.microsoft.com/office/powerpoint/2010/main" val="272330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935164"/>
            <a:ext cx="5384800" cy="4389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935164"/>
            <a:ext cx="5384800" cy="4389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1028">
            <a:extLst>
              <a:ext uri="{FF2B5EF4-FFF2-40B4-BE49-F238E27FC236}">
                <a16:creationId xmlns:a16="http://schemas.microsoft.com/office/drawing/2014/main" id="{CBCC8A2C-6AF1-33BB-ECBF-72E4011D9F53}"/>
              </a:ext>
            </a:extLst>
          </p:cNvPr>
          <p:cNvSpPr>
            <a:spLocks noGrp="1" noChangeArrowheads="1"/>
          </p:cNvSpPr>
          <p:nvPr>
            <p:ph type="dt" sz="half" idx="10"/>
          </p:nvPr>
        </p:nvSpPr>
        <p:spPr>
          <a:ln/>
        </p:spPr>
        <p:txBody>
          <a:bodyPr/>
          <a:lstStyle>
            <a:lvl1pPr>
              <a:defRPr/>
            </a:lvl1pPr>
          </a:lstStyle>
          <a:p>
            <a:pPr>
              <a:defRPr/>
            </a:pPr>
            <a:fld id="{C66CCF69-D960-42D6-8ABF-712F9E949608}" type="datetimeFigureOut">
              <a:rPr lang="en-IN" altLang="en-US"/>
              <a:pPr>
                <a:defRPr/>
              </a:pPr>
              <a:t>15-04-2025</a:t>
            </a:fld>
            <a:endParaRPr lang="en-IN" altLang="en-US" b="1"/>
          </a:p>
        </p:txBody>
      </p:sp>
      <p:sp>
        <p:nvSpPr>
          <p:cNvPr id="6" name="Rectangle 1029">
            <a:extLst>
              <a:ext uri="{FF2B5EF4-FFF2-40B4-BE49-F238E27FC236}">
                <a16:creationId xmlns:a16="http://schemas.microsoft.com/office/drawing/2014/main" id="{3C3A7BC2-F934-154D-422F-22CC2F35B28C}"/>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7" name="Rectangle 1030">
            <a:extLst>
              <a:ext uri="{FF2B5EF4-FFF2-40B4-BE49-F238E27FC236}">
                <a16:creationId xmlns:a16="http://schemas.microsoft.com/office/drawing/2014/main" id="{A50BCC8F-E98D-A70A-29EC-806B23EA162F}"/>
              </a:ext>
            </a:extLst>
          </p:cNvPr>
          <p:cNvSpPr>
            <a:spLocks noGrp="1" noChangeArrowheads="1"/>
          </p:cNvSpPr>
          <p:nvPr>
            <p:ph type="sldNum" sz="quarter" idx="12"/>
          </p:nvPr>
        </p:nvSpPr>
        <p:spPr>
          <a:ln/>
        </p:spPr>
        <p:txBody>
          <a:bodyPr/>
          <a:lstStyle>
            <a:lvl1pPr>
              <a:defRPr/>
            </a:lvl1pPr>
          </a:lstStyle>
          <a:p>
            <a:pPr>
              <a:defRPr/>
            </a:pPr>
            <a:fld id="{B5C9FB6D-4472-4D63-93AC-F3F9971FE45D}" type="slidenum">
              <a:rPr lang="en-IN" altLang="en-US"/>
              <a:pPr>
                <a:defRPr/>
              </a:pPr>
              <a:t>‹#›</a:t>
            </a:fld>
            <a:endParaRPr lang="en-IN" altLang="en-US"/>
          </a:p>
        </p:txBody>
      </p:sp>
    </p:spTree>
    <p:extLst>
      <p:ext uri="{BB962C8B-B14F-4D97-AF65-F5344CB8AC3E}">
        <p14:creationId xmlns:p14="http://schemas.microsoft.com/office/powerpoint/2010/main" val="3031751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1028">
            <a:extLst>
              <a:ext uri="{FF2B5EF4-FFF2-40B4-BE49-F238E27FC236}">
                <a16:creationId xmlns:a16="http://schemas.microsoft.com/office/drawing/2014/main" id="{8D2693C4-FFAC-8002-8E2A-54AF07F3389F}"/>
              </a:ext>
            </a:extLst>
          </p:cNvPr>
          <p:cNvSpPr>
            <a:spLocks noGrp="1" noChangeArrowheads="1"/>
          </p:cNvSpPr>
          <p:nvPr>
            <p:ph type="dt" sz="half" idx="10"/>
          </p:nvPr>
        </p:nvSpPr>
        <p:spPr>
          <a:ln/>
        </p:spPr>
        <p:txBody>
          <a:bodyPr/>
          <a:lstStyle>
            <a:lvl1pPr>
              <a:defRPr/>
            </a:lvl1pPr>
          </a:lstStyle>
          <a:p>
            <a:pPr>
              <a:defRPr/>
            </a:pPr>
            <a:fld id="{78701729-D8C1-48A4-A3E2-F83D9CB81EDE}" type="datetimeFigureOut">
              <a:rPr lang="en-IN" altLang="en-US"/>
              <a:pPr>
                <a:defRPr/>
              </a:pPr>
              <a:t>15-04-2025</a:t>
            </a:fld>
            <a:endParaRPr lang="en-IN" altLang="en-US" b="1"/>
          </a:p>
        </p:txBody>
      </p:sp>
      <p:sp>
        <p:nvSpPr>
          <p:cNvPr id="8" name="Rectangle 1029">
            <a:extLst>
              <a:ext uri="{FF2B5EF4-FFF2-40B4-BE49-F238E27FC236}">
                <a16:creationId xmlns:a16="http://schemas.microsoft.com/office/drawing/2014/main" id="{F7BAA471-29A7-E0A2-0ED9-5ADCA7CA354E}"/>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9" name="Rectangle 1030">
            <a:extLst>
              <a:ext uri="{FF2B5EF4-FFF2-40B4-BE49-F238E27FC236}">
                <a16:creationId xmlns:a16="http://schemas.microsoft.com/office/drawing/2014/main" id="{CE9F294E-B898-F965-0750-C1007790A154}"/>
              </a:ext>
            </a:extLst>
          </p:cNvPr>
          <p:cNvSpPr>
            <a:spLocks noGrp="1" noChangeArrowheads="1"/>
          </p:cNvSpPr>
          <p:nvPr>
            <p:ph type="sldNum" sz="quarter" idx="12"/>
          </p:nvPr>
        </p:nvSpPr>
        <p:spPr>
          <a:ln/>
        </p:spPr>
        <p:txBody>
          <a:bodyPr/>
          <a:lstStyle>
            <a:lvl1pPr>
              <a:defRPr/>
            </a:lvl1pPr>
          </a:lstStyle>
          <a:p>
            <a:pPr>
              <a:defRPr/>
            </a:pPr>
            <a:fld id="{AE1D1CD9-B303-4139-8D54-77E82E0D00B2}" type="slidenum">
              <a:rPr lang="en-IN" altLang="en-US"/>
              <a:pPr>
                <a:defRPr/>
              </a:pPr>
              <a:t>‹#›</a:t>
            </a:fld>
            <a:endParaRPr lang="en-IN" altLang="en-US"/>
          </a:p>
        </p:txBody>
      </p:sp>
    </p:spTree>
    <p:extLst>
      <p:ext uri="{BB962C8B-B14F-4D97-AF65-F5344CB8AC3E}">
        <p14:creationId xmlns:p14="http://schemas.microsoft.com/office/powerpoint/2010/main" val="3277412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1028">
            <a:extLst>
              <a:ext uri="{FF2B5EF4-FFF2-40B4-BE49-F238E27FC236}">
                <a16:creationId xmlns:a16="http://schemas.microsoft.com/office/drawing/2014/main" id="{9849203F-55BE-C707-1B45-FB18A7B4517E}"/>
              </a:ext>
            </a:extLst>
          </p:cNvPr>
          <p:cNvSpPr>
            <a:spLocks noGrp="1" noChangeArrowheads="1"/>
          </p:cNvSpPr>
          <p:nvPr>
            <p:ph type="dt" sz="half" idx="10"/>
          </p:nvPr>
        </p:nvSpPr>
        <p:spPr>
          <a:ln/>
        </p:spPr>
        <p:txBody>
          <a:bodyPr/>
          <a:lstStyle>
            <a:lvl1pPr>
              <a:defRPr/>
            </a:lvl1pPr>
          </a:lstStyle>
          <a:p>
            <a:pPr>
              <a:defRPr/>
            </a:pPr>
            <a:fld id="{06F03A1C-BD8B-46FC-8D04-FAA91F7D6E3E}" type="datetimeFigureOut">
              <a:rPr lang="en-IN" altLang="en-US"/>
              <a:pPr>
                <a:defRPr/>
              </a:pPr>
              <a:t>15-04-2025</a:t>
            </a:fld>
            <a:endParaRPr lang="en-IN" altLang="en-US" b="1"/>
          </a:p>
        </p:txBody>
      </p:sp>
      <p:sp>
        <p:nvSpPr>
          <p:cNvPr id="4" name="Rectangle 1029">
            <a:extLst>
              <a:ext uri="{FF2B5EF4-FFF2-40B4-BE49-F238E27FC236}">
                <a16:creationId xmlns:a16="http://schemas.microsoft.com/office/drawing/2014/main" id="{CEE4F7F5-D29C-38FE-0A18-F3A13B2FEC24}"/>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5" name="Rectangle 1030">
            <a:extLst>
              <a:ext uri="{FF2B5EF4-FFF2-40B4-BE49-F238E27FC236}">
                <a16:creationId xmlns:a16="http://schemas.microsoft.com/office/drawing/2014/main" id="{1685174C-EB58-9C8C-A594-46FCD7CB3E7D}"/>
              </a:ext>
            </a:extLst>
          </p:cNvPr>
          <p:cNvSpPr>
            <a:spLocks noGrp="1" noChangeArrowheads="1"/>
          </p:cNvSpPr>
          <p:nvPr>
            <p:ph type="sldNum" sz="quarter" idx="12"/>
          </p:nvPr>
        </p:nvSpPr>
        <p:spPr>
          <a:ln/>
        </p:spPr>
        <p:txBody>
          <a:bodyPr/>
          <a:lstStyle>
            <a:lvl1pPr>
              <a:defRPr/>
            </a:lvl1pPr>
          </a:lstStyle>
          <a:p>
            <a:pPr>
              <a:defRPr/>
            </a:pPr>
            <a:fld id="{9999ABA1-B390-4FEB-AF81-1F51A6895C71}" type="slidenum">
              <a:rPr lang="en-IN" altLang="en-US"/>
              <a:pPr>
                <a:defRPr/>
              </a:pPr>
              <a:t>‹#›</a:t>
            </a:fld>
            <a:endParaRPr lang="en-IN" altLang="en-US"/>
          </a:p>
        </p:txBody>
      </p:sp>
    </p:spTree>
    <p:extLst>
      <p:ext uri="{BB962C8B-B14F-4D97-AF65-F5344CB8AC3E}">
        <p14:creationId xmlns:p14="http://schemas.microsoft.com/office/powerpoint/2010/main" val="3808601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a:extLst>
              <a:ext uri="{FF2B5EF4-FFF2-40B4-BE49-F238E27FC236}">
                <a16:creationId xmlns:a16="http://schemas.microsoft.com/office/drawing/2014/main" id="{9327296B-FC2A-44CF-BE8E-20DE023798C7}"/>
              </a:ext>
            </a:extLst>
          </p:cNvPr>
          <p:cNvSpPr>
            <a:spLocks noGrp="1" noChangeArrowheads="1"/>
          </p:cNvSpPr>
          <p:nvPr>
            <p:ph type="dt" sz="half" idx="10"/>
          </p:nvPr>
        </p:nvSpPr>
        <p:spPr>
          <a:ln/>
        </p:spPr>
        <p:txBody>
          <a:bodyPr/>
          <a:lstStyle>
            <a:lvl1pPr>
              <a:defRPr/>
            </a:lvl1pPr>
          </a:lstStyle>
          <a:p>
            <a:pPr>
              <a:defRPr/>
            </a:pPr>
            <a:fld id="{5319F87D-52FA-4E93-B6E9-04A7F3C01972}" type="datetimeFigureOut">
              <a:rPr lang="en-IN" altLang="en-US"/>
              <a:pPr>
                <a:defRPr/>
              </a:pPr>
              <a:t>15-04-2025</a:t>
            </a:fld>
            <a:endParaRPr lang="en-IN" altLang="en-US" b="1"/>
          </a:p>
        </p:txBody>
      </p:sp>
      <p:sp>
        <p:nvSpPr>
          <p:cNvPr id="3" name="Rectangle 1029">
            <a:extLst>
              <a:ext uri="{FF2B5EF4-FFF2-40B4-BE49-F238E27FC236}">
                <a16:creationId xmlns:a16="http://schemas.microsoft.com/office/drawing/2014/main" id="{73A37200-5EDA-CEEF-BE80-1DC788ED5D3D}"/>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4" name="Rectangle 1030">
            <a:extLst>
              <a:ext uri="{FF2B5EF4-FFF2-40B4-BE49-F238E27FC236}">
                <a16:creationId xmlns:a16="http://schemas.microsoft.com/office/drawing/2014/main" id="{9532F0A4-4A0C-70A0-0486-EEC8DA35E91B}"/>
              </a:ext>
            </a:extLst>
          </p:cNvPr>
          <p:cNvSpPr>
            <a:spLocks noGrp="1" noChangeArrowheads="1"/>
          </p:cNvSpPr>
          <p:nvPr>
            <p:ph type="sldNum" sz="quarter" idx="12"/>
          </p:nvPr>
        </p:nvSpPr>
        <p:spPr>
          <a:ln/>
        </p:spPr>
        <p:txBody>
          <a:bodyPr/>
          <a:lstStyle>
            <a:lvl1pPr>
              <a:defRPr/>
            </a:lvl1pPr>
          </a:lstStyle>
          <a:p>
            <a:pPr>
              <a:defRPr/>
            </a:pPr>
            <a:fld id="{F41AC15D-75CE-4D05-979E-49BF22C29220}" type="slidenum">
              <a:rPr lang="en-IN" altLang="en-US"/>
              <a:pPr>
                <a:defRPr/>
              </a:pPr>
              <a:t>‹#›</a:t>
            </a:fld>
            <a:endParaRPr lang="en-IN" altLang="en-US"/>
          </a:p>
        </p:txBody>
      </p:sp>
    </p:spTree>
    <p:extLst>
      <p:ext uri="{BB962C8B-B14F-4D97-AF65-F5344CB8AC3E}">
        <p14:creationId xmlns:p14="http://schemas.microsoft.com/office/powerpoint/2010/main" val="3554569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28">
            <a:extLst>
              <a:ext uri="{FF2B5EF4-FFF2-40B4-BE49-F238E27FC236}">
                <a16:creationId xmlns:a16="http://schemas.microsoft.com/office/drawing/2014/main" id="{BE278338-99DA-57AF-8932-39BC57050198}"/>
              </a:ext>
            </a:extLst>
          </p:cNvPr>
          <p:cNvSpPr>
            <a:spLocks noGrp="1" noChangeArrowheads="1"/>
          </p:cNvSpPr>
          <p:nvPr>
            <p:ph type="dt" sz="half" idx="10"/>
          </p:nvPr>
        </p:nvSpPr>
        <p:spPr>
          <a:ln/>
        </p:spPr>
        <p:txBody>
          <a:bodyPr/>
          <a:lstStyle>
            <a:lvl1pPr>
              <a:defRPr/>
            </a:lvl1pPr>
          </a:lstStyle>
          <a:p>
            <a:pPr>
              <a:defRPr/>
            </a:pPr>
            <a:fld id="{81A77D01-FBFF-4637-8616-EE0A0F94F6A2}" type="datetimeFigureOut">
              <a:rPr lang="en-IN" altLang="en-US"/>
              <a:pPr>
                <a:defRPr/>
              </a:pPr>
              <a:t>15-04-2025</a:t>
            </a:fld>
            <a:endParaRPr lang="en-IN" altLang="en-US" b="1"/>
          </a:p>
        </p:txBody>
      </p:sp>
      <p:sp>
        <p:nvSpPr>
          <p:cNvPr id="6" name="Rectangle 1029">
            <a:extLst>
              <a:ext uri="{FF2B5EF4-FFF2-40B4-BE49-F238E27FC236}">
                <a16:creationId xmlns:a16="http://schemas.microsoft.com/office/drawing/2014/main" id="{CF117B72-2B28-D014-853E-E1F37828AE68}"/>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7" name="Rectangle 1030">
            <a:extLst>
              <a:ext uri="{FF2B5EF4-FFF2-40B4-BE49-F238E27FC236}">
                <a16:creationId xmlns:a16="http://schemas.microsoft.com/office/drawing/2014/main" id="{05406D5F-812F-C6C6-AF84-1049681F7EC6}"/>
              </a:ext>
            </a:extLst>
          </p:cNvPr>
          <p:cNvSpPr>
            <a:spLocks noGrp="1" noChangeArrowheads="1"/>
          </p:cNvSpPr>
          <p:nvPr>
            <p:ph type="sldNum" sz="quarter" idx="12"/>
          </p:nvPr>
        </p:nvSpPr>
        <p:spPr>
          <a:ln/>
        </p:spPr>
        <p:txBody>
          <a:bodyPr/>
          <a:lstStyle>
            <a:lvl1pPr>
              <a:defRPr/>
            </a:lvl1pPr>
          </a:lstStyle>
          <a:p>
            <a:pPr>
              <a:defRPr/>
            </a:pPr>
            <a:fld id="{13C3B7CF-0F7C-4A2A-B4CD-294049474007}" type="slidenum">
              <a:rPr lang="en-IN" altLang="en-US"/>
              <a:pPr>
                <a:defRPr/>
              </a:pPr>
              <a:t>‹#›</a:t>
            </a:fld>
            <a:endParaRPr lang="en-IN" altLang="en-US"/>
          </a:p>
        </p:txBody>
      </p:sp>
    </p:spTree>
    <p:extLst>
      <p:ext uri="{BB962C8B-B14F-4D97-AF65-F5344CB8AC3E}">
        <p14:creationId xmlns:p14="http://schemas.microsoft.com/office/powerpoint/2010/main" val="3161616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28">
            <a:extLst>
              <a:ext uri="{FF2B5EF4-FFF2-40B4-BE49-F238E27FC236}">
                <a16:creationId xmlns:a16="http://schemas.microsoft.com/office/drawing/2014/main" id="{4A724392-B201-D3A5-F4E2-E38548FB362A}"/>
              </a:ext>
            </a:extLst>
          </p:cNvPr>
          <p:cNvSpPr>
            <a:spLocks noGrp="1" noChangeArrowheads="1"/>
          </p:cNvSpPr>
          <p:nvPr>
            <p:ph type="dt" sz="half" idx="10"/>
          </p:nvPr>
        </p:nvSpPr>
        <p:spPr>
          <a:ln/>
        </p:spPr>
        <p:txBody>
          <a:bodyPr/>
          <a:lstStyle>
            <a:lvl1pPr>
              <a:defRPr/>
            </a:lvl1pPr>
          </a:lstStyle>
          <a:p>
            <a:pPr>
              <a:defRPr/>
            </a:pPr>
            <a:fld id="{B0D52689-3FAB-4CE3-BD3F-47F3AB24F024}" type="datetimeFigureOut">
              <a:rPr lang="en-IN" altLang="en-US"/>
              <a:pPr>
                <a:defRPr/>
              </a:pPr>
              <a:t>15-04-2025</a:t>
            </a:fld>
            <a:endParaRPr lang="en-IN" altLang="en-US" b="1"/>
          </a:p>
        </p:txBody>
      </p:sp>
      <p:sp>
        <p:nvSpPr>
          <p:cNvPr id="6" name="Rectangle 1029">
            <a:extLst>
              <a:ext uri="{FF2B5EF4-FFF2-40B4-BE49-F238E27FC236}">
                <a16:creationId xmlns:a16="http://schemas.microsoft.com/office/drawing/2014/main" id="{91BFCFE1-705E-B7D5-2D44-D36A92FEDA67}"/>
              </a:ext>
            </a:extLst>
          </p:cNvPr>
          <p:cNvSpPr>
            <a:spLocks noGrp="1" noChangeArrowheads="1"/>
          </p:cNvSpPr>
          <p:nvPr>
            <p:ph type="ftr" sz="quarter" idx="11"/>
          </p:nvPr>
        </p:nvSpPr>
        <p:spPr>
          <a:ln/>
        </p:spPr>
        <p:txBody>
          <a:bodyPr/>
          <a:lstStyle>
            <a:lvl1pPr>
              <a:defRPr/>
            </a:lvl1pPr>
          </a:lstStyle>
          <a:p>
            <a:pPr>
              <a:defRPr/>
            </a:pPr>
            <a:r>
              <a:rPr lang="en-US" altLang="en-US"/>
              <a:t>© Educational Technology Department, Group Head Office, The City School.</a:t>
            </a:r>
          </a:p>
        </p:txBody>
      </p:sp>
      <p:sp>
        <p:nvSpPr>
          <p:cNvPr id="7" name="Rectangle 1030">
            <a:extLst>
              <a:ext uri="{FF2B5EF4-FFF2-40B4-BE49-F238E27FC236}">
                <a16:creationId xmlns:a16="http://schemas.microsoft.com/office/drawing/2014/main" id="{783846DC-957D-E55F-8B55-558EAC734960}"/>
              </a:ext>
            </a:extLst>
          </p:cNvPr>
          <p:cNvSpPr>
            <a:spLocks noGrp="1" noChangeArrowheads="1"/>
          </p:cNvSpPr>
          <p:nvPr>
            <p:ph type="sldNum" sz="quarter" idx="12"/>
          </p:nvPr>
        </p:nvSpPr>
        <p:spPr>
          <a:ln/>
        </p:spPr>
        <p:txBody>
          <a:bodyPr/>
          <a:lstStyle>
            <a:lvl1pPr>
              <a:defRPr/>
            </a:lvl1pPr>
          </a:lstStyle>
          <a:p>
            <a:pPr>
              <a:defRPr/>
            </a:pPr>
            <a:fld id="{8C5AB92F-19F5-4751-84C9-7F29F1D82F00}" type="slidenum">
              <a:rPr lang="en-IN" altLang="en-US"/>
              <a:pPr>
                <a:defRPr/>
              </a:pPr>
              <a:t>‹#›</a:t>
            </a:fld>
            <a:endParaRPr lang="en-IN" altLang="en-US"/>
          </a:p>
        </p:txBody>
      </p:sp>
    </p:spTree>
    <p:extLst>
      <p:ext uri="{BB962C8B-B14F-4D97-AF65-F5344CB8AC3E}">
        <p14:creationId xmlns:p14="http://schemas.microsoft.com/office/powerpoint/2010/main" val="3840305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48576" name="Freeform 1024">
            <a:extLst>
              <a:ext uri="{FF2B5EF4-FFF2-40B4-BE49-F238E27FC236}">
                <a16:creationId xmlns:a16="http://schemas.microsoft.com/office/drawing/2014/main" id="{211D5DAE-204A-C58E-DFC3-5C563892B05C}"/>
              </a:ext>
            </a:extLst>
          </p:cNvPr>
          <p:cNvSpPr>
            <a:spLocks noChangeArrowheads="1"/>
          </p:cNvSpPr>
          <p:nvPr/>
        </p:nvSpPr>
        <p:spPr bwMode="auto">
          <a:xfrm>
            <a:off x="-12700" y="-7938"/>
            <a:ext cx="12217400" cy="1041401"/>
          </a:xfrm>
          <a:custGeom>
            <a:avLst/>
            <a:gdLst>
              <a:gd name="T0" fmla="*/ 6 w 5772"/>
              <a:gd name="T1" fmla="*/ 2 h 656"/>
              <a:gd name="T2" fmla="*/ 2542 w 5772"/>
              <a:gd name="T3" fmla="*/ 0 h 656"/>
              <a:gd name="T4" fmla="*/ 4374 w 5772"/>
              <a:gd name="T5" fmla="*/ 367 h 656"/>
              <a:gd name="T6" fmla="*/ 5766 w 5772"/>
              <a:gd name="T7" fmla="*/ 55 h 656"/>
              <a:gd name="T8" fmla="*/ 5772 w 5772"/>
              <a:gd name="T9" fmla="*/ 213 h 656"/>
              <a:gd name="T10" fmla="*/ 4302 w 5772"/>
              <a:gd name="T11" fmla="*/ 439 h 656"/>
              <a:gd name="T12" fmla="*/ 1488 w 5772"/>
              <a:gd name="T13" fmla="*/ 201 h 656"/>
              <a:gd name="T14" fmla="*/ 0 w 5772"/>
              <a:gd name="T15" fmla="*/ 656 h 656"/>
              <a:gd name="T16" fmla="*/ 6 w 5772"/>
              <a:gd name="T17" fmla="*/ 2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rotWithShape="0">
            <a:gsLst>
              <a:gs pos="0">
                <a:srgbClr val="0079AF">
                  <a:alpha val="45000"/>
                </a:srgbClr>
              </a:gs>
              <a:gs pos="100000">
                <a:srgbClr val="00EBF8">
                  <a:alpha val="54999"/>
                </a:srgbClr>
              </a:gs>
              <a:gs pos="100000">
                <a:srgbClr val="00EBF8">
                  <a:alpha val="54999"/>
                </a:srgbClr>
              </a:gs>
            </a:gsLst>
            <a:lin ang="5400000" scaled="1"/>
          </a:gradFill>
          <a:ln>
            <a:noFill/>
          </a:ln>
        </p:spPr>
        <p:txBody>
          <a:bodyPr/>
          <a:lstStyle>
            <a:lvl1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sz="1800">
              <a:latin typeface="Constantia" panose="02030602050306030303" pitchFamily="18" charset="0"/>
              <a:ea typeface="+mn-ea"/>
            </a:endParaRPr>
          </a:p>
        </p:txBody>
      </p:sp>
      <p:sp>
        <p:nvSpPr>
          <p:cNvPr id="1048577" name="Freeform 1025">
            <a:extLst>
              <a:ext uri="{FF2B5EF4-FFF2-40B4-BE49-F238E27FC236}">
                <a16:creationId xmlns:a16="http://schemas.microsoft.com/office/drawing/2014/main" id="{AFFD9A06-982B-3079-A03C-F10294F54FA3}"/>
              </a:ext>
            </a:extLst>
          </p:cNvPr>
          <p:cNvSpPr>
            <a:spLocks noChangeArrowheads="1"/>
          </p:cNvSpPr>
          <p:nvPr/>
        </p:nvSpPr>
        <p:spPr bwMode="auto">
          <a:xfrm>
            <a:off x="5842000" y="-7938"/>
            <a:ext cx="6350000" cy="638176"/>
          </a:xfrm>
          <a:custGeom>
            <a:avLst/>
            <a:gdLst>
              <a:gd name="T0" fmla="*/ 0 w 3000"/>
              <a:gd name="T1" fmla="*/ 0 h 595"/>
              <a:gd name="T2" fmla="*/ 1668 w 3000"/>
              <a:gd name="T3" fmla="*/ 564 h 595"/>
              <a:gd name="T4" fmla="*/ 3000 w 3000"/>
              <a:gd name="T5" fmla="*/ 186 h 595"/>
              <a:gd name="T6" fmla="*/ 3000 w 3000"/>
              <a:gd name="T7" fmla="*/ 6 h 595"/>
              <a:gd name="T8" fmla="*/ 0 w 3000"/>
              <a:gd name="T9" fmla="*/ 0 h 595"/>
            </a:gdLst>
            <a:ahLst/>
            <a:cxnLst>
              <a:cxn ang="0">
                <a:pos x="T0" y="T1"/>
              </a:cxn>
              <a:cxn ang="0">
                <a:pos x="T2" y="T3"/>
              </a:cxn>
              <a:cxn ang="0">
                <a:pos x="T4" y="T5"/>
              </a:cxn>
              <a:cxn ang="0">
                <a:pos x="T6" y="T7"/>
              </a:cxn>
              <a:cxn ang="0">
                <a:pos x="T8" y="T9"/>
              </a:cxn>
            </a:cxnLst>
            <a:rect l="0" t="0" r="r" b="b"/>
            <a:pathLst>
              <a:path w="3000" h="595">
                <a:moveTo>
                  <a:pt x="0" y="0"/>
                </a:moveTo>
                <a:cubicBezTo>
                  <a:pt x="174" y="102"/>
                  <a:pt x="1168" y="533"/>
                  <a:pt x="1668" y="564"/>
                </a:cubicBezTo>
                <a:cubicBezTo>
                  <a:pt x="2168" y="595"/>
                  <a:pt x="2778" y="279"/>
                  <a:pt x="3000" y="186"/>
                </a:cubicBezTo>
                <a:lnTo>
                  <a:pt x="3000" y="6"/>
                </a:lnTo>
                <a:lnTo>
                  <a:pt x="0" y="0"/>
                </a:lnTo>
              </a:path>
            </a:pathLst>
          </a:custGeom>
          <a:gradFill rotWithShape="0">
            <a:gsLst>
              <a:gs pos="0">
                <a:srgbClr val="00ADB6">
                  <a:alpha val="29999"/>
                </a:srgbClr>
              </a:gs>
              <a:gs pos="80000">
                <a:srgbClr val="009BE5">
                  <a:alpha val="44999"/>
                </a:srgbClr>
              </a:gs>
              <a:gs pos="100000">
                <a:srgbClr val="009BE5">
                  <a:alpha val="48749"/>
                </a:srgbClr>
              </a:gs>
              <a:gs pos="100000">
                <a:srgbClr val="009BE5">
                  <a:alpha val="48749"/>
                </a:srgbClr>
              </a:gs>
            </a:gsLst>
            <a:lin ang="5400000" scaled="1"/>
          </a:gradFill>
          <a:ln>
            <a:noFill/>
          </a:ln>
        </p:spPr>
        <p:txBody>
          <a:bodyPr/>
          <a:lstStyle>
            <a:lvl1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sz="1800">
              <a:latin typeface="Constantia" panose="02030602050306030303" pitchFamily="18" charset="0"/>
              <a:ea typeface="+mn-ea"/>
            </a:endParaRPr>
          </a:p>
        </p:txBody>
      </p:sp>
      <p:sp>
        <p:nvSpPr>
          <p:cNvPr id="1030" name="Rectangle 1026">
            <a:extLst>
              <a:ext uri="{FF2B5EF4-FFF2-40B4-BE49-F238E27FC236}">
                <a16:creationId xmlns:a16="http://schemas.microsoft.com/office/drawing/2014/main" id="{F4981F3A-BB3D-6FC0-3116-95F9934B0C8A}"/>
              </a:ext>
            </a:extLst>
          </p:cNvPr>
          <p:cNvSpPr>
            <a:spLocks noGrp="1" noChangeArrowheads="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31" name="Rectangle 1027">
            <a:extLst>
              <a:ext uri="{FF2B5EF4-FFF2-40B4-BE49-F238E27FC236}">
                <a16:creationId xmlns:a16="http://schemas.microsoft.com/office/drawing/2014/main" id="{07E51321-1A77-0834-62A8-80DE55084403}"/>
              </a:ext>
            </a:extLst>
          </p:cNvPr>
          <p:cNvSpPr>
            <a:spLocks noGrp="1" noChangeArrowheads="1"/>
          </p:cNvSpPr>
          <p:nvPr>
            <p:ph type="body" idx="1"/>
          </p:nvPr>
        </p:nvSpPr>
        <p:spPr bwMode="auto">
          <a:xfrm>
            <a:off x="609600" y="1935164"/>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580" name="Rectangle 1028">
            <a:extLst>
              <a:ext uri="{FF2B5EF4-FFF2-40B4-BE49-F238E27FC236}">
                <a16:creationId xmlns:a16="http://schemas.microsoft.com/office/drawing/2014/main" id="{D7FE1C8A-9F3F-80BA-EAC9-380AF81AC773}"/>
              </a:ext>
            </a:extLst>
          </p:cNvPr>
          <p:cNvSpPr>
            <a:spLocks noGrp="1" noChangeArrowheads="1"/>
          </p:cNvSpPr>
          <p:nvPr>
            <p:ph type="dt" sz="half" idx="2"/>
          </p:nvPr>
        </p:nvSpPr>
        <p:spPr bwMode="auto">
          <a:xfrm>
            <a:off x="609600" y="6356351"/>
            <a:ext cx="2844800" cy="365125"/>
          </a:xfrm>
          <a:prstGeom prst="rect">
            <a:avLst/>
          </a:prstGeom>
          <a:noFill/>
          <a:ln>
            <a:noFill/>
          </a:ln>
        </p:spPr>
        <p:txBody>
          <a:bodyPr vert="horz" wrap="square" lIns="0" tIns="0" rIns="0" bIns="0" numCol="1" anchor="b" anchorCtr="0" compatLnSpc="1">
            <a:prstTxWarp prst="textNoShape">
              <a:avLst/>
            </a:prstTxWarp>
          </a:bodyPr>
          <a:lstStyle>
            <a:lvl1pPr eaLnBrk="1" hangingPunct="1">
              <a:defRPr sz="1200" smtClean="0">
                <a:solidFill>
                  <a:srgbClr val="045C75"/>
                </a:solidFill>
                <a:latin typeface="Constantia" panose="02030602050306030303" pitchFamily="18" charset="0"/>
                <a:ea typeface="+mn-ea"/>
                <a:cs typeface="Arial" panose="020B0604020202020204" pitchFamily="34" charset="0"/>
              </a:defRPr>
            </a:lvl1pPr>
          </a:lstStyle>
          <a:p>
            <a:pPr>
              <a:defRPr/>
            </a:pPr>
            <a:fld id="{6A3ADFF2-3C83-43B7-80AA-61E3C61B8BD8}" type="datetimeFigureOut">
              <a:rPr lang="en-IN" altLang="en-US"/>
              <a:pPr>
                <a:defRPr/>
              </a:pPr>
              <a:t>15-04-2025</a:t>
            </a:fld>
            <a:endParaRPr lang="en-IN" altLang="en-US" b="1"/>
          </a:p>
        </p:txBody>
      </p:sp>
      <p:sp>
        <p:nvSpPr>
          <p:cNvPr id="1048581" name="Rectangle 1029">
            <a:extLst>
              <a:ext uri="{FF2B5EF4-FFF2-40B4-BE49-F238E27FC236}">
                <a16:creationId xmlns:a16="http://schemas.microsoft.com/office/drawing/2014/main" id="{6F0DA6F2-28EA-C346-89AC-229A3BE4046B}"/>
              </a:ext>
            </a:extLst>
          </p:cNvPr>
          <p:cNvSpPr>
            <a:spLocks noGrp="1" noChangeArrowheads="1"/>
          </p:cNvSpPr>
          <p:nvPr>
            <p:ph type="ftr" sz="quarter" idx="3"/>
          </p:nvPr>
        </p:nvSpPr>
        <p:spPr bwMode="auto">
          <a:xfrm>
            <a:off x="3556000" y="6356351"/>
            <a:ext cx="4470400" cy="365125"/>
          </a:xfrm>
          <a:prstGeom prst="rect">
            <a:avLst/>
          </a:prstGeom>
          <a:noFill/>
          <a:ln>
            <a:noFill/>
          </a:ln>
        </p:spPr>
        <p:txBody>
          <a:bodyPr vert="horz" wrap="square" lIns="0" tIns="0" rIns="0" bIns="0" numCol="1" anchor="b" anchorCtr="0" compatLnSpc="1">
            <a:prstTxWarp prst="textNoShape">
              <a:avLst/>
            </a:prstTxWarp>
          </a:bodyPr>
          <a:lstStyle>
            <a:lvl1pPr eaLnBrk="1" hangingPunct="1">
              <a:defRPr b="1" i="1">
                <a:solidFill>
                  <a:srgbClr val="045C75"/>
                </a:solidFill>
                <a:latin typeface="Constantia" panose="02030602050306030303" pitchFamily="18" charset="0"/>
                <a:ea typeface="+mn-ea"/>
                <a:cs typeface="Arial" panose="020B0604020202020204" pitchFamily="34" charset="0"/>
              </a:defRPr>
            </a:lvl1pPr>
          </a:lstStyle>
          <a:p>
            <a:pPr>
              <a:defRPr/>
            </a:pPr>
            <a:r>
              <a:rPr lang="en-US" altLang="en-US"/>
              <a:t>© Educational Technology Department, Group Head Office, The City School.</a:t>
            </a:r>
          </a:p>
        </p:txBody>
      </p:sp>
      <p:sp>
        <p:nvSpPr>
          <p:cNvPr id="1048582" name="Rectangle 1030">
            <a:extLst>
              <a:ext uri="{FF2B5EF4-FFF2-40B4-BE49-F238E27FC236}">
                <a16:creationId xmlns:a16="http://schemas.microsoft.com/office/drawing/2014/main" id="{C47B2751-577D-7D3B-E5EB-6144ADB35E19}"/>
              </a:ext>
            </a:extLst>
          </p:cNvPr>
          <p:cNvSpPr>
            <a:spLocks noGrp="1" noChangeArrowheads="1"/>
          </p:cNvSpPr>
          <p:nvPr>
            <p:ph type="sldNum" sz="quarter" idx="4"/>
          </p:nvPr>
        </p:nvSpPr>
        <p:spPr bwMode="auto">
          <a:xfrm>
            <a:off x="10566400" y="6356351"/>
            <a:ext cx="1016000" cy="365125"/>
          </a:xfrm>
          <a:prstGeom prst="rect">
            <a:avLst/>
          </a:prstGeom>
          <a:noFill/>
          <a:ln>
            <a:noFill/>
          </a:ln>
        </p:spPr>
        <p:txBody>
          <a:bodyPr vert="horz" wrap="square" lIns="0" tIns="0" rIns="0" bIns="0" numCol="1" anchor="b" anchorCtr="0" compatLnSpc="1">
            <a:prstTxWarp prst="textNoShape">
              <a:avLst/>
            </a:prstTxWarp>
          </a:bodyPr>
          <a:lstStyle>
            <a:lvl1pPr algn="r" eaLnBrk="1" hangingPunct="1">
              <a:defRPr sz="1200" b="1" i="1" smtClean="0">
                <a:solidFill>
                  <a:srgbClr val="045C75"/>
                </a:solidFill>
                <a:latin typeface="Constantia" panose="02030602050306030303" pitchFamily="18" charset="0"/>
                <a:ea typeface="+mn-ea"/>
                <a:cs typeface="Arial" panose="020B0604020202020204" pitchFamily="34" charset="0"/>
              </a:defRPr>
            </a:lvl1pPr>
          </a:lstStyle>
          <a:p>
            <a:pPr>
              <a:defRPr/>
            </a:pPr>
            <a:fld id="{27D5ED54-7C2D-4D94-A1A7-9C4D849A2736}" type="slidenum">
              <a:rPr lang="en-IN" altLang="en-US"/>
              <a:pPr>
                <a:defRPr/>
              </a:pPr>
              <a:t>‹#›</a:t>
            </a:fld>
            <a:endParaRPr lang="en-IN" altLang="en-US"/>
          </a:p>
        </p:txBody>
      </p:sp>
      <p:grpSp>
        <p:nvGrpSpPr>
          <p:cNvPr id="1035" name="Group -1009">
            <a:extLst>
              <a:ext uri="{FF2B5EF4-FFF2-40B4-BE49-F238E27FC236}">
                <a16:creationId xmlns:a16="http://schemas.microsoft.com/office/drawing/2014/main" id="{8453733B-A4C7-4A8E-E95D-21173D815585}"/>
              </a:ext>
            </a:extLst>
          </p:cNvPr>
          <p:cNvGrpSpPr>
            <a:grpSpLocks/>
          </p:cNvGrpSpPr>
          <p:nvPr/>
        </p:nvGrpSpPr>
        <p:grpSpPr bwMode="auto">
          <a:xfrm>
            <a:off x="-25399" y="203200"/>
            <a:ext cx="12240684" cy="647700"/>
            <a:chOff x="-19045" y="216550"/>
            <a:chExt cx="9180548" cy="649224"/>
          </a:xfrm>
        </p:grpSpPr>
        <p:grpSp>
          <p:nvGrpSpPr>
            <p:cNvPr id="1036" name="Group -1008">
              <a:extLst>
                <a:ext uri="{FF2B5EF4-FFF2-40B4-BE49-F238E27FC236}">
                  <a16:creationId xmlns:a16="http://schemas.microsoft.com/office/drawing/2014/main" id="{6CD5930A-127E-4AC2-C1D1-E320A4D57445}"/>
                </a:ext>
              </a:extLst>
            </p:cNvPr>
            <p:cNvGrpSpPr>
              <a:grpSpLocks/>
            </p:cNvGrpSpPr>
            <p:nvPr/>
          </p:nvGrpSpPr>
          <p:grpSpPr bwMode="auto">
            <a:xfrm>
              <a:off x="-6091" y="-11569"/>
              <a:ext cx="9137939" cy="1050979"/>
              <a:chOff x="-6096" y="-24384"/>
              <a:chExt cx="9137904" cy="1048512"/>
            </a:xfrm>
          </p:grpSpPr>
          <p:pic>
            <p:nvPicPr>
              <p:cNvPr id="1040" name="Picture 2048">
                <a:extLst>
                  <a:ext uri="{FF2B5EF4-FFF2-40B4-BE49-F238E27FC236}">
                    <a16:creationId xmlns:a16="http://schemas.microsoft.com/office/drawing/2014/main" id="{E82670F5-5427-2D7F-FDC1-936FF984A98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96" y="-24384"/>
                <a:ext cx="9137904" cy="10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8583" name="Rectangle 1031">
                <a:extLst>
                  <a:ext uri="{FF2B5EF4-FFF2-40B4-BE49-F238E27FC236}">
                    <a16:creationId xmlns:a16="http://schemas.microsoft.com/office/drawing/2014/main" id="{B6638CB8-5A71-2185-EF14-C00FBB831E1A}"/>
                  </a:ext>
                </a:extLst>
              </p:cNvPr>
              <p:cNvSpPr>
                <a:spLocks noChangeArrowheads="1"/>
              </p:cNvSpPr>
              <p:nvPr/>
            </p:nvSpPr>
            <p:spPr bwMode="auto">
              <a:xfrm rot="21435692">
                <a:off x="-30163" y="422275"/>
                <a:ext cx="0" cy="0"/>
              </a:xfrm>
              <a:prstGeom prst="rect">
                <a:avLst/>
              </a:prstGeom>
              <a:noFill/>
              <a:ln>
                <a:noFill/>
              </a:ln>
            </p:spPr>
            <p:txBody>
              <a:bodyPr/>
              <a:lstStyle>
                <a:lvl1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sz="1300">
                  <a:latin typeface="Constantia" panose="02030602050306030303" pitchFamily="18" charset="0"/>
                </a:endParaRPr>
              </a:p>
            </p:txBody>
          </p:sp>
        </p:grpSp>
        <p:grpSp>
          <p:nvGrpSpPr>
            <p:cNvPr id="1037" name="Group -1007">
              <a:extLst>
                <a:ext uri="{FF2B5EF4-FFF2-40B4-BE49-F238E27FC236}">
                  <a16:creationId xmlns:a16="http://schemas.microsoft.com/office/drawing/2014/main" id="{BE4FD9FC-65F9-05A0-2B57-C9C53037BC0C}"/>
                </a:ext>
              </a:extLst>
            </p:cNvPr>
            <p:cNvGrpSpPr>
              <a:grpSpLocks/>
            </p:cNvGrpSpPr>
            <p:nvPr/>
          </p:nvGrpSpPr>
          <p:grpSpPr bwMode="auto">
            <a:xfrm>
              <a:off x="-6091" y="61755"/>
              <a:ext cx="9156227" cy="910441"/>
              <a:chOff x="-6096" y="48768"/>
              <a:chExt cx="9156192" cy="908304"/>
            </a:xfrm>
          </p:grpSpPr>
          <p:pic>
            <p:nvPicPr>
              <p:cNvPr id="1038" name="Picture 2049">
                <a:extLst>
                  <a:ext uri="{FF2B5EF4-FFF2-40B4-BE49-F238E27FC236}">
                    <a16:creationId xmlns:a16="http://schemas.microsoft.com/office/drawing/2014/main" id="{9BDD359C-2BD9-DC3F-FB3B-304421D59C7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96" y="48768"/>
                <a:ext cx="9156192" cy="908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8584" name="Rectangle 1032">
                <a:extLst>
                  <a:ext uri="{FF2B5EF4-FFF2-40B4-BE49-F238E27FC236}">
                    <a16:creationId xmlns:a16="http://schemas.microsoft.com/office/drawing/2014/main" id="{DB7123D3-6BB6-DAC1-72F0-061D47347C04}"/>
                  </a:ext>
                </a:extLst>
              </p:cNvPr>
              <p:cNvSpPr>
                <a:spLocks noChangeArrowheads="1"/>
              </p:cNvSpPr>
              <p:nvPr/>
            </p:nvSpPr>
            <p:spPr bwMode="auto">
              <a:xfrm rot="21435692">
                <a:off x="-22225" y="496888"/>
                <a:ext cx="0" cy="0"/>
              </a:xfrm>
              <a:prstGeom prst="rect">
                <a:avLst/>
              </a:prstGeom>
              <a:noFill/>
              <a:ln>
                <a:noFill/>
              </a:ln>
            </p:spPr>
            <p:txBody>
              <a:bodyPr/>
              <a:lstStyle>
                <a:lvl1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sz="1300">
                  <a:latin typeface="Constantia" panose="02030602050306030303" pitchFamily="18" charset="0"/>
                </a:endParaRPr>
              </a:p>
            </p:txBody>
          </p:sp>
        </p:grpSp>
      </p:grpSp>
    </p:spTree>
    <p:extLst>
      <p:ext uri="{BB962C8B-B14F-4D97-AF65-F5344CB8AC3E}">
        <p14:creationId xmlns:p14="http://schemas.microsoft.com/office/powerpoint/2010/main" val="24434213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0" fontAlgn="base" latinLnBrk="1" hangingPunct="0">
        <a:spcBef>
          <a:spcPct val="0"/>
        </a:spcBef>
        <a:spcAft>
          <a:spcPct val="0"/>
        </a:spcAft>
        <a:defRPr sz="5000" kern="1200">
          <a:solidFill>
            <a:srgbClr val="04617B"/>
          </a:solidFill>
          <a:latin typeface="+mj-lt"/>
          <a:ea typeface="+mj-ea"/>
          <a:cs typeface="+mj-cs"/>
        </a:defRPr>
      </a:lvl1pPr>
      <a:lvl2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2pPr>
      <a:lvl3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3pPr>
      <a:lvl4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4pPr>
      <a:lvl5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5pPr>
      <a:lvl6pPr marL="4572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6pPr>
      <a:lvl7pPr marL="9144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7pPr>
      <a:lvl8pPr marL="13716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8pPr>
      <a:lvl9pPr marL="18288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9pPr>
    </p:titleStyle>
    <p:bodyStyle>
      <a:lvl1pPr marL="273050" indent="-273050" algn="l" rtl="0" eaLnBrk="0" fontAlgn="base" latinLnBrk="1" hangingPunct="0">
        <a:spcBef>
          <a:spcPct val="20000"/>
        </a:spcBef>
        <a:spcAft>
          <a:spcPct val="0"/>
        </a:spcAft>
        <a:buClr>
          <a:srgbClr val="0BD0D9"/>
        </a:buClr>
        <a:buSzPct val="95000"/>
        <a:buFont typeface="Wingdings 2" panose="05020102010507070707" pitchFamily="18" charset="2"/>
        <a:buChar char=""/>
        <a:defRPr sz="2600" kern="1200">
          <a:solidFill>
            <a:srgbClr val="000000"/>
          </a:solidFill>
          <a:latin typeface="+mn-lt"/>
          <a:ea typeface="+mn-ea"/>
          <a:cs typeface="+mn-cs"/>
        </a:defRPr>
      </a:lvl1pPr>
      <a:lvl2pPr marL="638175" indent="-247650" algn="l" rtl="0" eaLnBrk="0" fontAlgn="base" latinLnBrk="1" hangingPunct="0">
        <a:spcBef>
          <a:spcPct val="20000"/>
        </a:spcBef>
        <a:spcAft>
          <a:spcPct val="0"/>
        </a:spcAft>
        <a:buClr>
          <a:srgbClr val="0F6FC6"/>
        </a:buClr>
        <a:buSzPct val="85000"/>
        <a:buFont typeface="Wingdings 2" panose="05020102010507070707" pitchFamily="18" charset="2"/>
        <a:buChar char=""/>
        <a:defRPr sz="2400" kern="1200">
          <a:solidFill>
            <a:srgbClr val="000000"/>
          </a:solidFill>
          <a:latin typeface="+mn-lt"/>
          <a:ea typeface="+mn-ea"/>
          <a:cs typeface="+mn-cs"/>
        </a:defRPr>
      </a:lvl2pPr>
      <a:lvl3pPr marL="914400" indent="-247650" algn="l" rtl="0" eaLnBrk="0" fontAlgn="base" latinLnBrk="1" hangingPunct="0">
        <a:spcBef>
          <a:spcPct val="20000"/>
        </a:spcBef>
        <a:spcAft>
          <a:spcPct val="0"/>
        </a:spcAft>
        <a:buClr>
          <a:srgbClr val="009DD9"/>
        </a:buClr>
        <a:buSzPct val="70000"/>
        <a:buFont typeface="Wingdings 2" panose="05020102010507070707" pitchFamily="18" charset="2"/>
        <a:buChar char=""/>
        <a:defRPr sz="2100" kern="1200">
          <a:solidFill>
            <a:srgbClr val="000000"/>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anose="05020102010507070707" pitchFamily="18" charset="2"/>
        <a:buChar char=""/>
        <a:defRPr sz="2000" kern="1200">
          <a:solidFill>
            <a:srgbClr val="000000"/>
          </a:solidFill>
          <a:latin typeface="+mn-lt"/>
          <a:ea typeface="+mn-ea"/>
          <a:cs typeface="+mn-cs"/>
        </a:defRPr>
      </a:lvl4pPr>
      <a:lvl5pPr marL="1460500" indent="-209550" algn="l" rtl="0" eaLnBrk="0" fontAlgn="base" latinLnBrk="1" hangingPunct="0">
        <a:spcBef>
          <a:spcPct val="20000"/>
        </a:spcBef>
        <a:spcAft>
          <a:spcPct val="0"/>
        </a:spcAft>
        <a:buClr>
          <a:srgbClr val="10CF9B"/>
        </a:buClr>
        <a:buSzPct val="65000"/>
        <a:buFont typeface="Wingdings 2" panose="05020102010507070707" pitchFamily="18" charset="2"/>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48591" name="Freeform 15">
            <a:extLst>
              <a:ext uri="{FF2B5EF4-FFF2-40B4-BE49-F238E27FC236}">
                <a16:creationId xmlns:a16="http://schemas.microsoft.com/office/drawing/2014/main" id="{3F2CE37A-407C-06CF-EE44-085DF651B2AE}"/>
              </a:ext>
            </a:extLst>
          </p:cNvPr>
          <p:cNvSpPr>
            <a:spLocks noChangeArrowheads="1"/>
          </p:cNvSpPr>
          <p:nvPr/>
        </p:nvSpPr>
        <p:spPr bwMode="auto">
          <a:xfrm>
            <a:off x="-12700" y="-7938"/>
            <a:ext cx="12217400" cy="1041401"/>
          </a:xfrm>
          <a:custGeom>
            <a:avLst/>
            <a:gdLst>
              <a:gd name="T0" fmla="*/ 6 w 5772"/>
              <a:gd name="T1" fmla="*/ 2 h 656"/>
              <a:gd name="T2" fmla="*/ 2542 w 5772"/>
              <a:gd name="T3" fmla="*/ 0 h 656"/>
              <a:gd name="T4" fmla="*/ 4374 w 5772"/>
              <a:gd name="T5" fmla="*/ 367 h 656"/>
              <a:gd name="T6" fmla="*/ 5766 w 5772"/>
              <a:gd name="T7" fmla="*/ 55 h 656"/>
              <a:gd name="T8" fmla="*/ 5772 w 5772"/>
              <a:gd name="T9" fmla="*/ 213 h 656"/>
              <a:gd name="T10" fmla="*/ 4302 w 5772"/>
              <a:gd name="T11" fmla="*/ 439 h 656"/>
              <a:gd name="T12" fmla="*/ 1488 w 5772"/>
              <a:gd name="T13" fmla="*/ 201 h 656"/>
              <a:gd name="T14" fmla="*/ 0 w 5772"/>
              <a:gd name="T15" fmla="*/ 656 h 656"/>
              <a:gd name="T16" fmla="*/ 6 w 5772"/>
              <a:gd name="T17" fmla="*/ 2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path>
            </a:pathLst>
          </a:custGeom>
          <a:gradFill rotWithShape="0">
            <a:gsLst>
              <a:gs pos="0">
                <a:srgbClr val="0079AF">
                  <a:alpha val="45000"/>
                </a:srgbClr>
              </a:gs>
              <a:gs pos="100000">
                <a:srgbClr val="00EBF8">
                  <a:alpha val="54999"/>
                </a:srgbClr>
              </a:gs>
              <a:gs pos="100000">
                <a:srgbClr val="00EBF8">
                  <a:alpha val="54999"/>
                </a:srgbClr>
              </a:gs>
            </a:gsLst>
            <a:lin ang="5400000" scaled="1"/>
          </a:gradFill>
          <a:ln>
            <a:noFill/>
          </a:ln>
        </p:spPr>
        <p:txBody>
          <a:bodyPr/>
          <a:lstStyle>
            <a:lvl1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sz="1800">
              <a:latin typeface="Constantia" panose="02030602050306030303" pitchFamily="18" charset="0"/>
              <a:ea typeface="+mn-ea"/>
            </a:endParaRPr>
          </a:p>
        </p:txBody>
      </p:sp>
      <p:sp>
        <p:nvSpPr>
          <p:cNvPr id="1048592" name="Freeform 16">
            <a:extLst>
              <a:ext uri="{FF2B5EF4-FFF2-40B4-BE49-F238E27FC236}">
                <a16:creationId xmlns:a16="http://schemas.microsoft.com/office/drawing/2014/main" id="{6D69F54E-B2A2-6D2D-84ED-F42CE6FAFA9A}"/>
              </a:ext>
            </a:extLst>
          </p:cNvPr>
          <p:cNvSpPr>
            <a:spLocks noChangeArrowheads="1"/>
          </p:cNvSpPr>
          <p:nvPr/>
        </p:nvSpPr>
        <p:spPr bwMode="auto">
          <a:xfrm>
            <a:off x="5842000" y="-7938"/>
            <a:ext cx="6350000" cy="638176"/>
          </a:xfrm>
          <a:custGeom>
            <a:avLst/>
            <a:gdLst>
              <a:gd name="T0" fmla="*/ 0 w 3000"/>
              <a:gd name="T1" fmla="*/ 0 h 595"/>
              <a:gd name="T2" fmla="*/ 1668 w 3000"/>
              <a:gd name="T3" fmla="*/ 564 h 595"/>
              <a:gd name="T4" fmla="*/ 3000 w 3000"/>
              <a:gd name="T5" fmla="*/ 186 h 595"/>
              <a:gd name="T6" fmla="*/ 3000 w 3000"/>
              <a:gd name="T7" fmla="*/ 6 h 595"/>
              <a:gd name="T8" fmla="*/ 0 w 3000"/>
              <a:gd name="T9" fmla="*/ 0 h 595"/>
            </a:gdLst>
            <a:ahLst/>
            <a:cxnLst>
              <a:cxn ang="0">
                <a:pos x="T0" y="T1"/>
              </a:cxn>
              <a:cxn ang="0">
                <a:pos x="T2" y="T3"/>
              </a:cxn>
              <a:cxn ang="0">
                <a:pos x="T4" y="T5"/>
              </a:cxn>
              <a:cxn ang="0">
                <a:pos x="T6" y="T7"/>
              </a:cxn>
              <a:cxn ang="0">
                <a:pos x="T8" y="T9"/>
              </a:cxn>
            </a:cxnLst>
            <a:rect l="0" t="0" r="r" b="b"/>
            <a:pathLst>
              <a:path w="3000" h="595">
                <a:moveTo>
                  <a:pt x="0" y="0"/>
                </a:moveTo>
                <a:cubicBezTo>
                  <a:pt x="174" y="102"/>
                  <a:pt x="1168" y="533"/>
                  <a:pt x="1668" y="564"/>
                </a:cubicBezTo>
                <a:cubicBezTo>
                  <a:pt x="2168" y="595"/>
                  <a:pt x="2778" y="279"/>
                  <a:pt x="3000" y="186"/>
                </a:cubicBezTo>
                <a:lnTo>
                  <a:pt x="3000" y="6"/>
                </a:lnTo>
                <a:lnTo>
                  <a:pt x="0" y="0"/>
                </a:lnTo>
              </a:path>
            </a:pathLst>
          </a:custGeom>
          <a:gradFill rotWithShape="0">
            <a:gsLst>
              <a:gs pos="0">
                <a:srgbClr val="00ADB6">
                  <a:alpha val="29999"/>
                </a:srgbClr>
              </a:gs>
              <a:gs pos="80000">
                <a:srgbClr val="009BE5">
                  <a:alpha val="44999"/>
                </a:srgbClr>
              </a:gs>
              <a:gs pos="100000">
                <a:srgbClr val="009BE5">
                  <a:alpha val="48749"/>
                </a:srgbClr>
              </a:gs>
              <a:gs pos="100000">
                <a:srgbClr val="009BE5">
                  <a:alpha val="48749"/>
                </a:srgbClr>
              </a:gs>
            </a:gsLst>
            <a:lin ang="5400000" scaled="1"/>
          </a:gradFill>
          <a:ln>
            <a:noFill/>
          </a:ln>
        </p:spPr>
        <p:txBody>
          <a:bodyPr/>
          <a:lstStyle>
            <a:lvl1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sz="1800">
              <a:latin typeface="Constantia" panose="02030602050306030303" pitchFamily="18" charset="0"/>
              <a:ea typeface="+mn-ea"/>
            </a:endParaRPr>
          </a:p>
        </p:txBody>
      </p:sp>
      <p:grpSp>
        <p:nvGrpSpPr>
          <p:cNvPr id="2054" name="Group -997">
            <a:extLst>
              <a:ext uri="{FF2B5EF4-FFF2-40B4-BE49-F238E27FC236}">
                <a16:creationId xmlns:a16="http://schemas.microsoft.com/office/drawing/2014/main" id="{6D4FCBDF-4CC2-280A-C96E-0B54BC772090}"/>
              </a:ext>
            </a:extLst>
          </p:cNvPr>
          <p:cNvGrpSpPr>
            <a:grpSpLocks/>
          </p:cNvGrpSpPr>
          <p:nvPr/>
        </p:nvGrpSpPr>
        <p:grpSpPr bwMode="auto">
          <a:xfrm>
            <a:off x="-25399" y="203200"/>
            <a:ext cx="12240684" cy="647700"/>
            <a:chOff x="-19045" y="216550"/>
            <a:chExt cx="9180548" cy="649224"/>
          </a:xfrm>
        </p:grpSpPr>
        <p:grpSp>
          <p:nvGrpSpPr>
            <p:cNvPr id="2060" name="Group -996">
              <a:extLst>
                <a:ext uri="{FF2B5EF4-FFF2-40B4-BE49-F238E27FC236}">
                  <a16:creationId xmlns:a16="http://schemas.microsoft.com/office/drawing/2014/main" id="{3788B862-0DD6-76B0-AD2F-F768D80497EE}"/>
                </a:ext>
              </a:extLst>
            </p:cNvPr>
            <p:cNvGrpSpPr>
              <a:grpSpLocks/>
            </p:cNvGrpSpPr>
            <p:nvPr/>
          </p:nvGrpSpPr>
          <p:grpSpPr bwMode="auto">
            <a:xfrm>
              <a:off x="-6091" y="-11569"/>
              <a:ext cx="9137939" cy="1050979"/>
              <a:chOff x="-6096" y="-24384"/>
              <a:chExt cx="9137904" cy="1048512"/>
            </a:xfrm>
          </p:grpSpPr>
          <p:pic>
            <p:nvPicPr>
              <p:cNvPr id="2064" name="Picture 2">
                <a:extLst>
                  <a:ext uri="{FF2B5EF4-FFF2-40B4-BE49-F238E27FC236}">
                    <a16:creationId xmlns:a16="http://schemas.microsoft.com/office/drawing/2014/main" id="{C2B413A1-CD71-2C48-4D74-3EF5C7303BD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96" y="-24384"/>
                <a:ext cx="9137904" cy="10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8593" name="Rectangle 17">
                <a:extLst>
                  <a:ext uri="{FF2B5EF4-FFF2-40B4-BE49-F238E27FC236}">
                    <a16:creationId xmlns:a16="http://schemas.microsoft.com/office/drawing/2014/main" id="{707ADAA7-A7EA-971A-C8B2-AE9AD157A826}"/>
                  </a:ext>
                </a:extLst>
              </p:cNvPr>
              <p:cNvSpPr>
                <a:spLocks noChangeArrowheads="1"/>
              </p:cNvSpPr>
              <p:nvPr/>
            </p:nvSpPr>
            <p:spPr bwMode="auto">
              <a:xfrm rot="21435692">
                <a:off x="-30163" y="422275"/>
                <a:ext cx="0" cy="0"/>
              </a:xfrm>
              <a:prstGeom prst="rect">
                <a:avLst/>
              </a:prstGeom>
              <a:noFill/>
              <a:ln>
                <a:noFill/>
              </a:ln>
            </p:spPr>
            <p:txBody>
              <a:bodyPr/>
              <a:lstStyle>
                <a:lvl1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sz="1300">
                  <a:latin typeface="Constantia" panose="02030602050306030303" pitchFamily="18" charset="0"/>
                </a:endParaRPr>
              </a:p>
            </p:txBody>
          </p:sp>
        </p:grpSp>
        <p:grpSp>
          <p:nvGrpSpPr>
            <p:cNvPr id="2061" name="Group -995">
              <a:extLst>
                <a:ext uri="{FF2B5EF4-FFF2-40B4-BE49-F238E27FC236}">
                  <a16:creationId xmlns:a16="http://schemas.microsoft.com/office/drawing/2014/main" id="{D770C470-F446-8D83-84FE-8B866677A389}"/>
                </a:ext>
              </a:extLst>
            </p:cNvPr>
            <p:cNvGrpSpPr>
              <a:grpSpLocks/>
            </p:cNvGrpSpPr>
            <p:nvPr/>
          </p:nvGrpSpPr>
          <p:grpSpPr bwMode="auto">
            <a:xfrm>
              <a:off x="-6091" y="61755"/>
              <a:ext cx="9156227" cy="910441"/>
              <a:chOff x="-6096" y="48768"/>
              <a:chExt cx="9156192" cy="908304"/>
            </a:xfrm>
          </p:grpSpPr>
          <p:pic>
            <p:nvPicPr>
              <p:cNvPr id="2062" name="Picture 3">
                <a:extLst>
                  <a:ext uri="{FF2B5EF4-FFF2-40B4-BE49-F238E27FC236}">
                    <a16:creationId xmlns:a16="http://schemas.microsoft.com/office/drawing/2014/main" id="{3BE3530A-5C41-B59B-1B46-2B070A0337D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96" y="48768"/>
                <a:ext cx="9156192" cy="908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8594" name="Rectangle 18">
                <a:extLst>
                  <a:ext uri="{FF2B5EF4-FFF2-40B4-BE49-F238E27FC236}">
                    <a16:creationId xmlns:a16="http://schemas.microsoft.com/office/drawing/2014/main" id="{15678F78-F9C2-AEFF-F7B7-B6689C642544}"/>
                  </a:ext>
                </a:extLst>
              </p:cNvPr>
              <p:cNvSpPr>
                <a:spLocks noChangeArrowheads="1"/>
              </p:cNvSpPr>
              <p:nvPr/>
            </p:nvSpPr>
            <p:spPr bwMode="auto">
              <a:xfrm rot="21435692">
                <a:off x="-22225" y="496888"/>
                <a:ext cx="0" cy="0"/>
              </a:xfrm>
              <a:prstGeom prst="rect">
                <a:avLst/>
              </a:prstGeom>
              <a:noFill/>
              <a:ln>
                <a:noFill/>
              </a:ln>
            </p:spPr>
            <p:txBody>
              <a:bodyPr/>
              <a:lstStyle>
                <a:lvl1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1pPr>
                <a:lvl2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2pPr>
                <a:lvl3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3pPr>
                <a:lvl4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4pPr>
                <a:lvl5pPr eaLnBrk="0" hangingPunct="0">
                  <a:defRPr>
                    <a:solidFill>
                      <a:srgbClr val="000000"/>
                    </a:solidFill>
                    <a:latin typeface="Arial" panose="020B0604020202020204" pitchFamily="34" charset="0"/>
                    <a:cs typeface="Arial" panose="020B0604020202020204" pitchFamily="34" charset="0"/>
                    <a:sym typeface="Arial" panose="020B0604020202020204" pitchFamily="34" charset="0"/>
                  </a:defRPr>
                </a:lvl5pPr>
                <a:lvl6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6pPr>
                <a:lvl7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7pPr>
                <a:lvl8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8pPr>
                <a:lvl9pPr eaLnBrk="0" fontAlgn="base" hangingPunct="0">
                  <a:spcBef>
                    <a:spcPct val="0"/>
                  </a:spcBef>
                  <a:spcAft>
                    <a:spcPct val="0"/>
                  </a:spcAft>
                  <a:defRPr>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sz="1300">
                  <a:latin typeface="Constantia" panose="02030602050306030303" pitchFamily="18" charset="0"/>
                </a:endParaRPr>
              </a:p>
            </p:txBody>
          </p:sp>
        </p:grpSp>
      </p:grpSp>
      <p:sp>
        <p:nvSpPr>
          <p:cNvPr id="2055" name="Rectangle 19">
            <a:extLst>
              <a:ext uri="{FF2B5EF4-FFF2-40B4-BE49-F238E27FC236}">
                <a16:creationId xmlns:a16="http://schemas.microsoft.com/office/drawing/2014/main" id="{FA9638B8-E0E0-3BE8-B401-9BA37988A5E3}"/>
              </a:ext>
            </a:extLst>
          </p:cNvPr>
          <p:cNvSpPr>
            <a:spLocks noGrp="1" noChangeArrowheads="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2056" name="Rectangle 20">
            <a:extLst>
              <a:ext uri="{FF2B5EF4-FFF2-40B4-BE49-F238E27FC236}">
                <a16:creationId xmlns:a16="http://schemas.microsoft.com/office/drawing/2014/main" id="{90DF9DE3-CD69-850F-9A70-E33F7A34A95E}"/>
              </a:ext>
            </a:extLst>
          </p:cNvPr>
          <p:cNvSpPr>
            <a:spLocks noGrp="1" noChangeArrowheads="1"/>
          </p:cNvSpPr>
          <p:nvPr>
            <p:ph type="body" idx="1"/>
          </p:nvPr>
        </p:nvSpPr>
        <p:spPr bwMode="auto">
          <a:xfrm>
            <a:off x="609600" y="1935164"/>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597" name="Rectangle 21">
            <a:extLst>
              <a:ext uri="{FF2B5EF4-FFF2-40B4-BE49-F238E27FC236}">
                <a16:creationId xmlns:a16="http://schemas.microsoft.com/office/drawing/2014/main" id="{20FA948E-F17D-5B50-6C9C-6E479A305741}"/>
              </a:ext>
            </a:extLst>
          </p:cNvPr>
          <p:cNvSpPr>
            <a:spLocks noGrp="1" noChangeArrowheads="1"/>
          </p:cNvSpPr>
          <p:nvPr>
            <p:ph type="dt" sz="half" idx="2"/>
          </p:nvPr>
        </p:nvSpPr>
        <p:spPr bwMode="auto">
          <a:xfrm>
            <a:off x="609600" y="6356351"/>
            <a:ext cx="2844800" cy="365125"/>
          </a:xfrm>
          <a:prstGeom prst="rect">
            <a:avLst/>
          </a:prstGeom>
          <a:noFill/>
          <a:ln>
            <a:noFill/>
          </a:ln>
        </p:spPr>
        <p:txBody>
          <a:bodyPr vert="horz" wrap="square" lIns="0" tIns="0" rIns="0" bIns="0" numCol="1" anchor="b" anchorCtr="0" compatLnSpc="1">
            <a:prstTxWarp prst="textNoShape">
              <a:avLst/>
            </a:prstTxWarp>
          </a:bodyPr>
          <a:lstStyle>
            <a:lvl1pPr eaLnBrk="1" hangingPunct="1">
              <a:defRPr sz="1200" smtClean="0">
                <a:solidFill>
                  <a:srgbClr val="045C75"/>
                </a:solidFill>
                <a:latin typeface="Constantia" panose="02030602050306030303" pitchFamily="18" charset="0"/>
                <a:ea typeface="+mn-ea"/>
                <a:cs typeface="Arial" panose="020B0604020202020204" pitchFamily="34" charset="0"/>
              </a:defRPr>
            </a:lvl1pPr>
          </a:lstStyle>
          <a:p>
            <a:pPr>
              <a:defRPr/>
            </a:pPr>
            <a:fld id="{F580C047-FB2F-414B-B6F5-7ACB4ACE2D38}" type="datetimeFigureOut">
              <a:rPr lang="en-IN" altLang="en-US"/>
              <a:pPr>
                <a:defRPr/>
              </a:pPr>
              <a:t>15-04-2025</a:t>
            </a:fld>
            <a:endParaRPr lang="en-IN" altLang="en-US" b="1"/>
          </a:p>
        </p:txBody>
      </p:sp>
      <p:sp>
        <p:nvSpPr>
          <p:cNvPr id="1048598" name="Rectangle 22">
            <a:extLst>
              <a:ext uri="{FF2B5EF4-FFF2-40B4-BE49-F238E27FC236}">
                <a16:creationId xmlns:a16="http://schemas.microsoft.com/office/drawing/2014/main" id="{70366BA9-2BF7-9679-B8A9-58DA25782D43}"/>
              </a:ext>
            </a:extLst>
          </p:cNvPr>
          <p:cNvSpPr>
            <a:spLocks noGrp="1" noChangeArrowheads="1"/>
          </p:cNvSpPr>
          <p:nvPr>
            <p:ph type="ftr" sz="quarter" idx="3"/>
          </p:nvPr>
        </p:nvSpPr>
        <p:spPr bwMode="auto">
          <a:xfrm>
            <a:off x="3556000" y="6356351"/>
            <a:ext cx="4470400" cy="365125"/>
          </a:xfrm>
          <a:prstGeom prst="rect">
            <a:avLst/>
          </a:prstGeom>
          <a:noFill/>
          <a:ln>
            <a:noFill/>
          </a:ln>
        </p:spPr>
        <p:txBody>
          <a:bodyPr vert="horz" wrap="square" lIns="0" tIns="0" rIns="0" bIns="0" numCol="1" anchor="b" anchorCtr="0" compatLnSpc="1">
            <a:prstTxWarp prst="textNoShape">
              <a:avLst/>
            </a:prstTxWarp>
          </a:bodyPr>
          <a:lstStyle>
            <a:lvl1pPr eaLnBrk="1" hangingPunct="1">
              <a:defRPr b="1" i="1">
                <a:solidFill>
                  <a:srgbClr val="045C75"/>
                </a:solidFill>
                <a:latin typeface="Constantia" panose="02030602050306030303" pitchFamily="18" charset="0"/>
                <a:ea typeface="+mn-ea"/>
                <a:cs typeface="Arial" panose="020B0604020202020204" pitchFamily="34" charset="0"/>
              </a:defRPr>
            </a:lvl1pPr>
          </a:lstStyle>
          <a:p>
            <a:pPr>
              <a:defRPr/>
            </a:pPr>
            <a:r>
              <a:rPr lang="en-US" altLang="en-US"/>
              <a:t>© Educational Technology Department, Group Head Office, The City School.</a:t>
            </a:r>
          </a:p>
        </p:txBody>
      </p:sp>
      <p:sp>
        <p:nvSpPr>
          <p:cNvPr id="1048599" name="Rectangle 23">
            <a:extLst>
              <a:ext uri="{FF2B5EF4-FFF2-40B4-BE49-F238E27FC236}">
                <a16:creationId xmlns:a16="http://schemas.microsoft.com/office/drawing/2014/main" id="{7C823D8F-AA3A-47CE-E8F9-7D5368F8F0FB}"/>
              </a:ext>
            </a:extLst>
          </p:cNvPr>
          <p:cNvSpPr>
            <a:spLocks noGrp="1" noChangeArrowheads="1"/>
          </p:cNvSpPr>
          <p:nvPr>
            <p:ph type="sldNum" sz="quarter" idx="4"/>
          </p:nvPr>
        </p:nvSpPr>
        <p:spPr bwMode="auto">
          <a:xfrm>
            <a:off x="10566400" y="6356351"/>
            <a:ext cx="1016000" cy="365125"/>
          </a:xfrm>
          <a:prstGeom prst="rect">
            <a:avLst/>
          </a:prstGeom>
          <a:noFill/>
          <a:ln>
            <a:noFill/>
          </a:ln>
        </p:spPr>
        <p:txBody>
          <a:bodyPr vert="horz" wrap="square" lIns="0" tIns="0" rIns="0" bIns="0" numCol="1" anchor="b" anchorCtr="0" compatLnSpc="1">
            <a:prstTxWarp prst="textNoShape">
              <a:avLst/>
            </a:prstTxWarp>
          </a:bodyPr>
          <a:lstStyle>
            <a:lvl1pPr algn="r" eaLnBrk="1" hangingPunct="1">
              <a:defRPr sz="1200" b="1" i="1" smtClean="0">
                <a:solidFill>
                  <a:srgbClr val="045C75"/>
                </a:solidFill>
                <a:latin typeface="Constantia" panose="02030602050306030303" pitchFamily="18" charset="0"/>
                <a:ea typeface="+mn-ea"/>
                <a:cs typeface="Arial" panose="020B0604020202020204" pitchFamily="34" charset="0"/>
              </a:defRPr>
            </a:lvl1pPr>
          </a:lstStyle>
          <a:p>
            <a:pPr>
              <a:defRPr/>
            </a:pPr>
            <a:fld id="{208686EB-798F-496D-BAE2-1780BFE2A8D3}" type="slidenum">
              <a:rPr lang="en-IN" altLang="en-US"/>
              <a:pPr>
                <a:defRPr/>
              </a:pPr>
              <a:t>‹#›</a:t>
            </a:fld>
            <a:endParaRPr lang="en-IN" altLang="en-US"/>
          </a:p>
        </p:txBody>
      </p:sp>
    </p:spTree>
    <p:extLst>
      <p:ext uri="{BB962C8B-B14F-4D97-AF65-F5344CB8AC3E}">
        <p14:creationId xmlns:p14="http://schemas.microsoft.com/office/powerpoint/2010/main" val="20475916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0" fontAlgn="base" latinLnBrk="1" hangingPunct="0">
        <a:spcBef>
          <a:spcPct val="0"/>
        </a:spcBef>
        <a:spcAft>
          <a:spcPct val="0"/>
        </a:spcAft>
        <a:defRPr sz="5000" kern="1200">
          <a:solidFill>
            <a:srgbClr val="04617B"/>
          </a:solidFill>
          <a:latin typeface="+mj-lt"/>
          <a:ea typeface="+mj-ea"/>
          <a:cs typeface="+mj-cs"/>
        </a:defRPr>
      </a:lvl1pPr>
      <a:lvl2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2pPr>
      <a:lvl3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3pPr>
      <a:lvl4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4pPr>
      <a:lvl5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5pPr>
      <a:lvl6pPr marL="4572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6pPr>
      <a:lvl7pPr marL="9144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7pPr>
      <a:lvl8pPr marL="13716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8pPr>
      <a:lvl9pPr marL="18288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9pPr>
    </p:titleStyle>
    <p:bodyStyle>
      <a:lvl1pPr marL="273050" indent="-273050" algn="l" rtl="0" eaLnBrk="0" fontAlgn="base" latinLnBrk="1" hangingPunct="0">
        <a:spcBef>
          <a:spcPct val="20000"/>
        </a:spcBef>
        <a:spcAft>
          <a:spcPct val="0"/>
        </a:spcAft>
        <a:buClr>
          <a:srgbClr val="0BD0D9"/>
        </a:buClr>
        <a:buSzPct val="95000"/>
        <a:buFont typeface="Wingdings 2" panose="05020102010507070707" pitchFamily="18" charset="2"/>
        <a:buChar char=""/>
        <a:defRPr sz="2600" kern="1200">
          <a:solidFill>
            <a:srgbClr val="000000"/>
          </a:solidFill>
          <a:latin typeface="+mn-lt"/>
          <a:ea typeface="+mn-ea"/>
          <a:cs typeface="+mn-cs"/>
        </a:defRPr>
      </a:lvl1pPr>
      <a:lvl2pPr marL="638175" indent="-247650" algn="l" rtl="0" eaLnBrk="0" fontAlgn="base" latinLnBrk="1" hangingPunct="0">
        <a:spcBef>
          <a:spcPct val="20000"/>
        </a:spcBef>
        <a:spcAft>
          <a:spcPct val="0"/>
        </a:spcAft>
        <a:buClr>
          <a:srgbClr val="0F6FC6"/>
        </a:buClr>
        <a:buSzPct val="85000"/>
        <a:buFont typeface="Wingdings 2" panose="05020102010507070707" pitchFamily="18" charset="2"/>
        <a:buChar char=""/>
        <a:defRPr sz="2400" kern="1200">
          <a:solidFill>
            <a:srgbClr val="000000"/>
          </a:solidFill>
          <a:latin typeface="+mn-lt"/>
          <a:ea typeface="+mn-ea"/>
          <a:cs typeface="+mn-cs"/>
        </a:defRPr>
      </a:lvl2pPr>
      <a:lvl3pPr marL="914400" indent="-247650" algn="l" rtl="0" eaLnBrk="0" fontAlgn="base" latinLnBrk="1" hangingPunct="0">
        <a:spcBef>
          <a:spcPct val="20000"/>
        </a:spcBef>
        <a:spcAft>
          <a:spcPct val="0"/>
        </a:spcAft>
        <a:buClr>
          <a:srgbClr val="009DD9"/>
        </a:buClr>
        <a:buSzPct val="70000"/>
        <a:buFont typeface="Wingdings 2" panose="05020102010507070707" pitchFamily="18" charset="2"/>
        <a:buChar char=""/>
        <a:defRPr sz="2100" kern="1200">
          <a:solidFill>
            <a:srgbClr val="000000"/>
          </a:solidFill>
          <a:latin typeface="+mn-lt"/>
          <a:ea typeface="+mn-ea"/>
          <a:cs typeface="+mn-cs"/>
        </a:defRPr>
      </a:lvl3pPr>
      <a:lvl4pPr marL="1187450" indent="-209550" algn="l" rtl="0" eaLnBrk="0" fontAlgn="base" latinLnBrk="1" hangingPunct="0">
        <a:spcBef>
          <a:spcPct val="20000"/>
        </a:spcBef>
        <a:spcAft>
          <a:spcPct val="0"/>
        </a:spcAft>
        <a:buClr>
          <a:srgbClr val="0BD0D9"/>
        </a:buClr>
        <a:buSzPct val="65000"/>
        <a:buFont typeface="Wingdings 2" panose="05020102010507070707" pitchFamily="18" charset="2"/>
        <a:buChar char=""/>
        <a:defRPr sz="2000" kern="1200">
          <a:solidFill>
            <a:srgbClr val="000000"/>
          </a:solidFill>
          <a:latin typeface="+mn-lt"/>
          <a:ea typeface="+mn-ea"/>
          <a:cs typeface="+mn-cs"/>
        </a:defRPr>
      </a:lvl4pPr>
      <a:lvl5pPr marL="1460500" indent="-209550" algn="l" rtl="0" eaLnBrk="0" fontAlgn="base" latinLnBrk="1" hangingPunct="0">
        <a:spcBef>
          <a:spcPct val="20000"/>
        </a:spcBef>
        <a:spcAft>
          <a:spcPct val="0"/>
        </a:spcAft>
        <a:buClr>
          <a:srgbClr val="10CF9B"/>
        </a:buClr>
        <a:buSzPct val="65000"/>
        <a:buFont typeface="Wingdings 2" panose="05020102010507070707" pitchFamily="18" charset="2"/>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 name="Rectangle 240">
            <a:extLst>
              <a:ext uri="{FF2B5EF4-FFF2-40B4-BE49-F238E27FC236}">
                <a16:creationId xmlns:a16="http://schemas.microsoft.com/office/drawing/2014/main" id="{CA47F506-D8BE-7C3C-F8A8-462A85BF72C4}"/>
              </a:ext>
            </a:extLst>
          </p:cNvPr>
          <p:cNvSpPr>
            <a:spLocks noGrp="1" noChangeArrowheads="1"/>
          </p:cNvSpPr>
          <p:nvPr>
            <p:ph type="ftr" sz="quarter" idx="11"/>
          </p:nvPr>
        </p:nvSpPr>
        <p:spPr>
          <a:xfrm>
            <a:off x="4667250" y="7072313"/>
            <a:ext cx="2514600" cy="388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pPr fontAlgn="base">
              <a:spcBef>
                <a:spcPct val="0"/>
              </a:spcBef>
              <a:spcAft>
                <a:spcPct val="0"/>
              </a:spcAft>
            </a:pPr>
            <a:endParaRPr lang="en-US" altLang="en-US" sz="900" dirty="0">
              <a:solidFill>
                <a:srgbClr val="045C75"/>
              </a:solidFill>
              <a:latin typeface="Constantia" panose="02030602050306030303" pitchFamily="18" charset="0"/>
            </a:endParaRPr>
          </a:p>
        </p:txBody>
      </p:sp>
      <p:sp>
        <p:nvSpPr>
          <p:cNvPr id="2" name="Rectangle 1">
            <a:extLst>
              <a:ext uri="{FF2B5EF4-FFF2-40B4-BE49-F238E27FC236}">
                <a16:creationId xmlns:a16="http://schemas.microsoft.com/office/drawing/2014/main" id="{A424CFFE-C4A8-6181-4CB4-E2F18F4DF36E}"/>
              </a:ext>
            </a:extLst>
          </p:cNvPr>
          <p:cNvSpPr/>
          <p:nvPr/>
        </p:nvSpPr>
        <p:spPr>
          <a:xfrm>
            <a:off x="1448735" y="1642388"/>
            <a:ext cx="9294531" cy="830997"/>
          </a:xfrm>
          <a:prstGeom prst="rect">
            <a:avLst/>
          </a:prstGeom>
          <a:noFill/>
          <a:ln w="28575">
            <a:solidFill>
              <a:schemeClr val="bg1"/>
            </a:solidFill>
          </a:ln>
        </p:spPr>
        <p:txBody>
          <a:bodyPr wrap="none" lIns="91440" tIns="45720" rIns="91440" bIns="45720">
            <a:spAutoFit/>
          </a:bodyPr>
          <a:lstStyle/>
          <a:p>
            <a:pPr algn="ctr"/>
            <a:r>
              <a:rPr lang="en-US" sz="4800" b="1" dirty="0">
                <a:ln w="12700">
                  <a:solidFill>
                    <a:schemeClr val="accent3">
                      <a:lumMod val="50000"/>
                    </a:schemeClr>
                  </a:solidFill>
                  <a:prstDash val="solid"/>
                </a:ln>
                <a:solidFill>
                  <a:schemeClr val="bg1"/>
                </a:solidFill>
                <a:effectLst>
                  <a:innerShdw blurRad="177800">
                    <a:schemeClr val="accent3">
                      <a:lumMod val="50000"/>
                    </a:schemeClr>
                  </a:innerShdw>
                </a:effectLst>
                <a:latin typeface="Arial Black" panose="020B0A04020102020204" pitchFamily="34" charset="0"/>
              </a:rPr>
              <a:t>RISK MATRIX IN POWER BI</a:t>
            </a:r>
          </a:p>
        </p:txBody>
      </p:sp>
      <p:sp>
        <p:nvSpPr>
          <p:cNvPr id="3" name="TextBox 2">
            <a:extLst>
              <a:ext uri="{FF2B5EF4-FFF2-40B4-BE49-F238E27FC236}">
                <a16:creationId xmlns:a16="http://schemas.microsoft.com/office/drawing/2014/main" id="{5B50BC3F-E706-70DC-208F-AF51F9E8D3BB}"/>
              </a:ext>
            </a:extLst>
          </p:cNvPr>
          <p:cNvSpPr txBox="1"/>
          <p:nvPr/>
        </p:nvSpPr>
        <p:spPr>
          <a:xfrm>
            <a:off x="6396709" y="5095129"/>
            <a:ext cx="3325789" cy="400110"/>
          </a:xfrm>
          <a:prstGeom prst="rect">
            <a:avLst/>
          </a:prstGeom>
          <a:noFill/>
        </p:spPr>
        <p:txBody>
          <a:bodyPr wrap="square" rtlCol="0">
            <a:spAutoFit/>
          </a:bodyPr>
          <a:lstStyle/>
          <a:p>
            <a:r>
              <a:rPr lang="en-US" sz="2000" b="1" i="1" dirty="0">
                <a:solidFill>
                  <a:schemeClr val="bg1"/>
                </a:solidFill>
              </a:rPr>
              <a:t>Prepared by – Sayanee Dutta </a:t>
            </a:r>
          </a:p>
        </p:txBody>
      </p:sp>
      <p:cxnSp>
        <p:nvCxnSpPr>
          <p:cNvPr id="14" name="Straight Connector 13">
            <a:extLst>
              <a:ext uri="{FF2B5EF4-FFF2-40B4-BE49-F238E27FC236}">
                <a16:creationId xmlns:a16="http://schemas.microsoft.com/office/drawing/2014/main" id="{349D97BE-4E8A-9C35-5E7D-0BF60C569DDE}"/>
              </a:ext>
            </a:extLst>
          </p:cNvPr>
          <p:cNvCxnSpPr/>
          <p:nvPr/>
        </p:nvCxnSpPr>
        <p:spPr bwMode="auto">
          <a:xfrm>
            <a:off x="6389423" y="5461808"/>
            <a:ext cx="3340360" cy="0"/>
          </a:xfrm>
          <a:prstGeom prst="line">
            <a:avLst/>
          </a:prstGeom>
          <a:solidFill>
            <a:schemeClr val="accent1"/>
          </a:solidFill>
          <a:ln w="28575" cap="flat" cmpd="sng" algn="ctr">
            <a:solidFill>
              <a:srgbClr val="ECECE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 name="Picture 10">
            <a:extLst>
              <a:ext uri="{FF2B5EF4-FFF2-40B4-BE49-F238E27FC236}">
                <a16:creationId xmlns:a16="http://schemas.microsoft.com/office/drawing/2014/main" id="{CB27C541-F49B-6049-352E-CF6FC8DB2B1B}"/>
              </a:ext>
            </a:extLst>
          </p:cNvPr>
          <p:cNvPicPr>
            <a:picLocks noChangeAspect="1"/>
          </p:cNvPicPr>
          <p:nvPr/>
        </p:nvPicPr>
        <p:blipFill rotWithShape="1">
          <a:blip r:embed="rId2">
            <a:extLst>
              <a:ext uri="{28A0092B-C50C-407E-A947-70E740481C1C}">
                <a14:useLocalDpi xmlns:a14="http://schemas.microsoft.com/office/drawing/2010/main" val="0"/>
              </a:ext>
            </a:extLst>
          </a:blip>
          <a:srcRect l="17700" t="19275" r="13741" b="14649"/>
          <a:stretch/>
        </p:blipFill>
        <p:spPr>
          <a:xfrm>
            <a:off x="2799183" y="3353583"/>
            <a:ext cx="2855168" cy="2062065"/>
          </a:xfrm>
          <a:prstGeom prst="rect">
            <a:avLst/>
          </a:prstGeom>
          <a:ln w="127000" cap="rnd">
            <a:solidFill>
              <a:schemeClr val="bg2"/>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p:checke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85F024-C5ED-7EB6-B7B8-BBA1B00AFF38}"/>
              </a:ext>
            </a:extLst>
          </p:cNvPr>
          <p:cNvPicPr>
            <a:picLocks noChangeAspect="1"/>
          </p:cNvPicPr>
          <p:nvPr/>
        </p:nvPicPr>
        <p:blipFill rotWithShape="1">
          <a:blip r:embed="rId2">
            <a:extLst>
              <a:ext uri="{28A0092B-C50C-407E-A947-70E740481C1C}">
                <a14:useLocalDpi xmlns:a14="http://schemas.microsoft.com/office/drawing/2010/main" val="0"/>
              </a:ext>
            </a:extLst>
          </a:blip>
          <a:srcRect l="14600" t="18641" r="17751" b="12380"/>
          <a:stretch/>
        </p:blipFill>
        <p:spPr>
          <a:xfrm>
            <a:off x="2944846" y="1184988"/>
            <a:ext cx="8827276" cy="49452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a:extLst>
              <a:ext uri="{FF2B5EF4-FFF2-40B4-BE49-F238E27FC236}">
                <a16:creationId xmlns:a16="http://schemas.microsoft.com/office/drawing/2014/main" id="{1A24608C-355F-481C-4C1F-FCB6EA15AA12}"/>
              </a:ext>
            </a:extLst>
          </p:cNvPr>
          <p:cNvSpPr/>
          <p:nvPr/>
        </p:nvSpPr>
        <p:spPr bwMode="auto">
          <a:xfrm>
            <a:off x="419878" y="2057402"/>
            <a:ext cx="2286000" cy="2789853"/>
          </a:xfrm>
          <a:prstGeom prst="rect">
            <a:avLst/>
          </a:prstGeom>
          <a:solidFill>
            <a:srgbClr val="A0D1FF"/>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b="1" u="sng" dirty="0">
                <a:solidFill>
                  <a:srgbClr val="000000"/>
                </a:solidFill>
                <a:latin typeface="+mj-lt"/>
                <a:cs typeface="Arial" panose="020B0604020202020204" pitchFamily="34" charset="0"/>
                <a:sym typeface="Arial" panose="020B0604020202020204" pitchFamily="34" charset="0"/>
              </a:rPr>
              <a:t>RISK MATRIX</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Arial" panose="020B0604020202020204" pitchFamily="34" charset="0"/>
              </a:rPr>
              <a:t>	</a:t>
            </a:r>
            <a:r>
              <a:rPr lang="en-US" sz="1600" b="1" i="1" dirty="0">
                <a:solidFill>
                  <a:srgbClr val="000000"/>
                </a:solidFill>
                <a:latin typeface="+mj-lt"/>
                <a:cs typeface="Arial" panose="020B0604020202020204" pitchFamily="34" charset="0"/>
                <a:sym typeface="Arial" panose="020B0604020202020204" pitchFamily="34" charset="0"/>
              </a:rPr>
              <a:t>Extreme</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1" i="1" u="none" strike="noStrike" cap="none" normalizeH="0" baseline="0" dirty="0">
              <a:ln>
                <a:noFill/>
              </a:ln>
              <a:solidFill>
                <a:srgbClr val="000000"/>
              </a:solidFill>
              <a:effectLst/>
              <a:latin typeface="+mj-lt"/>
              <a:cs typeface="Arial" panose="020B0604020202020204" pitchFamily="34" charset="0"/>
              <a:sym typeface="Arial" panose="020B0604020202020204"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lang="en-US" sz="1600" b="1" i="1" dirty="0">
                <a:solidFill>
                  <a:srgbClr val="000000"/>
                </a:solidFill>
                <a:latin typeface="+mj-lt"/>
                <a:cs typeface="Arial" panose="020B0604020202020204" pitchFamily="34" charset="0"/>
                <a:sym typeface="Arial" panose="020B0604020202020204" pitchFamily="34" charset="0"/>
              </a:rPr>
              <a:t>	</a:t>
            </a:r>
            <a:r>
              <a:rPr kumimoji="0" lang="en-US" sz="1600" b="1" i="1" u="none" strike="noStrike" cap="none" normalizeH="0" baseline="0" dirty="0">
                <a:ln>
                  <a:noFill/>
                </a:ln>
                <a:solidFill>
                  <a:srgbClr val="000000"/>
                </a:solidFill>
                <a:effectLst/>
                <a:latin typeface="+mj-lt"/>
                <a:cs typeface="Arial" panose="020B0604020202020204" pitchFamily="34" charset="0"/>
                <a:sym typeface="Arial" panose="020B0604020202020204" pitchFamily="34" charset="0"/>
              </a:rPr>
              <a:t>High</a:t>
            </a:r>
          </a:p>
          <a:p>
            <a:pPr marL="0" marR="0" indent="0" algn="l" defTabSz="914400" rtl="0" eaLnBrk="1" fontAlgn="base" latinLnBrk="0" hangingPunct="1">
              <a:lnSpc>
                <a:spcPct val="100000"/>
              </a:lnSpc>
              <a:spcBef>
                <a:spcPct val="0"/>
              </a:spcBef>
              <a:spcAft>
                <a:spcPct val="0"/>
              </a:spcAft>
              <a:buClrTx/>
              <a:buSzTx/>
              <a:buFontTx/>
              <a:buNone/>
              <a:tabLst/>
            </a:pPr>
            <a:endParaRPr lang="en-US" sz="1600" b="1" i="1" dirty="0">
              <a:solidFill>
                <a:srgbClr val="000000"/>
              </a:solidFill>
              <a:latin typeface="+mj-lt"/>
              <a:cs typeface="Arial" panose="020B0604020202020204" pitchFamily="34" charset="0"/>
              <a:sym typeface="Arial" panose="020B0604020202020204"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a:ln>
                  <a:noFill/>
                </a:ln>
                <a:solidFill>
                  <a:srgbClr val="000000"/>
                </a:solidFill>
                <a:effectLst/>
                <a:latin typeface="+mj-lt"/>
                <a:cs typeface="Arial" panose="020B0604020202020204" pitchFamily="34" charset="0"/>
                <a:sym typeface="Arial" panose="020B0604020202020204" pitchFamily="34" charset="0"/>
              </a:rPr>
              <a:t>	Moderate</a:t>
            </a:r>
          </a:p>
          <a:p>
            <a:pPr marL="0" marR="0" indent="0" algn="l" defTabSz="914400" rtl="0" eaLnBrk="1" fontAlgn="base" latinLnBrk="0" hangingPunct="1">
              <a:lnSpc>
                <a:spcPct val="100000"/>
              </a:lnSpc>
              <a:spcBef>
                <a:spcPct val="0"/>
              </a:spcBef>
              <a:spcAft>
                <a:spcPct val="0"/>
              </a:spcAft>
              <a:buClrTx/>
              <a:buSzTx/>
              <a:buFontTx/>
              <a:buNone/>
              <a:tabLst/>
            </a:pPr>
            <a:endParaRPr lang="en-US" sz="1600" b="1" i="1" dirty="0">
              <a:solidFill>
                <a:srgbClr val="000000"/>
              </a:solidFill>
              <a:latin typeface="+mj-lt"/>
              <a:cs typeface="Arial" panose="020B0604020202020204" pitchFamily="34" charset="0"/>
              <a:sym typeface="Arial" panose="020B0604020202020204"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a:ln>
                  <a:noFill/>
                </a:ln>
                <a:solidFill>
                  <a:srgbClr val="000000"/>
                </a:solidFill>
                <a:effectLst/>
                <a:latin typeface="+mj-lt"/>
                <a:cs typeface="Arial" panose="020B0604020202020204" pitchFamily="34" charset="0"/>
                <a:sym typeface="Arial" panose="020B0604020202020204" pitchFamily="34" charset="0"/>
              </a:rPr>
              <a:t>	Low</a:t>
            </a:r>
            <a:endParaRPr kumimoji="0" lang="en-IN" sz="1600" b="1" i="1" u="none" strike="noStrike" cap="none" normalizeH="0" baseline="0" dirty="0">
              <a:ln>
                <a:noFill/>
              </a:ln>
              <a:solidFill>
                <a:srgbClr val="000000"/>
              </a:solidFill>
              <a:effectLst/>
              <a:latin typeface="+mj-lt"/>
              <a:cs typeface="Arial" panose="020B0604020202020204" pitchFamily="34" charset="0"/>
              <a:sym typeface="Arial" panose="020B0604020202020204" pitchFamily="34" charset="0"/>
            </a:endParaRPr>
          </a:p>
        </p:txBody>
      </p:sp>
      <p:sp>
        <p:nvSpPr>
          <p:cNvPr id="7" name="Rectangle: Rounded Corners 6">
            <a:extLst>
              <a:ext uri="{FF2B5EF4-FFF2-40B4-BE49-F238E27FC236}">
                <a16:creationId xmlns:a16="http://schemas.microsoft.com/office/drawing/2014/main" id="{0DFA908B-79EF-966B-17B0-37452E2C2E9F}"/>
              </a:ext>
            </a:extLst>
          </p:cNvPr>
          <p:cNvSpPr/>
          <p:nvPr/>
        </p:nvSpPr>
        <p:spPr bwMode="auto">
          <a:xfrm>
            <a:off x="788176" y="4032429"/>
            <a:ext cx="438539" cy="317241"/>
          </a:xfrm>
          <a:prstGeom prst="roundRect">
            <a:avLst/>
          </a:prstGeom>
          <a:solidFill>
            <a:srgbClr val="93D1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p:txBody>
      </p:sp>
      <p:sp>
        <p:nvSpPr>
          <p:cNvPr id="8" name="Rectangle: Rounded Corners 7">
            <a:extLst>
              <a:ext uri="{FF2B5EF4-FFF2-40B4-BE49-F238E27FC236}">
                <a16:creationId xmlns:a16="http://schemas.microsoft.com/office/drawing/2014/main" id="{C0E74391-E950-8B47-56C1-2FFEFEB44070}"/>
              </a:ext>
            </a:extLst>
          </p:cNvPr>
          <p:cNvSpPr/>
          <p:nvPr/>
        </p:nvSpPr>
        <p:spPr bwMode="auto">
          <a:xfrm>
            <a:off x="788176" y="2621025"/>
            <a:ext cx="438539" cy="317241"/>
          </a:xfrm>
          <a:prstGeom prst="roundRect">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p:txBody>
      </p:sp>
      <p:sp>
        <p:nvSpPr>
          <p:cNvPr id="9" name="Rectangle: Rounded Corners 8">
            <a:extLst>
              <a:ext uri="{FF2B5EF4-FFF2-40B4-BE49-F238E27FC236}">
                <a16:creationId xmlns:a16="http://schemas.microsoft.com/office/drawing/2014/main" id="{0D956FC8-15B0-86B1-EE47-1E2FA2A21E54}"/>
              </a:ext>
            </a:extLst>
          </p:cNvPr>
          <p:cNvSpPr/>
          <p:nvPr/>
        </p:nvSpPr>
        <p:spPr bwMode="auto">
          <a:xfrm>
            <a:off x="788176" y="3091931"/>
            <a:ext cx="438539" cy="317241"/>
          </a:xfrm>
          <a:prstGeom prst="roundRect">
            <a:avLst/>
          </a:prstGeom>
          <a:solidFill>
            <a:srgbClr val="FFC1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p:txBody>
      </p:sp>
      <p:sp>
        <p:nvSpPr>
          <p:cNvPr id="10" name="Rectangle: Rounded Corners 9">
            <a:extLst>
              <a:ext uri="{FF2B5EF4-FFF2-40B4-BE49-F238E27FC236}">
                <a16:creationId xmlns:a16="http://schemas.microsoft.com/office/drawing/2014/main" id="{6D9B1819-AA0E-ADCE-ED96-69CF3746C3BE}"/>
              </a:ext>
            </a:extLst>
          </p:cNvPr>
          <p:cNvSpPr/>
          <p:nvPr/>
        </p:nvSpPr>
        <p:spPr bwMode="auto">
          <a:xfrm>
            <a:off x="788176" y="3561523"/>
            <a:ext cx="438539" cy="317241"/>
          </a:xfrm>
          <a:prstGeom prst="roundRect">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p:txBody>
      </p:sp>
      <p:cxnSp>
        <p:nvCxnSpPr>
          <p:cNvPr id="16" name="Straight Arrow Connector 15">
            <a:extLst>
              <a:ext uri="{FF2B5EF4-FFF2-40B4-BE49-F238E27FC236}">
                <a16:creationId xmlns:a16="http://schemas.microsoft.com/office/drawing/2014/main" id="{54DA7727-D975-3126-81EF-78CF730697FD}"/>
              </a:ext>
            </a:extLst>
          </p:cNvPr>
          <p:cNvCxnSpPr/>
          <p:nvPr/>
        </p:nvCxnSpPr>
        <p:spPr bwMode="auto">
          <a:xfrm flipH="1">
            <a:off x="2369976" y="2329881"/>
            <a:ext cx="901443" cy="0"/>
          </a:xfrm>
          <a:prstGeom prst="straightConnector1">
            <a:avLst/>
          </a:prstGeom>
          <a:solidFill>
            <a:schemeClr val="accent1"/>
          </a:solidFill>
          <a:ln w="762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68660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28">
            <a:extLst>
              <a:ext uri="{FF2B5EF4-FFF2-40B4-BE49-F238E27FC236}">
                <a16:creationId xmlns:a16="http://schemas.microsoft.com/office/drawing/2014/main" id="{D7CD8830-D3A2-CF4C-EEA6-D94A4124C43D}"/>
              </a:ext>
            </a:extLst>
          </p:cNvPr>
          <p:cNvSpPr txBox="1">
            <a:spLocks noChangeArrowheads="1"/>
          </p:cNvSpPr>
          <p:nvPr/>
        </p:nvSpPr>
        <p:spPr>
          <a:xfrm>
            <a:off x="1178623" y="954177"/>
            <a:ext cx="7868100" cy="615819"/>
          </a:xfrm>
          <a:prstGeom prst="rect">
            <a:avLst/>
          </a:prstGeom>
        </p:spPr>
        <p:txBody>
          <a:bodyPr/>
          <a:lstStyle>
            <a:lvl1pPr algn="l" rtl="0" eaLnBrk="0" fontAlgn="base" latinLnBrk="1" hangingPunct="0">
              <a:spcBef>
                <a:spcPct val="0"/>
              </a:spcBef>
              <a:spcAft>
                <a:spcPct val="0"/>
              </a:spcAft>
              <a:defRPr sz="5000" kern="1200">
                <a:solidFill>
                  <a:srgbClr val="04617B"/>
                </a:solidFill>
                <a:latin typeface="+mj-lt"/>
                <a:ea typeface="+mj-ea"/>
                <a:cs typeface="+mj-cs"/>
              </a:defRPr>
            </a:lvl1pPr>
            <a:lvl2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2pPr>
            <a:lvl3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3pPr>
            <a:lvl4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4pPr>
            <a:lvl5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5pPr>
            <a:lvl6pPr marL="4572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6pPr>
            <a:lvl7pPr marL="9144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7pPr>
            <a:lvl8pPr marL="13716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8pPr>
            <a:lvl9pPr marL="18288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9pPr>
          </a:lstStyle>
          <a:p>
            <a:pPr eaLnBrk="1" hangingPunct="1"/>
            <a:r>
              <a:rPr lang="en-US" altLang="en-US" sz="3700" b="1" u="sng" dirty="0"/>
              <a:t>Precautions While Creating A Risk Matrix</a:t>
            </a:r>
          </a:p>
        </p:txBody>
      </p:sp>
      <p:sp>
        <p:nvSpPr>
          <p:cNvPr id="5" name="TextBox 4">
            <a:extLst>
              <a:ext uri="{FF2B5EF4-FFF2-40B4-BE49-F238E27FC236}">
                <a16:creationId xmlns:a16="http://schemas.microsoft.com/office/drawing/2014/main" id="{99CAC1F8-A988-B670-7ECA-37527E7D8310}"/>
              </a:ext>
            </a:extLst>
          </p:cNvPr>
          <p:cNvSpPr txBox="1"/>
          <p:nvPr/>
        </p:nvSpPr>
        <p:spPr>
          <a:xfrm>
            <a:off x="1884784" y="1622852"/>
            <a:ext cx="9226686" cy="1569660"/>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mj-lt"/>
              </a:rPr>
              <a:t>Ensure that the data source is reliable and the data is clean and accurate.</a:t>
            </a:r>
          </a:p>
          <a:p>
            <a:pPr marL="285750" indent="-285750">
              <a:buFont typeface="Wingdings" panose="05000000000000000000" pitchFamily="2" charset="2"/>
              <a:buChar char="Ø"/>
            </a:pPr>
            <a:r>
              <a:rPr lang="en-US" sz="1600" dirty="0">
                <a:latin typeface="+mj-lt"/>
              </a:rPr>
              <a:t>Organize risk by types (financial, infrastructure, security,…).</a:t>
            </a:r>
          </a:p>
          <a:p>
            <a:pPr marL="285750" indent="-285750">
              <a:buFont typeface="Wingdings" panose="05000000000000000000" pitchFamily="2" charset="2"/>
              <a:buChar char="Ø"/>
            </a:pPr>
            <a:r>
              <a:rPr lang="en-IN" sz="1600" dirty="0">
                <a:latin typeface="+mj-lt"/>
              </a:rPr>
              <a:t>Use clear and consistent scales for both likelihood (rare, unlikely, possible, likely, almost certain) and consequence (negligible, minor, moderate, major, catastrophic).</a:t>
            </a:r>
          </a:p>
          <a:p>
            <a:pPr marL="285750" indent="-285750">
              <a:buFont typeface="Wingdings" panose="05000000000000000000" pitchFamily="2" charset="2"/>
              <a:buChar char="Ø"/>
            </a:pPr>
            <a:r>
              <a:rPr lang="en-IN" sz="1600" dirty="0">
                <a:latin typeface="+mj-lt"/>
              </a:rPr>
              <a:t>Use contrast color to ensure readability for all users.</a:t>
            </a:r>
          </a:p>
          <a:p>
            <a:pPr marL="285750" indent="-285750">
              <a:buFont typeface="Wingdings" panose="05000000000000000000" pitchFamily="2" charset="2"/>
              <a:buChar char="Ø"/>
            </a:pPr>
            <a:r>
              <a:rPr lang="en-IN" sz="1600" dirty="0">
                <a:latin typeface="+mj-lt"/>
              </a:rPr>
              <a:t>Make the matrix easy to read and attractive using larger text, font style, background color, etc.</a:t>
            </a:r>
          </a:p>
        </p:txBody>
      </p:sp>
      <p:sp>
        <p:nvSpPr>
          <p:cNvPr id="6" name="Rectangle 228">
            <a:extLst>
              <a:ext uri="{FF2B5EF4-FFF2-40B4-BE49-F238E27FC236}">
                <a16:creationId xmlns:a16="http://schemas.microsoft.com/office/drawing/2014/main" id="{C249920D-9F5D-365A-A732-4314EE6C3263}"/>
              </a:ext>
            </a:extLst>
          </p:cNvPr>
          <p:cNvSpPr txBox="1">
            <a:spLocks noChangeArrowheads="1"/>
          </p:cNvSpPr>
          <p:nvPr/>
        </p:nvSpPr>
        <p:spPr>
          <a:xfrm>
            <a:off x="1178623" y="3284669"/>
            <a:ext cx="5800675" cy="830997"/>
          </a:xfrm>
          <a:prstGeom prst="rect">
            <a:avLst/>
          </a:prstGeom>
        </p:spPr>
        <p:txBody>
          <a:bodyPr/>
          <a:lstStyle>
            <a:lvl1pPr algn="l" rtl="0" eaLnBrk="0" fontAlgn="base" latinLnBrk="1" hangingPunct="0">
              <a:spcBef>
                <a:spcPct val="0"/>
              </a:spcBef>
              <a:spcAft>
                <a:spcPct val="0"/>
              </a:spcAft>
              <a:defRPr sz="5000" kern="1200">
                <a:solidFill>
                  <a:srgbClr val="04617B"/>
                </a:solidFill>
                <a:latin typeface="+mj-lt"/>
                <a:ea typeface="+mj-ea"/>
                <a:cs typeface="+mj-cs"/>
              </a:defRPr>
            </a:lvl1pPr>
            <a:lvl2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2pPr>
            <a:lvl3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3pPr>
            <a:lvl4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4pPr>
            <a:lvl5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5pPr>
            <a:lvl6pPr marL="4572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6pPr>
            <a:lvl7pPr marL="9144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7pPr>
            <a:lvl8pPr marL="13716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8pPr>
            <a:lvl9pPr marL="18288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9pPr>
          </a:lstStyle>
          <a:p>
            <a:pPr eaLnBrk="1" hangingPunct="1"/>
            <a:r>
              <a:rPr lang="en-US" altLang="en-US" sz="3700" b="1" u="sng" dirty="0"/>
              <a:t>Use Of Risk Matrix In Real Life</a:t>
            </a:r>
          </a:p>
        </p:txBody>
      </p:sp>
      <p:sp>
        <p:nvSpPr>
          <p:cNvPr id="7" name="TextBox 6">
            <a:extLst>
              <a:ext uri="{FF2B5EF4-FFF2-40B4-BE49-F238E27FC236}">
                <a16:creationId xmlns:a16="http://schemas.microsoft.com/office/drawing/2014/main" id="{9483636B-9124-6561-A634-41E88B327644}"/>
              </a:ext>
            </a:extLst>
          </p:cNvPr>
          <p:cNvSpPr txBox="1"/>
          <p:nvPr/>
        </p:nvSpPr>
        <p:spPr>
          <a:xfrm>
            <a:off x="1890754" y="4074887"/>
            <a:ext cx="4376412" cy="830997"/>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mj-lt"/>
              </a:rPr>
              <a:t>Business and finance – identifying financial risks</a:t>
            </a:r>
          </a:p>
          <a:p>
            <a:pPr marL="285750" indent="-285750">
              <a:buFont typeface="Wingdings" panose="05000000000000000000" pitchFamily="2" charset="2"/>
              <a:buChar char="Ø"/>
            </a:pPr>
            <a:r>
              <a:rPr lang="en-US" sz="1600" dirty="0">
                <a:latin typeface="+mj-lt"/>
              </a:rPr>
              <a:t>Cybersecurity – assessing security weakness</a:t>
            </a:r>
          </a:p>
          <a:p>
            <a:pPr marL="285750" indent="-285750">
              <a:buFont typeface="Wingdings" panose="05000000000000000000" pitchFamily="2" charset="2"/>
              <a:buChar char="Ø"/>
            </a:pPr>
            <a:r>
              <a:rPr lang="en-US" sz="1600" dirty="0">
                <a:latin typeface="+mj-lt"/>
              </a:rPr>
              <a:t>Healthcare – patient risk assessment</a:t>
            </a:r>
            <a:endParaRPr lang="en-IN" sz="1600" dirty="0">
              <a:latin typeface="+mj-lt"/>
            </a:endParaRPr>
          </a:p>
        </p:txBody>
      </p:sp>
    </p:spTree>
    <p:extLst>
      <p:ext uri="{BB962C8B-B14F-4D97-AF65-F5344CB8AC3E}">
        <p14:creationId xmlns:p14="http://schemas.microsoft.com/office/powerpoint/2010/main" val="669240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28">
            <a:extLst>
              <a:ext uri="{FF2B5EF4-FFF2-40B4-BE49-F238E27FC236}">
                <a16:creationId xmlns:a16="http://schemas.microsoft.com/office/drawing/2014/main" id="{6F59E961-979D-F0B9-47D2-1E52F0B080CF}"/>
              </a:ext>
            </a:extLst>
          </p:cNvPr>
          <p:cNvSpPr txBox="1">
            <a:spLocks noChangeArrowheads="1"/>
          </p:cNvSpPr>
          <p:nvPr/>
        </p:nvSpPr>
        <p:spPr>
          <a:xfrm>
            <a:off x="1327913" y="1630404"/>
            <a:ext cx="2506969" cy="615819"/>
          </a:xfrm>
          <a:prstGeom prst="rect">
            <a:avLst/>
          </a:prstGeom>
        </p:spPr>
        <p:txBody>
          <a:bodyPr/>
          <a:lstStyle>
            <a:lvl1pPr algn="l" rtl="0" eaLnBrk="0" fontAlgn="base" latinLnBrk="1" hangingPunct="0">
              <a:spcBef>
                <a:spcPct val="0"/>
              </a:spcBef>
              <a:spcAft>
                <a:spcPct val="0"/>
              </a:spcAft>
              <a:defRPr sz="5000" kern="1200">
                <a:solidFill>
                  <a:srgbClr val="04617B"/>
                </a:solidFill>
                <a:latin typeface="+mj-lt"/>
                <a:ea typeface="+mj-ea"/>
                <a:cs typeface="+mj-cs"/>
              </a:defRPr>
            </a:lvl1pPr>
            <a:lvl2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2pPr>
            <a:lvl3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3pPr>
            <a:lvl4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4pPr>
            <a:lvl5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5pPr>
            <a:lvl6pPr marL="4572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6pPr>
            <a:lvl7pPr marL="9144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7pPr>
            <a:lvl8pPr marL="13716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8pPr>
            <a:lvl9pPr marL="18288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9pPr>
          </a:lstStyle>
          <a:p>
            <a:pPr eaLnBrk="1" hangingPunct="1"/>
            <a:r>
              <a:rPr lang="en-US" altLang="en-US" sz="3700" b="1" u="sng" dirty="0"/>
              <a:t>Reference</a:t>
            </a:r>
          </a:p>
        </p:txBody>
      </p:sp>
      <p:sp>
        <p:nvSpPr>
          <p:cNvPr id="4" name="TextBox 3">
            <a:extLst>
              <a:ext uri="{FF2B5EF4-FFF2-40B4-BE49-F238E27FC236}">
                <a16:creationId xmlns:a16="http://schemas.microsoft.com/office/drawing/2014/main" id="{7C389666-6657-1DBF-B403-DC42B5605682}"/>
              </a:ext>
            </a:extLst>
          </p:cNvPr>
          <p:cNvSpPr txBox="1"/>
          <p:nvPr/>
        </p:nvSpPr>
        <p:spPr>
          <a:xfrm>
            <a:off x="3368350" y="2246223"/>
            <a:ext cx="6456785" cy="923330"/>
          </a:xfrm>
          <a:prstGeom prst="rect">
            <a:avLst/>
          </a:prstGeom>
          <a:noFill/>
        </p:spPr>
        <p:txBody>
          <a:bodyPr wrap="square">
            <a:spAutoFit/>
          </a:bodyPr>
          <a:lstStyle/>
          <a:p>
            <a:pPr marL="285750" indent="-285750">
              <a:buFont typeface="Wingdings" panose="05000000000000000000" pitchFamily="2" charset="2"/>
              <a:buChar char="v"/>
            </a:pPr>
            <a:r>
              <a:rPr lang="en-US" dirty="0">
                <a:latin typeface="+mj-lt"/>
              </a:rPr>
              <a:t>Power BI Tutorial: Create An Advanced Risk Matrix Visual – P2 I NextGen BI Guru</a:t>
            </a:r>
          </a:p>
          <a:p>
            <a:r>
              <a:rPr lang="en-US" sz="1800" b="1" dirty="0">
                <a:latin typeface="+mj-lt"/>
              </a:rPr>
              <a:t>     </a:t>
            </a:r>
            <a:r>
              <a:rPr lang="en-US" sz="1800" b="1" u="sng" dirty="0">
                <a:latin typeface="+mj-lt"/>
              </a:rPr>
              <a:t>https://youtu.be/SgxENdJc890?feature=shared</a:t>
            </a:r>
          </a:p>
        </p:txBody>
      </p:sp>
      <p:sp>
        <p:nvSpPr>
          <p:cNvPr id="5" name="Dodecagon 4">
            <a:extLst>
              <a:ext uri="{FF2B5EF4-FFF2-40B4-BE49-F238E27FC236}">
                <a16:creationId xmlns:a16="http://schemas.microsoft.com/office/drawing/2014/main" id="{B6452C5C-8082-5BB2-3784-A67AA2C9A283}"/>
              </a:ext>
            </a:extLst>
          </p:cNvPr>
          <p:cNvSpPr/>
          <p:nvPr/>
        </p:nvSpPr>
        <p:spPr bwMode="auto">
          <a:xfrm>
            <a:off x="10251482" y="5304210"/>
            <a:ext cx="1240722" cy="1185761"/>
          </a:xfrm>
          <a:prstGeom prst="dodecagon">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rgbClr val="000000"/>
                </a:solidFill>
                <a:effectLst/>
                <a:latin typeface="Lucida Handwriting" panose="03010101010101010101" pitchFamily="66" charset="0"/>
                <a:cs typeface="Arial" panose="020B0604020202020204" pitchFamily="34" charset="0"/>
                <a:sym typeface="Arial" panose="020B0604020202020204" pitchFamily="34" charset="0"/>
              </a:rPr>
              <a:t>THE END</a:t>
            </a:r>
            <a:endParaRPr kumimoji="0" lang="en-IN" sz="2000" u="none" strike="noStrike" cap="none" normalizeH="0" baseline="0" dirty="0">
              <a:ln>
                <a:noFill/>
              </a:ln>
              <a:solidFill>
                <a:srgbClr val="000000"/>
              </a:solidFill>
              <a:effectLst/>
              <a:latin typeface="Lucida Handwriting" panose="03010101010101010101" pitchFamily="66" charset="0"/>
              <a:cs typeface="Arial" panose="020B0604020202020204" pitchFamily="34" charset="0"/>
              <a:sym typeface="Arial" panose="020B0604020202020204" pitchFamily="34" charset="0"/>
            </a:endParaRPr>
          </a:p>
        </p:txBody>
      </p:sp>
      <p:sp>
        <p:nvSpPr>
          <p:cNvPr id="6" name="Rectangle 228">
            <a:extLst>
              <a:ext uri="{FF2B5EF4-FFF2-40B4-BE49-F238E27FC236}">
                <a16:creationId xmlns:a16="http://schemas.microsoft.com/office/drawing/2014/main" id="{BC4AEEC0-EFF0-FD90-BAFF-B8E360D43220}"/>
              </a:ext>
            </a:extLst>
          </p:cNvPr>
          <p:cNvSpPr txBox="1">
            <a:spLocks noChangeArrowheads="1"/>
          </p:cNvSpPr>
          <p:nvPr/>
        </p:nvSpPr>
        <p:spPr>
          <a:xfrm>
            <a:off x="4232952" y="4005233"/>
            <a:ext cx="3726096" cy="1208314"/>
          </a:xfrm>
          <a:prstGeom prst="rect">
            <a:avLst/>
          </a:prstGeom>
          <a:solidFill>
            <a:srgbClr val="A7E0E9"/>
          </a:solidFill>
          <a:ln>
            <a:solidFill>
              <a:srgbClr val="4BBBDF"/>
            </a:solidFill>
          </a:ln>
          <a:effectLst>
            <a:outerShdw blurRad="57150" dist="19050" dir="5400000" algn="ctr" rotWithShape="0">
              <a:srgbClr val="000000">
                <a:alpha val="63000"/>
              </a:srgbClr>
            </a:outerShdw>
          </a:effectLst>
        </p:spPr>
        <p:style>
          <a:lnRef idx="0">
            <a:schemeClr val="accent5"/>
          </a:lnRef>
          <a:fillRef idx="3">
            <a:schemeClr val="accent5"/>
          </a:fillRef>
          <a:effectRef idx="3">
            <a:schemeClr val="accent5"/>
          </a:effectRef>
          <a:fontRef idx="minor">
            <a:schemeClr val="lt1"/>
          </a:fontRef>
        </p:style>
        <p:txBody>
          <a:bodyPr/>
          <a:lstStyle>
            <a:lvl1pPr algn="l" rtl="0" eaLnBrk="0" fontAlgn="base" latinLnBrk="1" hangingPunct="0">
              <a:spcBef>
                <a:spcPct val="0"/>
              </a:spcBef>
              <a:spcAft>
                <a:spcPct val="0"/>
              </a:spcAft>
              <a:defRPr sz="5000" kern="1200">
                <a:solidFill>
                  <a:srgbClr val="04617B"/>
                </a:solidFill>
                <a:latin typeface="+mj-lt"/>
                <a:ea typeface="+mj-ea"/>
                <a:cs typeface="+mj-cs"/>
              </a:defRPr>
            </a:lvl1pPr>
            <a:lvl2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2pPr>
            <a:lvl3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3pPr>
            <a:lvl4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4pPr>
            <a:lvl5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5pPr>
            <a:lvl6pPr marL="4572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6pPr>
            <a:lvl7pPr marL="9144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7pPr>
            <a:lvl8pPr marL="13716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8pPr>
            <a:lvl9pPr marL="18288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9pPr>
          </a:lstStyle>
          <a:p>
            <a:pPr eaLnBrk="1" hangingPunct="1"/>
            <a:r>
              <a:rPr lang="en-US" altLang="en-US" sz="6000" b="1" dirty="0">
                <a:solidFill>
                  <a:schemeClr val="accent1">
                    <a:lumMod val="50000"/>
                  </a:schemeClr>
                </a:solidFill>
                <a:latin typeface="Palatino Linotype" panose="02040502050505030304" pitchFamily="18" charset="0"/>
              </a:rPr>
              <a:t>T</a:t>
            </a:r>
            <a:r>
              <a:rPr lang="en-US" altLang="en-US" sz="3700" b="1" dirty="0">
                <a:solidFill>
                  <a:schemeClr val="accent1">
                    <a:lumMod val="50000"/>
                  </a:schemeClr>
                </a:solidFill>
                <a:latin typeface="Palatino Linotype" panose="02040502050505030304" pitchFamily="18" charset="0"/>
              </a:rPr>
              <a:t>HANK </a:t>
            </a:r>
            <a:r>
              <a:rPr lang="en-US" altLang="en-US" sz="6000" b="1" dirty="0">
                <a:solidFill>
                  <a:schemeClr val="accent1">
                    <a:lumMod val="50000"/>
                  </a:schemeClr>
                </a:solidFill>
                <a:latin typeface="Palatino Linotype" panose="02040502050505030304" pitchFamily="18" charset="0"/>
              </a:rPr>
              <a:t>Y</a:t>
            </a:r>
            <a:r>
              <a:rPr lang="en-US" altLang="en-US" sz="3700" b="1" dirty="0">
                <a:solidFill>
                  <a:schemeClr val="accent1">
                    <a:lumMod val="50000"/>
                  </a:schemeClr>
                </a:solidFill>
                <a:latin typeface="Palatino Linotype" panose="02040502050505030304" pitchFamily="18" charset="0"/>
              </a:rPr>
              <a:t>OU</a:t>
            </a:r>
          </a:p>
        </p:txBody>
      </p:sp>
    </p:spTree>
    <p:extLst>
      <p:ext uri="{BB962C8B-B14F-4D97-AF65-F5344CB8AC3E}">
        <p14:creationId xmlns:p14="http://schemas.microsoft.com/office/powerpoint/2010/main" val="158397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28">
            <a:extLst>
              <a:ext uri="{FF2B5EF4-FFF2-40B4-BE49-F238E27FC236}">
                <a16:creationId xmlns:a16="http://schemas.microsoft.com/office/drawing/2014/main" id="{5DF4ACEE-3D88-D73C-B08D-B41C38D480FF}"/>
              </a:ext>
            </a:extLst>
          </p:cNvPr>
          <p:cNvSpPr>
            <a:spLocks noGrp="1" noChangeArrowheads="1"/>
          </p:cNvSpPr>
          <p:nvPr>
            <p:ph type="title"/>
          </p:nvPr>
        </p:nvSpPr>
        <p:spPr>
          <a:xfrm>
            <a:off x="4537643" y="1373482"/>
            <a:ext cx="3116715" cy="615819"/>
          </a:xfrm>
        </p:spPr>
        <p:txBody>
          <a:bodyPr/>
          <a:lstStyle/>
          <a:p>
            <a:pPr eaLnBrk="1" hangingPunct="1"/>
            <a:r>
              <a:rPr lang="en-US" altLang="en-US" sz="3700" b="1" u="sng" dirty="0"/>
              <a:t>INTRODUCTION</a:t>
            </a:r>
          </a:p>
        </p:txBody>
      </p:sp>
      <p:sp>
        <p:nvSpPr>
          <p:cNvPr id="6148" name="Rectangle 232">
            <a:extLst>
              <a:ext uri="{FF2B5EF4-FFF2-40B4-BE49-F238E27FC236}">
                <a16:creationId xmlns:a16="http://schemas.microsoft.com/office/drawing/2014/main" id="{1933B78D-1A3F-BB7D-561F-2C64BD4A0417}"/>
              </a:ext>
            </a:extLst>
          </p:cNvPr>
          <p:cNvSpPr>
            <a:spLocks noChangeArrowheads="1"/>
          </p:cNvSpPr>
          <p:nvPr/>
        </p:nvSpPr>
        <p:spPr bwMode="auto">
          <a:xfrm>
            <a:off x="8610600" y="5624513"/>
            <a:ext cx="5715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pPr algn="r" fontAlgn="base">
              <a:spcBef>
                <a:spcPct val="0"/>
              </a:spcBef>
              <a:spcAft>
                <a:spcPct val="0"/>
              </a:spcAft>
            </a:pPr>
            <a:fld id="{916C728C-9473-4C90-BD7F-04CC0BB8B502}" type="slidenum">
              <a:rPr lang="en-IN" altLang="en-US" sz="900">
                <a:solidFill>
                  <a:srgbClr val="045C75"/>
                </a:solidFill>
                <a:latin typeface="Constantia" panose="02030602050306030303" pitchFamily="18" charset="0"/>
              </a:rPr>
              <a:pPr algn="r" fontAlgn="base">
                <a:spcBef>
                  <a:spcPct val="0"/>
                </a:spcBef>
                <a:spcAft>
                  <a:spcPct val="0"/>
                </a:spcAft>
              </a:pPr>
              <a:t>2</a:t>
            </a:fld>
            <a:endParaRPr lang="en-IN" altLang="en-US" sz="900">
              <a:solidFill>
                <a:srgbClr val="045C75"/>
              </a:solidFill>
              <a:latin typeface="Constantia" panose="02030602050306030303" pitchFamily="18" charset="0"/>
            </a:endParaRPr>
          </a:p>
        </p:txBody>
      </p:sp>
      <p:sp>
        <p:nvSpPr>
          <p:cNvPr id="6149" name="Rectangle 234">
            <a:extLst>
              <a:ext uri="{FF2B5EF4-FFF2-40B4-BE49-F238E27FC236}">
                <a16:creationId xmlns:a16="http://schemas.microsoft.com/office/drawing/2014/main" id="{1FCBE3EC-E873-3971-B822-7DD0614FE1EF}"/>
              </a:ext>
            </a:extLst>
          </p:cNvPr>
          <p:cNvSpPr>
            <a:spLocks noChangeArrowheads="1"/>
          </p:cNvSpPr>
          <p:nvPr/>
        </p:nvSpPr>
        <p:spPr bwMode="auto">
          <a:xfrm>
            <a:off x="4667250" y="5624513"/>
            <a:ext cx="2514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rgbClr val="000000"/>
                </a:solidFill>
                <a:latin typeface="Arial" panose="020B0604020202020204" pitchFamily="34" charset="0"/>
                <a:ea typeface="宋体" panose="02010600030101010101" pitchFamily="2" charset="-122"/>
                <a:sym typeface="Arial" panose="020B0604020202020204" pitchFamily="34" charset="0"/>
              </a:defRPr>
            </a:lvl1pPr>
            <a:lvl2pPr marL="742950" indent="-285750">
              <a:defRPr>
                <a:solidFill>
                  <a:srgbClr val="000000"/>
                </a:solidFill>
                <a:latin typeface="Arial" panose="020B0604020202020204" pitchFamily="34" charset="0"/>
                <a:ea typeface="宋体" panose="02010600030101010101" pitchFamily="2" charset="-122"/>
                <a:sym typeface="Arial" panose="020B0604020202020204" pitchFamily="34" charset="0"/>
              </a:defRPr>
            </a:lvl2pPr>
            <a:lvl3pPr marL="1143000" indent="-228600">
              <a:defRPr>
                <a:solidFill>
                  <a:srgbClr val="000000"/>
                </a:solidFill>
                <a:latin typeface="Arial" panose="020B0604020202020204" pitchFamily="34" charset="0"/>
                <a:ea typeface="宋体" panose="02010600030101010101" pitchFamily="2" charset="-122"/>
                <a:sym typeface="Arial" panose="020B0604020202020204" pitchFamily="34" charset="0"/>
              </a:defRPr>
            </a:lvl3pPr>
            <a:lvl4pPr marL="1600200" indent="-228600">
              <a:defRPr>
                <a:solidFill>
                  <a:srgbClr val="000000"/>
                </a:solidFill>
                <a:latin typeface="Arial" panose="020B0604020202020204" pitchFamily="34" charset="0"/>
                <a:ea typeface="宋体" panose="02010600030101010101" pitchFamily="2" charset="-122"/>
                <a:sym typeface="Arial" panose="020B0604020202020204" pitchFamily="34" charset="0"/>
              </a:defRPr>
            </a:lvl4pPr>
            <a:lvl5pPr marL="2057400" indent="-228600">
              <a:defRPr>
                <a:solidFill>
                  <a:srgbClr val="000000"/>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0"/>
              </a:spcBef>
              <a:spcAft>
                <a:spcPct val="0"/>
              </a:spcAft>
              <a:defRPr>
                <a:solidFill>
                  <a:srgbClr val="000000"/>
                </a:solidFill>
                <a:latin typeface="Arial" panose="020B0604020202020204" pitchFamily="34" charset="0"/>
                <a:ea typeface="宋体" panose="02010600030101010101" pitchFamily="2" charset="-122"/>
                <a:sym typeface="Arial" panose="020B0604020202020204" pitchFamily="34" charset="0"/>
              </a:defRPr>
            </a:lvl9pPr>
          </a:lstStyle>
          <a:p>
            <a:pPr fontAlgn="base">
              <a:spcBef>
                <a:spcPct val="0"/>
              </a:spcBef>
              <a:spcAft>
                <a:spcPct val="0"/>
              </a:spcAft>
            </a:pPr>
            <a:endParaRPr lang="en-US" altLang="en-US" sz="900">
              <a:solidFill>
                <a:srgbClr val="045C75"/>
              </a:solidFill>
              <a:latin typeface="Constantia" panose="02030602050306030303" pitchFamily="18" charset="0"/>
            </a:endParaRPr>
          </a:p>
        </p:txBody>
      </p:sp>
      <p:sp>
        <p:nvSpPr>
          <p:cNvPr id="2" name="TextBox 1">
            <a:extLst>
              <a:ext uri="{FF2B5EF4-FFF2-40B4-BE49-F238E27FC236}">
                <a16:creationId xmlns:a16="http://schemas.microsoft.com/office/drawing/2014/main" id="{373C2BE9-1531-E51D-CCBD-000A7655B3BE}"/>
              </a:ext>
            </a:extLst>
          </p:cNvPr>
          <p:cNvSpPr txBox="1"/>
          <p:nvPr/>
        </p:nvSpPr>
        <p:spPr>
          <a:xfrm>
            <a:off x="833390" y="2621901"/>
            <a:ext cx="10525221" cy="1846659"/>
          </a:xfrm>
          <a:prstGeom prst="rect">
            <a:avLst/>
          </a:prstGeom>
          <a:ln w="19050">
            <a:solidFill>
              <a:schemeClr val="bg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eaLnBrk="1" hangingPunct="1">
              <a:buClrTx/>
              <a:buFont typeface="Wingdings" panose="05000000000000000000" pitchFamily="2" charset="2"/>
              <a:buChar char="q"/>
            </a:pPr>
            <a:r>
              <a:rPr lang="en-US" altLang="en-US" b="1" u="sng" dirty="0">
                <a:latin typeface="+mj-lt"/>
                <a:cs typeface="Times New Roman" panose="02020603050405020304" pitchFamily="18" charset="0"/>
              </a:rPr>
              <a:t>Risk Matrix:  </a:t>
            </a:r>
          </a:p>
          <a:p>
            <a:pPr algn="just" eaLnBrk="1" hangingPunct="1">
              <a:buClrTx/>
            </a:pPr>
            <a:r>
              <a:rPr lang="en-US" altLang="en-US" sz="1600" dirty="0">
                <a:latin typeface="+mj-lt"/>
                <a:cs typeface="Times New Roman" panose="02020603050405020304" pitchFamily="18" charset="0"/>
              </a:rPr>
              <a:t>                                  A risk matrix is a tool risk assessment to visualize and assess risks by categorizing them based on their                                  likelihood and severity (consequence), helping organizations prioritize and manage risks effectivity. The visual representation is easy to understand.</a:t>
            </a:r>
          </a:p>
          <a:p>
            <a:pPr algn="just" eaLnBrk="1" hangingPunct="1">
              <a:buClrTx/>
            </a:pPr>
            <a:endParaRPr lang="en-US" altLang="en-US" sz="1600" dirty="0">
              <a:latin typeface="+mj-lt"/>
              <a:cs typeface="Times New Roman" panose="02020603050405020304" pitchFamily="18" charset="0"/>
            </a:endParaRPr>
          </a:p>
          <a:p>
            <a:pPr marL="457200" indent="-457200" algn="just" eaLnBrk="1" hangingPunct="1">
              <a:buClrTx/>
              <a:buFont typeface="Wingdings" panose="05000000000000000000" pitchFamily="2" charset="2"/>
              <a:buChar char="q"/>
            </a:pPr>
            <a:r>
              <a:rPr lang="en-US" altLang="en-US" sz="1600" dirty="0">
                <a:latin typeface="+mj-lt"/>
                <a:cs typeface="Times New Roman" panose="02020603050405020304" pitchFamily="18" charset="0"/>
              </a:rPr>
              <a:t>This report visualize risk categories using Power BI.</a:t>
            </a:r>
          </a:p>
          <a:p>
            <a:pPr marL="457200" indent="-457200" algn="just" eaLnBrk="1" hangingPunct="1">
              <a:buClrTx/>
              <a:buFont typeface="Wingdings" panose="05000000000000000000" pitchFamily="2" charset="2"/>
              <a:buChar char="q"/>
            </a:pPr>
            <a:r>
              <a:rPr lang="en-US" altLang="en-US" sz="1600" dirty="0">
                <a:latin typeface="+mj-lt"/>
                <a:cs typeface="Times New Roman" panose="02020603050405020304" pitchFamily="18" charset="0"/>
              </a:rPr>
              <a:t>It helps in risk management for Finance, Infrastructure,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28">
            <a:extLst>
              <a:ext uri="{FF2B5EF4-FFF2-40B4-BE49-F238E27FC236}">
                <a16:creationId xmlns:a16="http://schemas.microsoft.com/office/drawing/2014/main" id="{BB106F1B-B47A-E577-C65B-4CB8E039608A}"/>
              </a:ext>
            </a:extLst>
          </p:cNvPr>
          <p:cNvSpPr txBox="1">
            <a:spLocks noChangeArrowheads="1"/>
          </p:cNvSpPr>
          <p:nvPr/>
        </p:nvSpPr>
        <p:spPr>
          <a:xfrm>
            <a:off x="1178623" y="1128480"/>
            <a:ext cx="4242463" cy="615819"/>
          </a:xfrm>
          <a:prstGeom prst="rect">
            <a:avLst/>
          </a:prstGeom>
        </p:spPr>
        <p:txBody>
          <a:bodyPr/>
          <a:lstStyle>
            <a:lvl1pPr algn="l" rtl="0" eaLnBrk="0" fontAlgn="base" latinLnBrk="1" hangingPunct="0">
              <a:spcBef>
                <a:spcPct val="0"/>
              </a:spcBef>
              <a:spcAft>
                <a:spcPct val="0"/>
              </a:spcAft>
              <a:defRPr sz="5000" kern="1200">
                <a:solidFill>
                  <a:srgbClr val="04617B"/>
                </a:solidFill>
                <a:latin typeface="+mj-lt"/>
                <a:ea typeface="+mj-ea"/>
                <a:cs typeface="+mj-cs"/>
              </a:defRPr>
            </a:lvl1pPr>
            <a:lvl2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2pPr>
            <a:lvl3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3pPr>
            <a:lvl4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4pPr>
            <a:lvl5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5pPr>
            <a:lvl6pPr marL="4572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6pPr>
            <a:lvl7pPr marL="9144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7pPr>
            <a:lvl8pPr marL="13716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8pPr>
            <a:lvl9pPr marL="18288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9pPr>
          </a:lstStyle>
          <a:p>
            <a:pPr eaLnBrk="1" hangingPunct="1"/>
            <a:r>
              <a:rPr lang="en-US" altLang="en-US" sz="3700" b="1" u="sng" dirty="0"/>
              <a:t>Database Description</a:t>
            </a:r>
          </a:p>
        </p:txBody>
      </p:sp>
      <p:sp>
        <p:nvSpPr>
          <p:cNvPr id="6" name="TextBox 5">
            <a:extLst>
              <a:ext uri="{FF2B5EF4-FFF2-40B4-BE49-F238E27FC236}">
                <a16:creationId xmlns:a16="http://schemas.microsoft.com/office/drawing/2014/main" id="{1592F7FD-F75D-0AC7-32A1-1BEA0BF00F02}"/>
              </a:ext>
            </a:extLst>
          </p:cNvPr>
          <p:cNvSpPr txBox="1"/>
          <p:nvPr/>
        </p:nvSpPr>
        <p:spPr>
          <a:xfrm>
            <a:off x="1901148" y="1892451"/>
            <a:ext cx="3312368" cy="2092881"/>
          </a:xfrm>
          <a:prstGeom prst="rect">
            <a:avLst/>
          </a:prstGeom>
          <a:noFill/>
        </p:spPr>
        <p:txBody>
          <a:bodyPr wrap="square" rtlCol="0">
            <a:spAutoFit/>
          </a:bodyPr>
          <a:lstStyle/>
          <a:p>
            <a:pPr marL="285750" indent="-285750">
              <a:buFont typeface="Wingdings" panose="05000000000000000000" pitchFamily="2" charset="2"/>
              <a:buChar char="v"/>
            </a:pPr>
            <a:r>
              <a:rPr lang="en-US" sz="1600" dirty="0">
                <a:latin typeface="+mj-lt"/>
              </a:rPr>
              <a:t>This database includes risk status,  likelihood categories and consequence level</a:t>
            </a:r>
            <a:r>
              <a:rPr lang="en-IN" sz="1600" dirty="0">
                <a:latin typeface="+mj-lt"/>
              </a:rPr>
              <a:t>.</a:t>
            </a:r>
          </a:p>
          <a:p>
            <a:pPr marL="285750" indent="-285750">
              <a:buFont typeface="Wingdings" panose="05000000000000000000" pitchFamily="2" charset="2"/>
              <a:buChar char="v"/>
            </a:pPr>
            <a:r>
              <a:rPr lang="en-IN" sz="1600" dirty="0">
                <a:latin typeface="+mj-lt"/>
              </a:rPr>
              <a:t>It help in identifying potential risks across different domains.</a:t>
            </a:r>
          </a:p>
          <a:p>
            <a:pPr marL="285750" indent="-285750">
              <a:buFont typeface="Wingdings" panose="05000000000000000000" pitchFamily="2" charset="2"/>
              <a:buChar char="v"/>
            </a:pPr>
            <a:r>
              <a:rPr lang="en-IN" sz="1600" dirty="0">
                <a:latin typeface="+mj-lt"/>
              </a:rPr>
              <a:t>Key fields: Likelihood, Consequence, Risk status.</a:t>
            </a:r>
          </a:p>
          <a:p>
            <a:endParaRPr lang="en-US" dirty="0"/>
          </a:p>
        </p:txBody>
      </p:sp>
      <p:sp>
        <p:nvSpPr>
          <p:cNvPr id="9" name="Rectangle 228">
            <a:extLst>
              <a:ext uri="{FF2B5EF4-FFF2-40B4-BE49-F238E27FC236}">
                <a16:creationId xmlns:a16="http://schemas.microsoft.com/office/drawing/2014/main" id="{A4DA2206-7849-4117-CFB3-DDD8DDF5BAC0}"/>
              </a:ext>
            </a:extLst>
          </p:cNvPr>
          <p:cNvSpPr txBox="1">
            <a:spLocks noChangeArrowheads="1"/>
          </p:cNvSpPr>
          <p:nvPr/>
        </p:nvSpPr>
        <p:spPr>
          <a:xfrm>
            <a:off x="1178623" y="4165065"/>
            <a:ext cx="3570659" cy="615819"/>
          </a:xfrm>
          <a:prstGeom prst="rect">
            <a:avLst/>
          </a:prstGeom>
        </p:spPr>
        <p:txBody>
          <a:bodyPr/>
          <a:lstStyle>
            <a:lvl1pPr algn="l" rtl="0" eaLnBrk="0" fontAlgn="base" latinLnBrk="1" hangingPunct="0">
              <a:spcBef>
                <a:spcPct val="0"/>
              </a:spcBef>
              <a:spcAft>
                <a:spcPct val="0"/>
              </a:spcAft>
              <a:defRPr sz="5000" kern="1200">
                <a:solidFill>
                  <a:srgbClr val="04617B"/>
                </a:solidFill>
                <a:latin typeface="+mj-lt"/>
                <a:ea typeface="+mj-ea"/>
                <a:cs typeface="+mj-cs"/>
              </a:defRPr>
            </a:lvl1pPr>
            <a:lvl2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2pPr>
            <a:lvl3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3pPr>
            <a:lvl4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4pPr>
            <a:lvl5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5pPr>
            <a:lvl6pPr marL="4572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6pPr>
            <a:lvl7pPr marL="9144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7pPr>
            <a:lvl8pPr marL="13716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8pPr>
            <a:lvl9pPr marL="18288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9pPr>
          </a:lstStyle>
          <a:p>
            <a:pPr eaLnBrk="1" hangingPunct="1"/>
            <a:r>
              <a:rPr lang="en-US" altLang="en-US" sz="3700" b="1" u="sng" dirty="0"/>
              <a:t>Source Of Dataset</a:t>
            </a:r>
          </a:p>
        </p:txBody>
      </p:sp>
      <p:sp>
        <p:nvSpPr>
          <p:cNvPr id="10" name="TextBox 9">
            <a:extLst>
              <a:ext uri="{FF2B5EF4-FFF2-40B4-BE49-F238E27FC236}">
                <a16:creationId xmlns:a16="http://schemas.microsoft.com/office/drawing/2014/main" id="{974C41D9-EF55-262B-3EE9-46B7B426D960}"/>
              </a:ext>
            </a:extLst>
          </p:cNvPr>
          <p:cNvSpPr txBox="1"/>
          <p:nvPr/>
        </p:nvSpPr>
        <p:spPr>
          <a:xfrm>
            <a:off x="2043402" y="4863722"/>
            <a:ext cx="3312368" cy="584775"/>
          </a:xfrm>
          <a:prstGeom prst="rect">
            <a:avLst/>
          </a:prstGeom>
          <a:noFill/>
        </p:spPr>
        <p:txBody>
          <a:bodyPr wrap="square" rtlCol="0">
            <a:spAutoFit/>
          </a:bodyPr>
          <a:lstStyle/>
          <a:p>
            <a:pPr marL="285750" indent="-285750">
              <a:buFont typeface="Wingdings" panose="05000000000000000000" pitchFamily="2" charset="2"/>
              <a:buChar char="v"/>
            </a:pPr>
            <a:r>
              <a:rPr lang="en-US" sz="1600" dirty="0">
                <a:latin typeface="+mj-lt"/>
              </a:rPr>
              <a:t>It is an excel data which I used in Power BI. </a:t>
            </a:r>
            <a:endParaRPr lang="en-IN" sz="1600" dirty="0">
              <a:latin typeface="+mj-lt"/>
            </a:endParaRPr>
          </a:p>
        </p:txBody>
      </p:sp>
      <p:sp>
        <p:nvSpPr>
          <p:cNvPr id="16" name="Rectangle: Rounded Corners 15">
            <a:extLst>
              <a:ext uri="{FF2B5EF4-FFF2-40B4-BE49-F238E27FC236}">
                <a16:creationId xmlns:a16="http://schemas.microsoft.com/office/drawing/2014/main" id="{A85D8AB4-37DC-3704-80BC-F2BDDB7194A8}"/>
              </a:ext>
            </a:extLst>
          </p:cNvPr>
          <p:cNvSpPr/>
          <p:nvPr/>
        </p:nvSpPr>
        <p:spPr bwMode="auto">
          <a:xfrm>
            <a:off x="6307494" y="1515941"/>
            <a:ext cx="3013788" cy="548279"/>
          </a:xfrm>
          <a:prstGeom prst="roundRect">
            <a:avLst/>
          </a:prstGeom>
          <a:solidFill>
            <a:srgbClr val="81DCFF"/>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altLang="en-US" sz="2400" b="1" dirty="0">
                <a:latin typeface="Arial Rounded MT Bold" panose="020F0704030504030204" pitchFamily="34" charset="0"/>
              </a:rPr>
              <a:t>Visualization Used</a:t>
            </a:r>
          </a:p>
          <a:p>
            <a:pPr marL="0" marR="0" indent="0" algn="ctr"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p:txBody>
      </p:sp>
      <p:sp>
        <p:nvSpPr>
          <p:cNvPr id="18" name="Rectangle: Rounded Corners 17">
            <a:extLst>
              <a:ext uri="{FF2B5EF4-FFF2-40B4-BE49-F238E27FC236}">
                <a16:creationId xmlns:a16="http://schemas.microsoft.com/office/drawing/2014/main" id="{3F988C6C-7502-0B68-7325-CAF6EA9C0729}"/>
              </a:ext>
            </a:extLst>
          </p:cNvPr>
          <p:cNvSpPr/>
          <p:nvPr/>
        </p:nvSpPr>
        <p:spPr bwMode="auto">
          <a:xfrm>
            <a:off x="8742856" y="3473561"/>
            <a:ext cx="2130562" cy="548279"/>
          </a:xfrm>
          <a:prstGeom prst="roundRect">
            <a:avLst/>
          </a:prstGeom>
          <a:solidFill>
            <a:srgbClr val="99CDF7"/>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altLang="en-US" sz="2400" b="1" dirty="0">
                <a:latin typeface="Times New Roman" panose="02020603050405020304" pitchFamily="18" charset="0"/>
                <a:cs typeface="Times New Roman" panose="02020603050405020304" pitchFamily="18" charset="0"/>
              </a:rPr>
              <a:t>Slicer</a:t>
            </a:r>
          </a:p>
          <a:p>
            <a:pPr algn="ctr" fontAlgn="base">
              <a:spcBef>
                <a:spcPct val="0"/>
              </a:spcBef>
              <a:spcAft>
                <a:spcPct val="0"/>
              </a:spcAft>
            </a:pPr>
            <a:endParaRPr lang="en-US" altLang="en-US" sz="2400" b="1" dirty="0">
              <a:latin typeface="Times New Roman" panose="02020603050405020304" pitchFamily="18" charset="0"/>
              <a:cs typeface="Times New Roman" panose="02020603050405020304" pitchFamily="18"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p:txBody>
      </p:sp>
      <p:sp>
        <p:nvSpPr>
          <p:cNvPr id="19" name="Rectangle: Rounded Corners 18">
            <a:extLst>
              <a:ext uri="{FF2B5EF4-FFF2-40B4-BE49-F238E27FC236}">
                <a16:creationId xmlns:a16="http://schemas.microsoft.com/office/drawing/2014/main" id="{A1935947-341F-F6B0-A483-B62955A7F1EE}"/>
              </a:ext>
            </a:extLst>
          </p:cNvPr>
          <p:cNvSpPr/>
          <p:nvPr/>
        </p:nvSpPr>
        <p:spPr bwMode="auto">
          <a:xfrm>
            <a:off x="8708645" y="2562021"/>
            <a:ext cx="2130562" cy="548279"/>
          </a:xfrm>
          <a:prstGeom prst="roundRect">
            <a:avLst/>
          </a:prstGeom>
          <a:solidFill>
            <a:srgbClr val="DAE1F2"/>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r>
              <a:rPr lang="en-US" altLang="en-US" sz="2400" b="1" dirty="0">
                <a:latin typeface="Times New Roman" panose="02020603050405020304" pitchFamily="18" charset="0"/>
                <a:cs typeface="Times New Roman" panose="02020603050405020304" pitchFamily="18" charset="0"/>
              </a:rPr>
              <a:t>Matrix</a:t>
            </a:r>
          </a:p>
        </p:txBody>
      </p:sp>
      <p:sp>
        <p:nvSpPr>
          <p:cNvPr id="20" name="Rectangle: Rounded Corners 19">
            <a:extLst>
              <a:ext uri="{FF2B5EF4-FFF2-40B4-BE49-F238E27FC236}">
                <a16:creationId xmlns:a16="http://schemas.microsoft.com/office/drawing/2014/main" id="{7122CD3A-F743-1106-9C07-17EDE180CBD8}"/>
              </a:ext>
            </a:extLst>
          </p:cNvPr>
          <p:cNvSpPr/>
          <p:nvPr/>
        </p:nvSpPr>
        <p:spPr bwMode="auto">
          <a:xfrm>
            <a:off x="8742856" y="4510070"/>
            <a:ext cx="2130562" cy="548279"/>
          </a:xfrm>
          <a:prstGeom prst="roundRect">
            <a:avLst/>
          </a:prstGeom>
          <a:solidFill>
            <a:srgbClr val="9AB3E8"/>
          </a:soli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IN"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Pie chart (2)</a:t>
            </a:r>
          </a:p>
        </p:txBody>
      </p:sp>
      <p:cxnSp>
        <p:nvCxnSpPr>
          <p:cNvPr id="22" name="Straight Connector 21">
            <a:extLst>
              <a:ext uri="{FF2B5EF4-FFF2-40B4-BE49-F238E27FC236}">
                <a16:creationId xmlns:a16="http://schemas.microsoft.com/office/drawing/2014/main" id="{12693C93-8F22-62FD-8555-355A52266F90}"/>
              </a:ext>
            </a:extLst>
          </p:cNvPr>
          <p:cNvCxnSpPr>
            <a:cxnSpLocks/>
            <a:stCxn id="16" idx="2"/>
          </p:cNvCxnSpPr>
          <p:nvPr/>
        </p:nvCxnSpPr>
        <p:spPr bwMode="auto">
          <a:xfrm flipH="1">
            <a:off x="7814353" y="2064220"/>
            <a:ext cx="35" cy="2716664"/>
          </a:xfrm>
          <a:prstGeom prst="line">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6C0D08A-8842-6101-BDC9-63FFD1AB76EF}"/>
              </a:ext>
            </a:extLst>
          </p:cNvPr>
          <p:cNvCxnSpPr/>
          <p:nvPr/>
        </p:nvCxnSpPr>
        <p:spPr bwMode="auto">
          <a:xfrm>
            <a:off x="7814353" y="4784210"/>
            <a:ext cx="928503" cy="0"/>
          </a:xfrm>
          <a:prstGeom prst="straightConnector1">
            <a:avLst/>
          </a:prstGeom>
          <a:ln w="28575">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90494A7-8798-E08D-8CC6-43A939B1B5DE}"/>
              </a:ext>
            </a:extLst>
          </p:cNvPr>
          <p:cNvCxnSpPr>
            <a:endCxn id="18" idx="1"/>
          </p:cNvCxnSpPr>
          <p:nvPr/>
        </p:nvCxnSpPr>
        <p:spPr bwMode="auto">
          <a:xfrm>
            <a:off x="7814353" y="3747700"/>
            <a:ext cx="928503" cy="1"/>
          </a:xfrm>
          <a:prstGeom prst="straightConnector1">
            <a:avLst/>
          </a:prstGeom>
          <a:ln w="28575">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2DA6059-08D6-886A-36AD-8516E7A85CA4}"/>
              </a:ext>
            </a:extLst>
          </p:cNvPr>
          <p:cNvCxnSpPr>
            <a:endCxn id="19" idx="1"/>
          </p:cNvCxnSpPr>
          <p:nvPr/>
        </p:nvCxnSpPr>
        <p:spPr bwMode="auto">
          <a:xfrm flipV="1">
            <a:off x="7814353" y="2836161"/>
            <a:ext cx="894292" cy="9676"/>
          </a:xfrm>
          <a:prstGeom prst="straightConnector1">
            <a:avLst/>
          </a:prstGeom>
          <a:ln w="28575">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224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28">
            <a:extLst>
              <a:ext uri="{FF2B5EF4-FFF2-40B4-BE49-F238E27FC236}">
                <a16:creationId xmlns:a16="http://schemas.microsoft.com/office/drawing/2014/main" id="{08588FC8-CC6B-D895-573E-9ED767809352}"/>
              </a:ext>
            </a:extLst>
          </p:cNvPr>
          <p:cNvSpPr txBox="1">
            <a:spLocks noChangeArrowheads="1"/>
          </p:cNvSpPr>
          <p:nvPr/>
        </p:nvSpPr>
        <p:spPr>
          <a:xfrm>
            <a:off x="2132027" y="1298165"/>
            <a:ext cx="7927946" cy="615819"/>
          </a:xfrm>
          <a:prstGeom prst="rect">
            <a:avLst/>
          </a:prstGeom>
        </p:spPr>
        <p:txBody>
          <a:bodyPr/>
          <a:lstStyle>
            <a:lvl1pPr algn="l" rtl="0" eaLnBrk="0" fontAlgn="base" latinLnBrk="1" hangingPunct="0">
              <a:spcBef>
                <a:spcPct val="0"/>
              </a:spcBef>
              <a:spcAft>
                <a:spcPct val="0"/>
              </a:spcAft>
              <a:defRPr sz="5000" kern="1200">
                <a:solidFill>
                  <a:srgbClr val="04617B"/>
                </a:solidFill>
                <a:latin typeface="+mj-lt"/>
                <a:ea typeface="+mj-ea"/>
                <a:cs typeface="+mj-cs"/>
              </a:defRPr>
            </a:lvl1pPr>
            <a:lvl2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2pPr>
            <a:lvl3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3pPr>
            <a:lvl4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4pPr>
            <a:lvl5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5pPr>
            <a:lvl6pPr marL="4572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6pPr>
            <a:lvl7pPr marL="9144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7pPr>
            <a:lvl8pPr marL="13716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8pPr>
            <a:lvl9pPr marL="18288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9pPr>
          </a:lstStyle>
          <a:p>
            <a:pPr eaLnBrk="1" hangingPunct="1"/>
            <a:r>
              <a:rPr lang="en-US" altLang="en-US" sz="3700" b="1" u="sng" dirty="0"/>
              <a:t>Different Visualization Making in Power BI</a:t>
            </a:r>
          </a:p>
        </p:txBody>
      </p:sp>
      <p:graphicFrame>
        <p:nvGraphicFramePr>
          <p:cNvPr id="4" name="Diagram 3">
            <a:extLst>
              <a:ext uri="{FF2B5EF4-FFF2-40B4-BE49-F238E27FC236}">
                <a16:creationId xmlns:a16="http://schemas.microsoft.com/office/drawing/2014/main" id="{B1F05ED1-A636-2983-2F5E-D3014397C8B3}"/>
              </a:ext>
            </a:extLst>
          </p:cNvPr>
          <p:cNvGraphicFramePr/>
          <p:nvPr>
            <p:extLst>
              <p:ext uri="{D42A27DB-BD31-4B8C-83A1-F6EECF244321}">
                <p14:modId xmlns:p14="http://schemas.microsoft.com/office/powerpoint/2010/main" val="3400074215"/>
              </p:ext>
            </p:extLst>
          </p:nvPr>
        </p:nvGraphicFramePr>
        <p:xfrm>
          <a:off x="3152192" y="2052735"/>
          <a:ext cx="5887616" cy="39095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843E7496-2BE9-B703-145A-08634A1E1F62}"/>
              </a:ext>
            </a:extLst>
          </p:cNvPr>
          <p:cNvGraphicFramePr/>
          <p:nvPr>
            <p:extLst>
              <p:ext uri="{D42A27DB-BD31-4B8C-83A1-F6EECF244321}">
                <p14:modId xmlns:p14="http://schemas.microsoft.com/office/powerpoint/2010/main" val="431276901"/>
              </p:ext>
            </p:extLst>
          </p:nvPr>
        </p:nvGraphicFramePr>
        <p:xfrm>
          <a:off x="3323512" y="2145435"/>
          <a:ext cx="5544975" cy="36389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0165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28">
            <a:extLst>
              <a:ext uri="{FF2B5EF4-FFF2-40B4-BE49-F238E27FC236}">
                <a16:creationId xmlns:a16="http://schemas.microsoft.com/office/drawing/2014/main" id="{99D1D7CB-EF10-634A-E04B-910E7842B445}"/>
              </a:ext>
            </a:extLst>
          </p:cNvPr>
          <p:cNvSpPr txBox="1">
            <a:spLocks noChangeArrowheads="1"/>
          </p:cNvSpPr>
          <p:nvPr/>
        </p:nvSpPr>
        <p:spPr>
          <a:xfrm>
            <a:off x="4789679" y="735372"/>
            <a:ext cx="2612643" cy="673550"/>
          </a:xfrm>
          <a:prstGeom prst="rect">
            <a:avLst/>
          </a:prstGeom>
        </p:spPr>
        <p:txBody>
          <a:bodyPr/>
          <a:lstStyle>
            <a:lvl1pPr algn="l" rtl="0" eaLnBrk="0" fontAlgn="base" latinLnBrk="1" hangingPunct="0">
              <a:spcBef>
                <a:spcPct val="0"/>
              </a:spcBef>
              <a:spcAft>
                <a:spcPct val="0"/>
              </a:spcAft>
              <a:defRPr sz="5000" kern="1200">
                <a:solidFill>
                  <a:srgbClr val="04617B"/>
                </a:solidFill>
                <a:latin typeface="+mj-lt"/>
                <a:ea typeface="+mj-ea"/>
                <a:cs typeface="+mj-cs"/>
              </a:defRPr>
            </a:lvl1pPr>
            <a:lvl2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2pPr>
            <a:lvl3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3pPr>
            <a:lvl4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4pPr>
            <a:lvl5pPr algn="l" rtl="0" eaLnBrk="0" fontAlgn="base" latinLnBrk="1" hangingPunct="0">
              <a:spcBef>
                <a:spcPct val="0"/>
              </a:spcBef>
              <a:spcAft>
                <a:spcPct val="0"/>
              </a:spcAft>
              <a:defRPr sz="5000">
                <a:solidFill>
                  <a:srgbClr val="04617B"/>
                </a:solidFill>
                <a:latin typeface="Calibri Light" panose="020F0302020204030204" pitchFamily="34" charset="0"/>
                <a:ea typeface="宋体" panose="02010600030101010101" pitchFamily="2" charset="-122"/>
              </a:defRPr>
            </a:lvl5pPr>
            <a:lvl6pPr marL="4572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6pPr>
            <a:lvl7pPr marL="9144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7pPr>
            <a:lvl8pPr marL="13716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8pPr>
            <a:lvl9pPr marL="1828800" algn="l" rtl="0" fontAlgn="base" latinLnBrk="1">
              <a:spcBef>
                <a:spcPct val="0"/>
              </a:spcBef>
              <a:spcAft>
                <a:spcPct val="0"/>
              </a:spcAft>
              <a:defRPr sz="5000">
                <a:solidFill>
                  <a:srgbClr val="04617B"/>
                </a:solidFill>
                <a:latin typeface="Calibri" panose="020F0502020204030204" pitchFamily="34" charset="0"/>
                <a:ea typeface="宋体" panose="02010600030101010101" pitchFamily="2" charset="-122"/>
              </a:defRPr>
            </a:lvl9pPr>
          </a:lstStyle>
          <a:p>
            <a:pPr eaLnBrk="1" hangingPunct="1"/>
            <a:r>
              <a:rPr lang="en-US" altLang="en-US" sz="3700" b="1" u="sng" dirty="0"/>
              <a:t>Step By Step</a:t>
            </a:r>
          </a:p>
        </p:txBody>
      </p:sp>
      <p:sp>
        <p:nvSpPr>
          <p:cNvPr id="4" name="TextBox 3">
            <a:extLst>
              <a:ext uri="{FF2B5EF4-FFF2-40B4-BE49-F238E27FC236}">
                <a16:creationId xmlns:a16="http://schemas.microsoft.com/office/drawing/2014/main" id="{399AF17B-D760-6932-8DA4-C10ECEF717BE}"/>
              </a:ext>
            </a:extLst>
          </p:cNvPr>
          <p:cNvSpPr txBox="1"/>
          <p:nvPr/>
        </p:nvSpPr>
        <p:spPr>
          <a:xfrm>
            <a:off x="1645153" y="1550067"/>
            <a:ext cx="8063361" cy="2636619"/>
          </a:xfrm>
          <a:prstGeom prst="rect">
            <a:avLst/>
          </a:prstGeom>
          <a:noFill/>
        </p:spPr>
        <p:txBody>
          <a:bodyPr wrap="none" rtlCol="0">
            <a:spAutoFit/>
          </a:bodyPr>
          <a:lstStyle/>
          <a:p>
            <a:pPr marL="285750" indent="-285750">
              <a:spcAft>
                <a:spcPts val="800"/>
              </a:spcAft>
              <a:buClr>
                <a:schemeClr val="tx1"/>
              </a:buClr>
              <a:buFont typeface="Wingdings" panose="05000000000000000000" pitchFamily="2" charset="2"/>
              <a:buChar char="Ø"/>
            </a:pPr>
            <a:r>
              <a:rPr lang="en-IN" b="1" u="sng" kern="100" dirty="0">
                <a:effectLst/>
                <a:latin typeface="+mj-lt"/>
                <a:ea typeface="Calibri" panose="020F0502020204030204" pitchFamily="34" charset="0"/>
                <a:cs typeface="Times New Roman" panose="02020603050405020304" pitchFamily="18" charset="0"/>
              </a:rPr>
              <a:t>Importing Excel Data into Power BI</a:t>
            </a:r>
          </a:p>
          <a:p>
            <a:pPr>
              <a:spcAft>
                <a:spcPts val="800"/>
              </a:spcAft>
            </a:pPr>
            <a:r>
              <a:rPr lang="en-IN" sz="1600" kern="100" dirty="0">
                <a:latin typeface="+mj-lt"/>
                <a:ea typeface="Calibri" panose="020F0502020204030204" pitchFamily="34" charset="0"/>
                <a:cs typeface="Times New Roman" panose="02020603050405020304" pitchFamily="18" charset="0"/>
              </a:rPr>
              <a:t>    </a:t>
            </a:r>
            <a:r>
              <a:rPr lang="en-IN" sz="1600" b="1" kern="100" dirty="0">
                <a:latin typeface="+mj-lt"/>
                <a:ea typeface="Calibri" panose="020F0502020204030204" pitchFamily="34" charset="0"/>
                <a:cs typeface="Times New Roman" panose="02020603050405020304" pitchFamily="18" charset="0"/>
              </a:rPr>
              <a:t>  1. </a:t>
            </a:r>
            <a:r>
              <a:rPr lang="en-IN" sz="1600" kern="100" dirty="0">
                <a:effectLst/>
                <a:latin typeface="+mj-lt"/>
                <a:ea typeface="Calibri" panose="020F0502020204030204" pitchFamily="34" charset="0"/>
                <a:cs typeface="Times New Roman" panose="02020603050405020304" pitchFamily="18" charset="0"/>
              </a:rPr>
              <a:t>Open Power BI Desktop → Click on Blank Report.</a:t>
            </a:r>
          </a:p>
          <a:p>
            <a:pPr>
              <a:spcAft>
                <a:spcPts val="800"/>
              </a:spcAft>
            </a:pPr>
            <a:r>
              <a:rPr lang="en-IN" sz="1600" b="1" kern="100" dirty="0">
                <a:effectLst/>
                <a:latin typeface="+mj-lt"/>
                <a:ea typeface="Calibri" panose="020F0502020204030204" pitchFamily="34" charset="0"/>
                <a:cs typeface="Times New Roman" panose="02020603050405020304" pitchFamily="18" charset="0"/>
              </a:rPr>
              <a:t>      2.</a:t>
            </a:r>
            <a:r>
              <a:rPr lang="en-IN" sz="1600" kern="100" dirty="0">
                <a:effectLst/>
                <a:latin typeface="+mj-lt"/>
                <a:ea typeface="Calibri" panose="020F0502020204030204" pitchFamily="34" charset="0"/>
                <a:cs typeface="Times New Roman" panose="02020603050405020304" pitchFamily="18" charset="0"/>
              </a:rPr>
              <a:t> Go to the Home tab → Click on Get Data →  Select Excel workbook → Select your .xlsx file.</a:t>
            </a:r>
          </a:p>
          <a:p>
            <a:pPr>
              <a:spcAft>
                <a:spcPts val="800"/>
              </a:spcAft>
            </a:pPr>
            <a:r>
              <a:rPr lang="en-IN" sz="1600" kern="100" dirty="0">
                <a:effectLst/>
                <a:latin typeface="+mj-lt"/>
                <a:ea typeface="Calibri" panose="020F0502020204030204" pitchFamily="34" charset="0"/>
                <a:cs typeface="Times New Roman" panose="02020603050405020304" pitchFamily="18" charset="0"/>
              </a:rPr>
              <a:t>      </a:t>
            </a:r>
            <a:r>
              <a:rPr lang="en-IN" sz="1600" b="1" kern="100" dirty="0">
                <a:effectLst/>
                <a:latin typeface="+mj-lt"/>
                <a:ea typeface="Calibri" panose="020F0502020204030204" pitchFamily="34" charset="0"/>
                <a:cs typeface="Times New Roman" panose="02020603050405020304" pitchFamily="18" charset="0"/>
              </a:rPr>
              <a:t>3. </a:t>
            </a:r>
            <a:r>
              <a:rPr lang="en-IN" sz="1600" kern="100" dirty="0">
                <a:effectLst/>
                <a:latin typeface="+mj-lt"/>
                <a:ea typeface="Calibri" panose="020F0502020204030204" pitchFamily="34" charset="0"/>
                <a:cs typeface="Times New Roman" panose="02020603050405020304" pitchFamily="18" charset="0"/>
              </a:rPr>
              <a:t>Choose the table/sheet you need → Click Load.</a:t>
            </a:r>
          </a:p>
          <a:p>
            <a:pPr>
              <a:spcAft>
                <a:spcPts val="800"/>
              </a:spcAft>
            </a:pPr>
            <a:endParaRPr lang="en-IN" sz="1600" kern="100" dirty="0">
              <a:effectLst/>
              <a:latin typeface="+mj-lt"/>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US" b="1" u="sng" dirty="0">
                <a:latin typeface="+mj-lt"/>
              </a:rPr>
              <a:t>Creating The Risk Matrix</a:t>
            </a:r>
          </a:p>
          <a:p>
            <a:r>
              <a:rPr lang="en-US" sz="1600" dirty="0">
                <a:latin typeface="+mj-lt"/>
              </a:rPr>
              <a:t>      </a:t>
            </a:r>
            <a:r>
              <a:rPr lang="en-US" sz="1600" b="1" dirty="0">
                <a:latin typeface="+mj-lt"/>
              </a:rPr>
              <a:t>1. </a:t>
            </a:r>
            <a:r>
              <a:rPr lang="en-US" sz="1600" dirty="0">
                <a:latin typeface="+mj-lt"/>
              </a:rPr>
              <a:t>Create a new table and name it as “RISK STATUS”.</a:t>
            </a:r>
          </a:p>
          <a:p>
            <a:r>
              <a:rPr lang="en-US" sz="1600" dirty="0">
                <a:latin typeface="+mj-lt"/>
              </a:rPr>
              <a:t>          Go to Modeling tab </a:t>
            </a:r>
            <a:r>
              <a:rPr lang="en-IN" sz="1600" kern="100" dirty="0">
                <a:effectLst/>
                <a:latin typeface="+mj-lt"/>
                <a:ea typeface="Calibri" panose="020F0502020204030204" pitchFamily="34" charset="0"/>
                <a:cs typeface="Times New Roman" panose="02020603050405020304" pitchFamily="18" charset="0"/>
              </a:rPr>
              <a:t>→</a:t>
            </a:r>
            <a:r>
              <a:rPr lang="en-US" sz="1600" dirty="0">
                <a:latin typeface="+mj-lt"/>
              </a:rPr>
              <a:t> Click on New Table and write the code.</a:t>
            </a:r>
          </a:p>
        </p:txBody>
      </p:sp>
      <p:sp>
        <p:nvSpPr>
          <p:cNvPr id="5" name="Rectangle 4">
            <a:extLst>
              <a:ext uri="{FF2B5EF4-FFF2-40B4-BE49-F238E27FC236}">
                <a16:creationId xmlns:a16="http://schemas.microsoft.com/office/drawing/2014/main" id="{F491DF74-B288-D783-1E65-4DD7327F3820}"/>
              </a:ext>
            </a:extLst>
          </p:cNvPr>
          <p:cNvSpPr/>
          <p:nvPr/>
        </p:nvSpPr>
        <p:spPr bwMode="auto">
          <a:xfrm>
            <a:off x="2205100" y="4326558"/>
            <a:ext cx="5430416" cy="1962749"/>
          </a:xfrm>
          <a:prstGeom prst="rect">
            <a:avLst/>
          </a:prstGeom>
          <a:solidFill>
            <a:srgbClr val="D5FFF2"/>
          </a:solidFill>
          <a:ln w="19050">
            <a:solidFill>
              <a:schemeClr val="tx1"/>
            </a:solidFill>
            <a:prstDash val="sysDash"/>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IN" sz="1100" b="0" dirty="0">
                <a:solidFill>
                  <a:srgbClr val="000000"/>
                </a:solidFill>
                <a:effectLst/>
                <a:latin typeface="Consolas" panose="020B0609020204030204" pitchFamily="49" charset="0"/>
              </a:rPr>
              <a:t>RISK STATUS = </a:t>
            </a:r>
            <a:r>
              <a:rPr lang="en-IN" sz="1100" b="0" dirty="0">
                <a:solidFill>
                  <a:srgbClr val="3165BB"/>
                </a:solidFill>
                <a:effectLst/>
                <a:latin typeface="Consolas" panose="020B0609020204030204" pitchFamily="49" charset="0"/>
              </a:rPr>
              <a:t>CROSSJOIN</a:t>
            </a:r>
            <a:r>
              <a:rPr lang="en-IN" sz="1100" b="0" dirty="0">
                <a:solidFill>
                  <a:srgbClr val="000000"/>
                </a:solidFill>
                <a:effectLst/>
                <a:latin typeface="Consolas" panose="020B0609020204030204" pitchFamily="49" charset="0"/>
              </a:rPr>
              <a:t>(</a:t>
            </a:r>
          </a:p>
          <a:p>
            <a:r>
              <a:rPr lang="en-IN" sz="1100" b="0" dirty="0">
                <a:solidFill>
                  <a:srgbClr val="0000FF"/>
                </a:solidFill>
                <a:effectLst/>
                <a:latin typeface="Consolas" panose="020B0609020204030204" pitchFamily="49" charset="0"/>
              </a:rPr>
              <a:t>DATATABLE</a:t>
            </a:r>
            <a:r>
              <a:rPr lang="en-IN" sz="1100" b="0" dirty="0">
                <a:solidFill>
                  <a:srgbClr val="000000"/>
                </a:solidFill>
                <a:effectLst/>
                <a:latin typeface="Consolas" panose="020B0609020204030204" pitchFamily="49" charset="0"/>
              </a:rPr>
              <a:t>(</a:t>
            </a:r>
          </a:p>
          <a:p>
            <a:r>
              <a:rPr lang="en-IN" sz="1100" b="0" dirty="0">
                <a:solidFill>
                  <a:srgbClr val="000000"/>
                </a:solidFill>
                <a:effectLst/>
                <a:latin typeface="Consolas" panose="020B0609020204030204" pitchFamily="49" charset="0"/>
              </a:rPr>
              <a:t>    </a:t>
            </a:r>
            <a:r>
              <a:rPr lang="en-IN" sz="1100" b="0" dirty="0">
                <a:solidFill>
                  <a:srgbClr val="A31515"/>
                </a:solidFill>
                <a:effectLst/>
                <a:latin typeface="Consolas" panose="020B0609020204030204" pitchFamily="49" charset="0"/>
              </a:rPr>
              <a:t>"Risk Temp"</a:t>
            </a:r>
            <a:r>
              <a:rPr lang="en-IN" sz="1100" b="0" dirty="0">
                <a:solidFill>
                  <a:srgbClr val="000000"/>
                </a:solidFill>
                <a:effectLst/>
                <a:latin typeface="Consolas" panose="020B0609020204030204" pitchFamily="49" charset="0"/>
              </a:rPr>
              <a:t>, </a:t>
            </a:r>
            <a:r>
              <a:rPr lang="en-IN" sz="1100" b="0" dirty="0">
                <a:solidFill>
                  <a:srgbClr val="3165BB"/>
                </a:solidFill>
                <a:effectLst/>
                <a:latin typeface="Consolas" panose="020B0609020204030204" pitchFamily="49" charset="0"/>
              </a:rPr>
              <a:t>INTEGER</a:t>
            </a:r>
            <a:r>
              <a:rPr lang="en-IN" sz="1100" b="0" dirty="0">
                <a:solidFill>
                  <a:srgbClr val="000000"/>
                </a:solidFill>
                <a:effectLst/>
                <a:latin typeface="Consolas" panose="020B0609020204030204" pitchFamily="49" charset="0"/>
              </a:rPr>
              <a:t>,</a:t>
            </a:r>
          </a:p>
          <a:p>
            <a:r>
              <a:rPr lang="en-IN" sz="1100" b="0" dirty="0">
                <a:solidFill>
                  <a:srgbClr val="000000"/>
                </a:solidFill>
                <a:effectLst/>
                <a:latin typeface="Consolas" panose="020B0609020204030204" pitchFamily="49" charset="0"/>
              </a:rPr>
              <a:t>    {</a:t>
            </a:r>
          </a:p>
          <a:p>
            <a:r>
              <a:rPr lang="en-IN" sz="1100" b="0" dirty="0">
                <a:solidFill>
                  <a:srgbClr val="000000"/>
                </a:solidFill>
                <a:effectLst/>
                <a:latin typeface="Consolas" panose="020B0609020204030204" pitchFamily="49" charset="0"/>
              </a:rPr>
              <a:t>        {</a:t>
            </a:r>
            <a:r>
              <a:rPr lang="en-IN" sz="1100" b="0" dirty="0">
                <a:solidFill>
                  <a:srgbClr val="098658"/>
                </a:solidFill>
                <a:effectLst/>
                <a:latin typeface="Consolas" panose="020B0609020204030204" pitchFamily="49" charset="0"/>
              </a:rPr>
              <a:t>11</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12</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13</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14</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15</a:t>
            </a:r>
            <a:r>
              <a:rPr lang="en-IN" sz="1100" b="0" dirty="0">
                <a:solidFill>
                  <a:srgbClr val="000000"/>
                </a:solidFill>
                <a:effectLst/>
                <a:latin typeface="Consolas" panose="020B0609020204030204" pitchFamily="49" charset="0"/>
              </a:rPr>
              <a:t>},</a:t>
            </a:r>
          </a:p>
          <a:p>
            <a:r>
              <a:rPr lang="en-IN" sz="1100" b="0" dirty="0">
                <a:solidFill>
                  <a:srgbClr val="000000"/>
                </a:solidFill>
                <a:effectLst/>
                <a:latin typeface="Consolas" panose="020B0609020204030204" pitchFamily="49" charset="0"/>
              </a:rPr>
              <a:t>        {</a:t>
            </a:r>
            <a:r>
              <a:rPr lang="en-IN" sz="1100" b="0" dirty="0">
                <a:solidFill>
                  <a:srgbClr val="098658"/>
                </a:solidFill>
                <a:effectLst/>
                <a:latin typeface="Consolas" panose="020B0609020204030204" pitchFamily="49" charset="0"/>
              </a:rPr>
              <a:t>21</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22</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23</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24</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25</a:t>
            </a:r>
            <a:r>
              <a:rPr lang="en-IN" sz="1100" b="0" dirty="0">
                <a:solidFill>
                  <a:srgbClr val="000000"/>
                </a:solidFill>
                <a:effectLst/>
                <a:latin typeface="Consolas" panose="020B0609020204030204" pitchFamily="49" charset="0"/>
              </a:rPr>
              <a:t>},</a:t>
            </a:r>
          </a:p>
          <a:p>
            <a:r>
              <a:rPr lang="en-IN" sz="1100" b="0" dirty="0">
                <a:solidFill>
                  <a:srgbClr val="000000"/>
                </a:solidFill>
                <a:effectLst/>
                <a:latin typeface="Consolas" panose="020B0609020204030204" pitchFamily="49" charset="0"/>
              </a:rPr>
              <a:t>        {</a:t>
            </a:r>
            <a:r>
              <a:rPr lang="en-IN" sz="1100" b="0" dirty="0">
                <a:solidFill>
                  <a:srgbClr val="098658"/>
                </a:solidFill>
                <a:effectLst/>
                <a:latin typeface="Consolas" panose="020B0609020204030204" pitchFamily="49" charset="0"/>
              </a:rPr>
              <a:t>31</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32</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33</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34</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35</a:t>
            </a:r>
            <a:r>
              <a:rPr lang="en-IN" sz="1100" b="0" dirty="0">
                <a:solidFill>
                  <a:srgbClr val="000000"/>
                </a:solidFill>
                <a:effectLst/>
                <a:latin typeface="Consolas" panose="020B0609020204030204" pitchFamily="49" charset="0"/>
              </a:rPr>
              <a:t>},</a:t>
            </a:r>
          </a:p>
          <a:p>
            <a:r>
              <a:rPr lang="en-IN" sz="1100" b="0" dirty="0">
                <a:solidFill>
                  <a:srgbClr val="000000"/>
                </a:solidFill>
                <a:effectLst/>
                <a:latin typeface="Consolas" panose="020B0609020204030204" pitchFamily="49" charset="0"/>
              </a:rPr>
              <a:t>        {</a:t>
            </a:r>
            <a:r>
              <a:rPr lang="en-IN" sz="1100" b="0" dirty="0">
                <a:solidFill>
                  <a:srgbClr val="098658"/>
                </a:solidFill>
                <a:effectLst/>
                <a:latin typeface="Consolas" panose="020B0609020204030204" pitchFamily="49" charset="0"/>
              </a:rPr>
              <a:t>41</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42</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43</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44</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45</a:t>
            </a:r>
            <a:r>
              <a:rPr lang="en-IN" sz="1100" b="0" dirty="0">
                <a:solidFill>
                  <a:srgbClr val="000000"/>
                </a:solidFill>
                <a:effectLst/>
                <a:latin typeface="Consolas" panose="020B0609020204030204" pitchFamily="49" charset="0"/>
              </a:rPr>
              <a:t>},</a:t>
            </a:r>
          </a:p>
          <a:p>
            <a:r>
              <a:rPr lang="en-IN" sz="1100" b="0" dirty="0">
                <a:solidFill>
                  <a:srgbClr val="000000"/>
                </a:solidFill>
                <a:effectLst/>
                <a:latin typeface="Consolas" panose="020B0609020204030204" pitchFamily="49" charset="0"/>
              </a:rPr>
              <a:t>        {</a:t>
            </a:r>
            <a:r>
              <a:rPr lang="en-IN" sz="1100" b="0" dirty="0">
                <a:solidFill>
                  <a:srgbClr val="098658"/>
                </a:solidFill>
                <a:effectLst/>
                <a:latin typeface="Consolas" panose="020B0609020204030204" pitchFamily="49" charset="0"/>
              </a:rPr>
              <a:t>51</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52</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53</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54</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55</a:t>
            </a:r>
            <a:r>
              <a:rPr lang="en-IN" sz="1100" b="0" dirty="0">
                <a:solidFill>
                  <a:srgbClr val="000000"/>
                </a:solidFill>
                <a:effectLst/>
                <a:latin typeface="Consolas" panose="020B0609020204030204" pitchFamily="49" charset="0"/>
              </a:rPr>
              <a:t>}</a:t>
            </a:r>
          </a:p>
          <a:p>
            <a:r>
              <a:rPr lang="en-IN" sz="1100" b="0" dirty="0">
                <a:solidFill>
                  <a:srgbClr val="000000"/>
                </a:solidFill>
                <a:effectLst/>
                <a:latin typeface="Consolas" panose="020B0609020204030204" pitchFamily="49" charset="0"/>
              </a:rPr>
              <a:t>    }</a:t>
            </a:r>
          </a:p>
          <a:p>
            <a:r>
              <a:rPr lang="en-IN" sz="1100" b="0" dirty="0">
                <a:solidFill>
                  <a:srgbClr val="000000"/>
                </a:solidFill>
                <a:effectLst/>
                <a:latin typeface="Consolas" panose="020B0609020204030204" pitchFamily="49" charset="0"/>
              </a:rPr>
              <a:t>),</a:t>
            </a:r>
            <a:r>
              <a:rPr lang="en-IN" sz="1100" b="0" dirty="0">
                <a:solidFill>
                  <a:srgbClr val="3165BB"/>
                </a:solidFill>
                <a:effectLst/>
                <a:latin typeface="Consolas" panose="020B0609020204030204" pitchFamily="49" charset="0"/>
              </a:rPr>
              <a:t>DISTINCT</a:t>
            </a:r>
            <a:r>
              <a:rPr lang="en-IN" sz="1100" b="0" dirty="0">
                <a:solidFill>
                  <a:srgbClr val="000000"/>
                </a:solidFill>
                <a:effectLst/>
                <a:latin typeface="Consolas" panose="020B0609020204030204" pitchFamily="49" charset="0"/>
              </a:rPr>
              <a:t>(</a:t>
            </a:r>
            <a:r>
              <a:rPr lang="en-IN" sz="1100" b="0" dirty="0">
                <a:solidFill>
                  <a:srgbClr val="3165BB"/>
                </a:solidFill>
                <a:effectLst/>
                <a:latin typeface="Consolas" panose="020B0609020204030204" pitchFamily="49" charset="0"/>
              </a:rPr>
              <a:t>SELECTCOLUMNS</a:t>
            </a:r>
            <a:r>
              <a:rPr lang="en-IN" sz="1100" b="0" dirty="0">
                <a:solidFill>
                  <a:srgbClr val="000000"/>
                </a:solidFill>
                <a:effectLst/>
                <a:latin typeface="Consolas" panose="020B0609020204030204" pitchFamily="49" charset="0"/>
              </a:rPr>
              <a:t>(</a:t>
            </a:r>
            <a:r>
              <a:rPr lang="en-IN" sz="1100" b="0" dirty="0">
                <a:solidFill>
                  <a:srgbClr val="001080"/>
                </a:solidFill>
                <a:effectLst/>
                <a:latin typeface="Consolas" panose="020B0609020204030204" pitchFamily="49" charset="0"/>
              </a:rPr>
              <a:t>RISKS</a:t>
            </a:r>
            <a:r>
              <a:rPr lang="en-IN" sz="1100" b="0" dirty="0">
                <a:solidFill>
                  <a:srgbClr val="000000"/>
                </a:solidFill>
                <a:effectLst/>
                <a:latin typeface="Consolas" panose="020B0609020204030204" pitchFamily="49" charset="0"/>
              </a:rPr>
              <a:t>, </a:t>
            </a:r>
            <a:r>
              <a:rPr lang="en-IN" sz="1100" b="0" dirty="0">
                <a:solidFill>
                  <a:srgbClr val="A31515"/>
                </a:solidFill>
                <a:effectLst/>
                <a:latin typeface="Consolas" panose="020B0609020204030204" pitchFamily="49" charset="0"/>
              </a:rPr>
              <a:t>"Category"</a:t>
            </a:r>
            <a:r>
              <a:rPr lang="en-IN" sz="1100" b="0" dirty="0">
                <a:solidFill>
                  <a:srgbClr val="000000"/>
                </a:solidFill>
                <a:effectLst/>
                <a:latin typeface="Consolas" panose="020B0609020204030204" pitchFamily="49" charset="0"/>
              </a:rPr>
              <a:t>, </a:t>
            </a:r>
            <a:r>
              <a:rPr lang="en-IN" sz="1100" b="0" dirty="0">
                <a:solidFill>
                  <a:srgbClr val="001080"/>
                </a:solidFill>
                <a:effectLst/>
                <a:latin typeface="Consolas" panose="020B0609020204030204" pitchFamily="49" charset="0"/>
              </a:rPr>
              <a:t>RISKS[RISK CATEGORY]</a:t>
            </a:r>
            <a:r>
              <a:rPr lang="en-IN" sz="1100" b="0" dirty="0">
                <a:solidFill>
                  <a:srgbClr val="000000"/>
                </a:solidFill>
                <a:effectLst/>
                <a:latin typeface="Consolas" panose="020B0609020204030204" pitchFamily="49" charset="0"/>
              </a:rPr>
              <a:t>)))</a:t>
            </a:r>
          </a:p>
          <a:p>
            <a:pPr marL="0" marR="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420013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D2C389D-9E1E-8C68-39F1-C67D17EAF6B4}"/>
              </a:ext>
            </a:extLst>
          </p:cNvPr>
          <p:cNvSpPr/>
          <p:nvPr/>
        </p:nvSpPr>
        <p:spPr bwMode="auto">
          <a:xfrm>
            <a:off x="1838131" y="2024856"/>
            <a:ext cx="3928188" cy="2407298"/>
          </a:xfrm>
          <a:prstGeom prst="rect">
            <a:avLst/>
          </a:prstGeom>
          <a:solidFill>
            <a:srgbClr val="D5FFF2"/>
          </a:solidFill>
          <a:ln w="19050">
            <a:solidFill>
              <a:schemeClr val="tx1"/>
            </a:solidFill>
            <a:prstDash val="sysDash"/>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US" sz="1100" b="0" dirty="0">
                <a:solidFill>
                  <a:srgbClr val="000000"/>
                </a:solidFill>
                <a:effectLst/>
                <a:latin typeface="Consolas" panose="020B0609020204030204" pitchFamily="49" charset="0"/>
              </a:rPr>
              <a:t>Rows Headers = </a:t>
            </a:r>
          </a:p>
          <a:p>
            <a:r>
              <a:rPr lang="en-US" sz="1100" b="0" dirty="0">
                <a:solidFill>
                  <a:srgbClr val="0000FF"/>
                </a:solidFill>
                <a:effectLst/>
                <a:latin typeface="Consolas" panose="020B0609020204030204" pitchFamily="49" charset="0"/>
              </a:rPr>
              <a:t>var</a:t>
            </a:r>
            <a:r>
              <a:rPr lang="en-US" sz="1100" b="0" dirty="0">
                <a:solidFill>
                  <a:srgbClr val="000000"/>
                </a:solidFill>
                <a:effectLst/>
                <a:latin typeface="Consolas" panose="020B0609020204030204" pitchFamily="49" charset="0"/>
              </a:rPr>
              <a:t> </a:t>
            </a:r>
            <a:r>
              <a:rPr lang="en-US" sz="1100" b="0" dirty="0">
                <a:solidFill>
                  <a:srgbClr val="008080"/>
                </a:solidFill>
                <a:effectLst/>
                <a:latin typeface="Consolas" panose="020B0609020204030204" pitchFamily="49" charset="0"/>
              </a:rPr>
              <a:t>ConNo</a:t>
            </a:r>
            <a:r>
              <a:rPr lang="en-US" sz="1100" b="0" dirty="0">
                <a:solidFill>
                  <a:srgbClr val="000000"/>
                </a:solidFill>
                <a:effectLst/>
                <a:latin typeface="Consolas" panose="020B0609020204030204" pitchFamily="49" charset="0"/>
              </a:rPr>
              <a:t>=</a:t>
            </a:r>
            <a:r>
              <a:rPr lang="en-US" sz="1100" b="0" dirty="0">
                <a:solidFill>
                  <a:srgbClr val="3165BB"/>
                </a:solidFill>
                <a:effectLst/>
                <a:latin typeface="Consolas" panose="020B0609020204030204" pitchFamily="49" charset="0"/>
              </a:rPr>
              <a:t>VALUE</a:t>
            </a:r>
            <a:r>
              <a:rPr lang="en-US" sz="1100" b="0" dirty="0">
                <a:solidFill>
                  <a:srgbClr val="000000"/>
                </a:solidFill>
                <a:effectLst/>
                <a:latin typeface="Consolas" panose="020B0609020204030204" pitchFamily="49" charset="0"/>
              </a:rPr>
              <a:t>(</a:t>
            </a:r>
            <a:r>
              <a:rPr lang="en-US" sz="1100" b="0" dirty="0">
                <a:solidFill>
                  <a:srgbClr val="3165BB"/>
                </a:solidFill>
                <a:effectLst/>
                <a:latin typeface="Consolas" panose="020B0609020204030204" pitchFamily="49" charset="0"/>
              </a:rPr>
              <a:t>right</a:t>
            </a:r>
            <a:r>
              <a:rPr lang="en-US" sz="1100" b="0" dirty="0">
                <a:solidFill>
                  <a:srgbClr val="000000"/>
                </a:solidFill>
                <a:effectLst/>
                <a:latin typeface="Consolas" panose="020B0609020204030204" pitchFamily="49" charset="0"/>
              </a:rPr>
              <a:t>(</a:t>
            </a:r>
            <a:r>
              <a:rPr lang="en-US" sz="1100" b="0" dirty="0">
                <a:solidFill>
                  <a:srgbClr val="001080"/>
                </a:solidFill>
                <a:effectLst/>
                <a:latin typeface="Consolas" panose="020B0609020204030204" pitchFamily="49" charset="0"/>
              </a:rPr>
              <a:t>'RISK STATUS'[Risk Temp]</a:t>
            </a:r>
            <a:r>
              <a:rPr lang="en-US" sz="1100" b="0" dirty="0">
                <a:solidFill>
                  <a:srgbClr val="000000"/>
                </a:solidFill>
                <a:effectLst/>
                <a:latin typeface="Consolas" panose="020B0609020204030204" pitchFamily="49" charset="0"/>
              </a:rPr>
              <a:t>))</a:t>
            </a:r>
          </a:p>
          <a:p>
            <a:r>
              <a:rPr lang="en-US" sz="1100" b="0" dirty="0">
                <a:solidFill>
                  <a:srgbClr val="0000FF"/>
                </a:solidFill>
                <a:effectLst/>
                <a:latin typeface="Consolas" panose="020B0609020204030204" pitchFamily="49" charset="0"/>
              </a:rPr>
              <a:t>RETURN</a:t>
            </a:r>
            <a:endParaRPr lang="en-US" sz="1100" b="0" dirty="0">
              <a:solidFill>
                <a:srgbClr val="000000"/>
              </a:solidFill>
              <a:effectLst/>
              <a:latin typeface="Consolas" panose="020B0609020204030204" pitchFamily="49" charset="0"/>
            </a:endParaRPr>
          </a:p>
          <a:p>
            <a:r>
              <a:rPr lang="en-US" sz="1100" b="0" dirty="0">
                <a:solidFill>
                  <a:srgbClr val="3165BB"/>
                </a:solidFill>
                <a:effectLst/>
                <a:latin typeface="Consolas" panose="020B0609020204030204" pitchFamily="49" charset="0"/>
              </a:rPr>
              <a:t>if</a:t>
            </a:r>
            <a:r>
              <a:rPr lang="en-US" sz="1100" b="0" dirty="0">
                <a:solidFill>
                  <a:srgbClr val="000000"/>
                </a:solidFill>
                <a:effectLst/>
                <a:latin typeface="Consolas" panose="020B0609020204030204" pitchFamily="49" charset="0"/>
              </a:rPr>
              <a:t>(</a:t>
            </a:r>
            <a:r>
              <a:rPr lang="en-US" sz="1100" b="0" dirty="0">
                <a:solidFill>
                  <a:srgbClr val="008080"/>
                </a:solidFill>
                <a:effectLst/>
                <a:latin typeface="Consolas" panose="020B0609020204030204" pitchFamily="49" charset="0"/>
              </a:rPr>
              <a:t>ConNo</a:t>
            </a:r>
            <a:r>
              <a:rPr lang="en-US" sz="1100" b="0" dirty="0">
                <a:solidFill>
                  <a:srgbClr val="000000"/>
                </a:solidFill>
                <a:effectLst/>
                <a:latin typeface="Consolas" panose="020B0609020204030204" pitchFamily="49" charset="0"/>
              </a:rPr>
              <a:t>=</a:t>
            </a:r>
            <a:r>
              <a:rPr lang="en-US" sz="1100" b="0" dirty="0">
                <a:solidFill>
                  <a:srgbClr val="098658"/>
                </a:solidFill>
                <a:effectLst/>
                <a:latin typeface="Consolas" panose="020B0609020204030204" pitchFamily="49" charset="0"/>
              </a:rPr>
              <a:t>1</a:t>
            </a:r>
            <a:r>
              <a:rPr lang="en-US" sz="1100" b="0" dirty="0">
                <a:solidFill>
                  <a:srgbClr val="000000"/>
                </a:solidFill>
                <a:effectLst/>
                <a:latin typeface="Consolas" panose="020B0609020204030204" pitchFamily="49" charset="0"/>
              </a:rPr>
              <a:t>,</a:t>
            </a:r>
            <a:r>
              <a:rPr lang="en-US" sz="1100" b="0" dirty="0">
                <a:solidFill>
                  <a:srgbClr val="008080"/>
                </a:solidFill>
                <a:effectLst/>
                <a:latin typeface="Consolas" panose="020B0609020204030204" pitchFamily="49" charset="0"/>
              </a:rPr>
              <a:t>ConNo</a:t>
            </a:r>
            <a:r>
              <a:rPr lang="en-US" sz="1100" b="0" dirty="0">
                <a:solidFill>
                  <a:srgbClr val="000000"/>
                </a:solidFill>
                <a:effectLst/>
                <a:latin typeface="Consolas" panose="020B0609020204030204" pitchFamily="49" charset="0"/>
              </a:rPr>
              <a:t> &amp; </a:t>
            </a:r>
            <a:r>
              <a:rPr lang="en-US" sz="1100" b="0" dirty="0">
                <a:solidFill>
                  <a:srgbClr val="A31515"/>
                </a:solidFill>
                <a:effectLst/>
                <a:latin typeface="Consolas" panose="020B0609020204030204" pitchFamily="49" charset="0"/>
              </a:rPr>
              <a:t>"</a:t>
            </a:r>
            <a:endParaRPr lang="en-US" sz="1100" b="0" dirty="0">
              <a:solidFill>
                <a:srgbClr val="000000"/>
              </a:solidFill>
              <a:effectLst/>
              <a:latin typeface="Consolas" panose="020B0609020204030204" pitchFamily="49" charset="0"/>
            </a:endParaRPr>
          </a:p>
          <a:p>
            <a:r>
              <a:rPr lang="en-US" sz="1100" b="0" dirty="0">
                <a:solidFill>
                  <a:srgbClr val="A31515"/>
                </a:solidFill>
                <a:effectLst/>
                <a:latin typeface="Consolas" panose="020B0609020204030204" pitchFamily="49" charset="0"/>
              </a:rPr>
              <a:t>Rare"</a:t>
            </a:r>
            <a:r>
              <a:rPr lang="en-US" sz="1100" b="0" dirty="0">
                <a:solidFill>
                  <a:srgbClr val="000000"/>
                </a:solidFill>
                <a:effectLst/>
                <a:latin typeface="Consolas" panose="020B0609020204030204" pitchFamily="49" charset="0"/>
              </a:rPr>
              <a:t>,</a:t>
            </a:r>
          </a:p>
          <a:p>
            <a:r>
              <a:rPr lang="en-US" sz="1100" b="0" dirty="0">
                <a:solidFill>
                  <a:srgbClr val="3165BB"/>
                </a:solidFill>
                <a:effectLst/>
                <a:latin typeface="Consolas" panose="020B0609020204030204" pitchFamily="49" charset="0"/>
              </a:rPr>
              <a:t>if</a:t>
            </a:r>
            <a:r>
              <a:rPr lang="en-US" sz="1100" b="0" dirty="0">
                <a:solidFill>
                  <a:srgbClr val="000000"/>
                </a:solidFill>
                <a:effectLst/>
                <a:latin typeface="Consolas" panose="020B0609020204030204" pitchFamily="49" charset="0"/>
              </a:rPr>
              <a:t>(</a:t>
            </a:r>
            <a:r>
              <a:rPr lang="en-US" sz="1100" b="0" dirty="0">
                <a:solidFill>
                  <a:srgbClr val="008080"/>
                </a:solidFill>
                <a:effectLst/>
                <a:latin typeface="Consolas" panose="020B0609020204030204" pitchFamily="49" charset="0"/>
              </a:rPr>
              <a:t>ConNo</a:t>
            </a:r>
            <a:r>
              <a:rPr lang="en-US" sz="1100" b="0" dirty="0">
                <a:solidFill>
                  <a:srgbClr val="000000"/>
                </a:solidFill>
                <a:effectLst/>
                <a:latin typeface="Consolas" panose="020B0609020204030204" pitchFamily="49" charset="0"/>
              </a:rPr>
              <a:t>=</a:t>
            </a:r>
            <a:r>
              <a:rPr lang="en-US" sz="1100" b="0" dirty="0">
                <a:solidFill>
                  <a:srgbClr val="098658"/>
                </a:solidFill>
                <a:effectLst/>
                <a:latin typeface="Consolas" panose="020B0609020204030204" pitchFamily="49" charset="0"/>
              </a:rPr>
              <a:t>2</a:t>
            </a:r>
            <a:r>
              <a:rPr lang="en-US" sz="1100" b="0" dirty="0">
                <a:solidFill>
                  <a:srgbClr val="000000"/>
                </a:solidFill>
                <a:effectLst/>
                <a:latin typeface="Consolas" panose="020B0609020204030204" pitchFamily="49" charset="0"/>
              </a:rPr>
              <a:t>,</a:t>
            </a:r>
            <a:r>
              <a:rPr lang="en-US" sz="1100" b="0" dirty="0">
                <a:solidFill>
                  <a:srgbClr val="008080"/>
                </a:solidFill>
                <a:effectLst/>
                <a:latin typeface="Consolas" panose="020B0609020204030204" pitchFamily="49" charset="0"/>
              </a:rPr>
              <a:t>ConNo</a:t>
            </a:r>
            <a:r>
              <a:rPr lang="en-US" sz="1100" b="0" dirty="0">
                <a:solidFill>
                  <a:srgbClr val="000000"/>
                </a:solidFill>
                <a:effectLst/>
                <a:latin typeface="Consolas" panose="020B0609020204030204" pitchFamily="49" charset="0"/>
              </a:rPr>
              <a:t> &amp; </a:t>
            </a:r>
            <a:r>
              <a:rPr lang="en-US" sz="1100" b="0" dirty="0">
                <a:solidFill>
                  <a:srgbClr val="A31515"/>
                </a:solidFill>
                <a:effectLst/>
                <a:latin typeface="Consolas" panose="020B0609020204030204" pitchFamily="49" charset="0"/>
              </a:rPr>
              <a:t>"</a:t>
            </a:r>
            <a:endParaRPr lang="en-US" sz="1100" b="0" dirty="0">
              <a:solidFill>
                <a:srgbClr val="000000"/>
              </a:solidFill>
              <a:effectLst/>
              <a:latin typeface="Consolas" panose="020B0609020204030204" pitchFamily="49" charset="0"/>
            </a:endParaRPr>
          </a:p>
          <a:p>
            <a:r>
              <a:rPr lang="en-US" sz="1100" b="0" dirty="0">
                <a:solidFill>
                  <a:srgbClr val="A31515"/>
                </a:solidFill>
                <a:effectLst/>
                <a:latin typeface="Consolas" panose="020B0609020204030204" pitchFamily="49" charset="0"/>
              </a:rPr>
              <a:t>Unlikely"</a:t>
            </a:r>
            <a:r>
              <a:rPr lang="en-US" sz="1100" b="0" dirty="0">
                <a:solidFill>
                  <a:srgbClr val="000000"/>
                </a:solidFill>
                <a:effectLst/>
                <a:latin typeface="Consolas" panose="020B0609020204030204" pitchFamily="49" charset="0"/>
              </a:rPr>
              <a:t>,</a:t>
            </a:r>
          </a:p>
          <a:p>
            <a:r>
              <a:rPr lang="en-US" sz="1100" b="0" dirty="0">
                <a:solidFill>
                  <a:srgbClr val="3165BB"/>
                </a:solidFill>
                <a:effectLst/>
                <a:latin typeface="Consolas" panose="020B0609020204030204" pitchFamily="49" charset="0"/>
              </a:rPr>
              <a:t>if</a:t>
            </a:r>
            <a:r>
              <a:rPr lang="en-US" sz="1100" b="0" dirty="0">
                <a:solidFill>
                  <a:srgbClr val="000000"/>
                </a:solidFill>
                <a:effectLst/>
                <a:latin typeface="Consolas" panose="020B0609020204030204" pitchFamily="49" charset="0"/>
              </a:rPr>
              <a:t>(</a:t>
            </a:r>
            <a:r>
              <a:rPr lang="en-US" sz="1100" b="0" dirty="0">
                <a:solidFill>
                  <a:srgbClr val="008080"/>
                </a:solidFill>
                <a:effectLst/>
                <a:latin typeface="Consolas" panose="020B0609020204030204" pitchFamily="49" charset="0"/>
              </a:rPr>
              <a:t>ConNo</a:t>
            </a:r>
            <a:r>
              <a:rPr lang="en-US" sz="1100" b="0" dirty="0">
                <a:solidFill>
                  <a:srgbClr val="000000"/>
                </a:solidFill>
                <a:effectLst/>
                <a:latin typeface="Consolas" panose="020B0609020204030204" pitchFamily="49" charset="0"/>
              </a:rPr>
              <a:t>=</a:t>
            </a:r>
            <a:r>
              <a:rPr lang="en-US" sz="1100" b="0" dirty="0">
                <a:solidFill>
                  <a:srgbClr val="098658"/>
                </a:solidFill>
                <a:effectLst/>
                <a:latin typeface="Consolas" panose="020B0609020204030204" pitchFamily="49" charset="0"/>
              </a:rPr>
              <a:t>3</a:t>
            </a:r>
            <a:r>
              <a:rPr lang="en-US" sz="1100" b="0" dirty="0">
                <a:solidFill>
                  <a:srgbClr val="000000"/>
                </a:solidFill>
                <a:effectLst/>
                <a:latin typeface="Consolas" panose="020B0609020204030204" pitchFamily="49" charset="0"/>
              </a:rPr>
              <a:t>,</a:t>
            </a:r>
            <a:r>
              <a:rPr lang="en-US" sz="1100" b="0" dirty="0">
                <a:solidFill>
                  <a:srgbClr val="008080"/>
                </a:solidFill>
                <a:effectLst/>
                <a:latin typeface="Consolas" panose="020B0609020204030204" pitchFamily="49" charset="0"/>
              </a:rPr>
              <a:t>ConNo</a:t>
            </a:r>
            <a:r>
              <a:rPr lang="en-US" sz="1100" b="0" dirty="0">
                <a:solidFill>
                  <a:srgbClr val="000000"/>
                </a:solidFill>
                <a:effectLst/>
                <a:latin typeface="Consolas" panose="020B0609020204030204" pitchFamily="49" charset="0"/>
              </a:rPr>
              <a:t> &amp; </a:t>
            </a:r>
            <a:r>
              <a:rPr lang="en-US" sz="1100" b="0" dirty="0">
                <a:solidFill>
                  <a:srgbClr val="A31515"/>
                </a:solidFill>
                <a:effectLst/>
                <a:latin typeface="Consolas" panose="020B0609020204030204" pitchFamily="49" charset="0"/>
              </a:rPr>
              <a:t>"</a:t>
            </a:r>
            <a:endParaRPr lang="en-US" sz="1100" b="0" dirty="0">
              <a:solidFill>
                <a:srgbClr val="000000"/>
              </a:solidFill>
              <a:effectLst/>
              <a:latin typeface="Consolas" panose="020B0609020204030204" pitchFamily="49" charset="0"/>
            </a:endParaRPr>
          </a:p>
          <a:p>
            <a:r>
              <a:rPr lang="en-US" sz="1100" b="0" dirty="0">
                <a:solidFill>
                  <a:srgbClr val="A31515"/>
                </a:solidFill>
                <a:effectLst/>
                <a:latin typeface="Consolas" panose="020B0609020204030204" pitchFamily="49" charset="0"/>
              </a:rPr>
              <a:t>Possible"</a:t>
            </a:r>
            <a:r>
              <a:rPr lang="en-US" sz="1100" b="0" dirty="0">
                <a:solidFill>
                  <a:srgbClr val="000000"/>
                </a:solidFill>
                <a:effectLst/>
                <a:latin typeface="Consolas" panose="020B0609020204030204" pitchFamily="49" charset="0"/>
              </a:rPr>
              <a:t>,</a:t>
            </a:r>
          </a:p>
          <a:p>
            <a:r>
              <a:rPr lang="en-US" sz="1100" b="0" dirty="0">
                <a:solidFill>
                  <a:srgbClr val="3165BB"/>
                </a:solidFill>
                <a:effectLst/>
                <a:latin typeface="Consolas" panose="020B0609020204030204" pitchFamily="49" charset="0"/>
              </a:rPr>
              <a:t>if</a:t>
            </a:r>
            <a:r>
              <a:rPr lang="en-US" sz="1100" b="0" dirty="0">
                <a:solidFill>
                  <a:srgbClr val="000000"/>
                </a:solidFill>
                <a:effectLst/>
                <a:latin typeface="Consolas" panose="020B0609020204030204" pitchFamily="49" charset="0"/>
              </a:rPr>
              <a:t>(</a:t>
            </a:r>
            <a:r>
              <a:rPr lang="en-US" sz="1100" b="0" dirty="0">
                <a:solidFill>
                  <a:srgbClr val="008080"/>
                </a:solidFill>
                <a:effectLst/>
                <a:latin typeface="Consolas" panose="020B0609020204030204" pitchFamily="49" charset="0"/>
              </a:rPr>
              <a:t>ConNo</a:t>
            </a:r>
            <a:r>
              <a:rPr lang="en-US" sz="1100" b="0" dirty="0">
                <a:solidFill>
                  <a:srgbClr val="000000"/>
                </a:solidFill>
                <a:effectLst/>
                <a:latin typeface="Consolas" panose="020B0609020204030204" pitchFamily="49" charset="0"/>
              </a:rPr>
              <a:t>=</a:t>
            </a:r>
            <a:r>
              <a:rPr lang="en-US" sz="1100" b="0" dirty="0">
                <a:solidFill>
                  <a:srgbClr val="098658"/>
                </a:solidFill>
                <a:effectLst/>
                <a:latin typeface="Consolas" panose="020B0609020204030204" pitchFamily="49" charset="0"/>
              </a:rPr>
              <a:t>4</a:t>
            </a:r>
            <a:r>
              <a:rPr lang="en-US" sz="1100" b="0" dirty="0">
                <a:solidFill>
                  <a:srgbClr val="000000"/>
                </a:solidFill>
                <a:effectLst/>
                <a:latin typeface="Consolas" panose="020B0609020204030204" pitchFamily="49" charset="0"/>
              </a:rPr>
              <a:t>,</a:t>
            </a:r>
            <a:r>
              <a:rPr lang="en-US" sz="1100" b="0" dirty="0">
                <a:solidFill>
                  <a:srgbClr val="008080"/>
                </a:solidFill>
                <a:effectLst/>
                <a:latin typeface="Consolas" panose="020B0609020204030204" pitchFamily="49" charset="0"/>
              </a:rPr>
              <a:t>ConNo</a:t>
            </a:r>
            <a:r>
              <a:rPr lang="en-US" sz="1100" b="0" dirty="0">
                <a:solidFill>
                  <a:srgbClr val="000000"/>
                </a:solidFill>
                <a:effectLst/>
                <a:latin typeface="Consolas" panose="020B0609020204030204" pitchFamily="49" charset="0"/>
              </a:rPr>
              <a:t> &amp; </a:t>
            </a:r>
            <a:r>
              <a:rPr lang="en-US" sz="1100" b="0" dirty="0">
                <a:solidFill>
                  <a:srgbClr val="A31515"/>
                </a:solidFill>
                <a:effectLst/>
                <a:latin typeface="Consolas" panose="020B0609020204030204" pitchFamily="49" charset="0"/>
              </a:rPr>
              <a:t>"</a:t>
            </a:r>
            <a:endParaRPr lang="en-US" sz="1100" b="0" dirty="0">
              <a:solidFill>
                <a:srgbClr val="000000"/>
              </a:solidFill>
              <a:effectLst/>
              <a:latin typeface="Consolas" panose="020B0609020204030204" pitchFamily="49" charset="0"/>
            </a:endParaRPr>
          </a:p>
          <a:p>
            <a:r>
              <a:rPr lang="en-US" sz="1100" b="0" dirty="0">
                <a:solidFill>
                  <a:srgbClr val="A31515"/>
                </a:solidFill>
                <a:effectLst/>
                <a:latin typeface="Consolas" panose="020B0609020204030204" pitchFamily="49" charset="0"/>
              </a:rPr>
              <a:t>Likely"</a:t>
            </a:r>
            <a:r>
              <a:rPr lang="en-US" sz="1100" b="0" dirty="0">
                <a:solidFill>
                  <a:srgbClr val="000000"/>
                </a:solidFill>
                <a:effectLst/>
                <a:latin typeface="Consolas" panose="020B0609020204030204" pitchFamily="49" charset="0"/>
              </a:rPr>
              <a:t>,</a:t>
            </a:r>
          </a:p>
          <a:p>
            <a:r>
              <a:rPr lang="en-US" sz="1100" b="0" dirty="0">
                <a:solidFill>
                  <a:srgbClr val="3165BB"/>
                </a:solidFill>
                <a:effectLst/>
                <a:latin typeface="Consolas" panose="020B0609020204030204" pitchFamily="49" charset="0"/>
              </a:rPr>
              <a:t>if</a:t>
            </a:r>
            <a:r>
              <a:rPr lang="en-US" sz="1100" b="0" dirty="0">
                <a:solidFill>
                  <a:srgbClr val="000000"/>
                </a:solidFill>
                <a:effectLst/>
                <a:latin typeface="Consolas" panose="020B0609020204030204" pitchFamily="49" charset="0"/>
              </a:rPr>
              <a:t>(</a:t>
            </a:r>
            <a:r>
              <a:rPr lang="en-US" sz="1100" b="0" dirty="0">
                <a:solidFill>
                  <a:srgbClr val="008080"/>
                </a:solidFill>
                <a:effectLst/>
                <a:latin typeface="Consolas" panose="020B0609020204030204" pitchFamily="49" charset="0"/>
              </a:rPr>
              <a:t>ConNo</a:t>
            </a:r>
            <a:r>
              <a:rPr lang="en-US" sz="1100" b="0" dirty="0">
                <a:solidFill>
                  <a:srgbClr val="000000"/>
                </a:solidFill>
                <a:effectLst/>
                <a:latin typeface="Consolas" panose="020B0609020204030204" pitchFamily="49" charset="0"/>
              </a:rPr>
              <a:t>=</a:t>
            </a:r>
            <a:r>
              <a:rPr lang="en-US" sz="1100" b="0" dirty="0">
                <a:solidFill>
                  <a:srgbClr val="098658"/>
                </a:solidFill>
                <a:effectLst/>
                <a:latin typeface="Consolas" panose="020B0609020204030204" pitchFamily="49" charset="0"/>
              </a:rPr>
              <a:t>5</a:t>
            </a:r>
            <a:r>
              <a:rPr lang="en-US" sz="1100" b="0" dirty="0">
                <a:solidFill>
                  <a:srgbClr val="000000"/>
                </a:solidFill>
                <a:effectLst/>
                <a:latin typeface="Consolas" panose="020B0609020204030204" pitchFamily="49" charset="0"/>
              </a:rPr>
              <a:t>,</a:t>
            </a:r>
            <a:r>
              <a:rPr lang="en-US" sz="1100" b="0" dirty="0">
                <a:solidFill>
                  <a:srgbClr val="008080"/>
                </a:solidFill>
                <a:effectLst/>
                <a:latin typeface="Consolas" panose="020B0609020204030204" pitchFamily="49" charset="0"/>
              </a:rPr>
              <a:t>ConNo</a:t>
            </a:r>
            <a:r>
              <a:rPr lang="en-US" sz="1100" b="0" dirty="0">
                <a:solidFill>
                  <a:srgbClr val="000000"/>
                </a:solidFill>
                <a:effectLst/>
                <a:latin typeface="Consolas" panose="020B0609020204030204" pitchFamily="49" charset="0"/>
              </a:rPr>
              <a:t> &amp; </a:t>
            </a:r>
            <a:r>
              <a:rPr lang="en-US" sz="1100" b="0" dirty="0">
                <a:solidFill>
                  <a:srgbClr val="A31515"/>
                </a:solidFill>
                <a:effectLst/>
                <a:latin typeface="Consolas" panose="020B0609020204030204" pitchFamily="49" charset="0"/>
              </a:rPr>
              <a:t>"</a:t>
            </a:r>
            <a:endParaRPr lang="en-US" sz="1100" b="0" dirty="0">
              <a:solidFill>
                <a:srgbClr val="000000"/>
              </a:solidFill>
              <a:effectLst/>
              <a:latin typeface="Consolas" panose="020B0609020204030204" pitchFamily="49" charset="0"/>
            </a:endParaRPr>
          </a:p>
          <a:p>
            <a:r>
              <a:rPr lang="en-US" sz="1100" b="0" dirty="0">
                <a:solidFill>
                  <a:srgbClr val="A31515"/>
                </a:solidFill>
                <a:effectLst/>
                <a:latin typeface="Consolas" panose="020B0609020204030204" pitchFamily="49" charset="0"/>
              </a:rPr>
              <a:t>Almost Certain"</a:t>
            </a:r>
            <a:r>
              <a:rPr lang="en-US" sz="1100" b="0" dirty="0">
                <a:solidFill>
                  <a:srgbClr val="000000"/>
                </a:solidFill>
                <a:effectLst/>
                <a:latin typeface="Consolas" panose="020B0609020204030204" pitchFamily="49" charset="0"/>
              </a:rPr>
              <a:t>)))))</a:t>
            </a:r>
          </a:p>
          <a:p>
            <a:pPr marL="0" marR="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sym typeface="Arial" panose="020B0604020202020204" pitchFamily="34" charset="0"/>
            </a:endParaRPr>
          </a:p>
        </p:txBody>
      </p:sp>
      <p:sp>
        <p:nvSpPr>
          <p:cNvPr id="4" name="Rectangle 3">
            <a:extLst>
              <a:ext uri="{FF2B5EF4-FFF2-40B4-BE49-F238E27FC236}">
                <a16:creationId xmlns:a16="http://schemas.microsoft.com/office/drawing/2014/main" id="{9F0C869D-FCA8-F274-F85B-229BD919915F}"/>
              </a:ext>
            </a:extLst>
          </p:cNvPr>
          <p:cNvSpPr/>
          <p:nvPr/>
        </p:nvSpPr>
        <p:spPr bwMode="auto">
          <a:xfrm>
            <a:off x="6686940" y="2031077"/>
            <a:ext cx="3928188" cy="2407298"/>
          </a:xfrm>
          <a:prstGeom prst="rect">
            <a:avLst/>
          </a:prstGeom>
          <a:solidFill>
            <a:srgbClr val="D5FFF2"/>
          </a:solidFill>
          <a:ln w="19050">
            <a:solidFill>
              <a:schemeClr val="tx1"/>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IN" sz="1100" b="0" dirty="0">
                <a:solidFill>
                  <a:srgbClr val="000000"/>
                </a:solidFill>
                <a:effectLst/>
                <a:latin typeface="Consolas" panose="020B0609020204030204" pitchFamily="49" charset="0"/>
              </a:rPr>
              <a:t>Columns Headers = </a:t>
            </a:r>
          </a:p>
          <a:p>
            <a:r>
              <a:rPr lang="en-IN" sz="1100" b="0" dirty="0">
                <a:solidFill>
                  <a:srgbClr val="0000FF"/>
                </a:solidFill>
                <a:effectLst/>
                <a:latin typeface="Consolas" panose="020B0609020204030204" pitchFamily="49" charset="0"/>
              </a:rPr>
              <a:t>var</a:t>
            </a:r>
            <a:r>
              <a:rPr lang="en-IN" sz="1100" b="0" dirty="0">
                <a:solidFill>
                  <a:srgbClr val="000000"/>
                </a:solidFill>
                <a:effectLst/>
                <a:latin typeface="Consolas" panose="020B0609020204030204" pitchFamily="49" charset="0"/>
              </a:rPr>
              <a:t> </a:t>
            </a:r>
            <a:r>
              <a:rPr lang="en-IN" sz="1100" b="0" dirty="0">
                <a:solidFill>
                  <a:srgbClr val="008080"/>
                </a:solidFill>
                <a:effectLst/>
                <a:latin typeface="Consolas" panose="020B0609020204030204" pitchFamily="49" charset="0"/>
              </a:rPr>
              <a:t>ConNo</a:t>
            </a:r>
            <a:r>
              <a:rPr lang="en-IN" sz="1100" b="0" dirty="0">
                <a:solidFill>
                  <a:srgbClr val="000000"/>
                </a:solidFill>
                <a:effectLst/>
                <a:latin typeface="Consolas" panose="020B0609020204030204" pitchFamily="49" charset="0"/>
              </a:rPr>
              <a:t>=</a:t>
            </a:r>
            <a:r>
              <a:rPr lang="en-IN" sz="1100" b="0" dirty="0">
                <a:solidFill>
                  <a:srgbClr val="3165BB"/>
                </a:solidFill>
                <a:effectLst/>
                <a:latin typeface="Consolas" panose="020B0609020204030204" pitchFamily="49" charset="0"/>
              </a:rPr>
              <a:t>VALUE</a:t>
            </a:r>
            <a:r>
              <a:rPr lang="en-IN" sz="1100" b="0" dirty="0">
                <a:solidFill>
                  <a:srgbClr val="000000"/>
                </a:solidFill>
                <a:effectLst/>
                <a:latin typeface="Consolas" panose="020B0609020204030204" pitchFamily="49" charset="0"/>
              </a:rPr>
              <a:t>(</a:t>
            </a:r>
            <a:r>
              <a:rPr lang="en-IN" sz="1100" b="0" dirty="0">
                <a:solidFill>
                  <a:srgbClr val="3165BB"/>
                </a:solidFill>
                <a:effectLst/>
                <a:latin typeface="Consolas" panose="020B0609020204030204" pitchFamily="49" charset="0"/>
              </a:rPr>
              <a:t>left</a:t>
            </a:r>
            <a:r>
              <a:rPr lang="en-IN" sz="1100" b="0" dirty="0">
                <a:solidFill>
                  <a:srgbClr val="000000"/>
                </a:solidFill>
                <a:effectLst/>
                <a:latin typeface="Consolas" panose="020B0609020204030204" pitchFamily="49" charset="0"/>
              </a:rPr>
              <a:t>(</a:t>
            </a:r>
            <a:r>
              <a:rPr lang="en-IN" sz="1100" b="0" dirty="0">
                <a:solidFill>
                  <a:srgbClr val="001080"/>
                </a:solidFill>
                <a:effectLst/>
                <a:latin typeface="Consolas" panose="020B0609020204030204" pitchFamily="49" charset="0"/>
              </a:rPr>
              <a:t>'RISK STATUS'[Risk Temp]</a:t>
            </a:r>
            <a:r>
              <a:rPr lang="en-IN" sz="1100" b="0" dirty="0">
                <a:solidFill>
                  <a:srgbClr val="000000"/>
                </a:solidFill>
                <a:effectLst/>
                <a:latin typeface="Consolas" panose="020B0609020204030204" pitchFamily="49" charset="0"/>
              </a:rPr>
              <a:t>))</a:t>
            </a:r>
          </a:p>
          <a:p>
            <a:r>
              <a:rPr lang="en-IN" sz="1100" b="0" dirty="0">
                <a:solidFill>
                  <a:srgbClr val="0000FF"/>
                </a:solidFill>
                <a:effectLst/>
                <a:latin typeface="Consolas" panose="020B0609020204030204" pitchFamily="49" charset="0"/>
              </a:rPr>
              <a:t>RETURN</a:t>
            </a:r>
            <a:endParaRPr lang="en-IN" sz="1100" b="0" dirty="0">
              <a:solidFill>
                <a:srgbClr val="000000"/>
              </a:solidFill>
              <a:effectLst/>
              <a:latin typeface="Consolas" panose="020B0609020204030204" pitchFamily="49" charset="0"/>
            </a:endParaRPr>
          </a:p>
          <a:p>
            <a:r>
              <a:rPr lang="en-IN" sz="1100" b="0" dirty="0">
                <a:solidFill>
                  <a:srgbClr val="3165BB"/>
                </a:solidFill>
                <a:effectLst/>
                <a:latin typeface="Consolas" panose="020B0609020204030204" pitchFamily="49" charset="0"/>
              </a:rPr>
              <a:t>if</a:t>
            </a:r>
            <a:r>
              <a:rPr lang="en-IN" sz="1100" b="0" dirty="0">
                <a:solidFill>
                  <a:srgbClr val="000000"/>
                </a:solidFill>
                <a:effectLst/>
                <a:latin typeface="Consolas" panose="020B0609020204030204" pitchFamily="49" charset="0"/>
              </a:rPr>
              <a:t>(</a:t>
            </a:r>
            <a:r>
              <a:rPr lang="en-IN" sz="1100" b="0" dirty="0">
                <a:solidFill>
                  <a:srgbClr val="008080"/>
                </a:solidFill>
                <a:effectLst/>
                <a:latin typeface="Consolas" panose="020B0609020204030204" pitchFamily="49" charset="0"/>
              </a:rPr>
              <a:t>ConNo</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1</a:t>
            </a:r>
            <a:r>
              <a:rPr lang="en-IN" sz="1100" b="0" dirty="0">
                <a:solidFill>
                  <a:srgbClr val="000000"/>
                </a:solidFill>
                <a:effectLst/>
                <a:latin typeface="Consolas" panose="020B0609020204030204" pitchFamily="49" charset="0"/>
              </a:rPr>
              <a:t>,</a:t>
            </a:r>
            <a:r>
              <a:rPr lang="en-IN" sz="1100" b="0" dirty="0">
                <a:solidFill>
                  <a:srgbClr val="008080"/>
                </a:solidFill>
                <a:effectLst/>
                <a:latin typeface="Consolas" panose="020B0609020204030204" pitchFamily="49" charset="0"/>
              </a:rPr>
              <a:t>ConNo</a:t>
            </a:r>
            <a:r>
              <a:rPr lang="en-IN" sz="1100" b="0" dirty="0">
                <a:solidFill>
                  <a:srgbClr val="000000"/>
                </a:solidFill>
                <a:effectLst/>
                <a:latin typeface="Consolas" panose="020B0609020204030204" pitchFamily="49" charset="0"/>
              </a:rPr>
              <a:t> &amp; </a:t>
            </a:r>
            <a:r>
              <a:rPr lang="en-IN" sz="1100" b="0" dirty="0">
                <a:solidFill>
                  <a:srgbClr val="A31515"/>
                </a:solidFill>
                <a:effectLst/>
                <a:latin typeface="Consolas" panose="020B0609020204030204" pitchFamily="49" charset="0"/>
              </a:rPr>
              <a:t>"</a:t>
            </a:r>
            <a:endParaRPr lang="en-IN" sz="1100" b="0" dirty="0">
              <a:solidFill>
                <a:srgbClr val="000000"/>
              </a:solidFill>
              <a:effectLst/>
              <a:latin typeface="Consolas" panose="020B0609020204030204" pitchFamily="49" charset="0"/>
            </a:endParaRPr>
          </a:p>
          <a:p>
            <a:r>
              <a:rPr lang="en-IN" sz="1100" b="0" dirty="0">
                <a:solidFill>
                  <a:srgbClr val="A31515"/>
                </a:solidFill>
                <a:effectLst/>
                <a:latin typeface="Consolas" panose="020B0609020204030204" pitchFamily="49" charset="0"/>
              </a:rPr>
              <a:t>Negligible"</a:t>
            </a:r>
            <a:r>
              <a:rPr lang="en-IN" sz="1100" b="0" dirty="0">
                <a:solidFill>
                  <a:srgbClr val="000000"/>
                </a:solidFill>
                <a:effectLst/>
                <a:latin typeface="Consolas" panose="020B0609020204030204" pitchFamily="49" charset="0"/>
              </a:rPr>
              <a:t>,</a:t>
            </a:r>
          </a:p>
          <a:p>
            <a:r>
              <a:rPr lang="en-IN" sz="1100" b="0" dirty="0">
                <a:solidFill>
                  <a:srgbClr val="3165BB"/>
                </a:solidFill>
                <a:effectLst/>
                <a:latin typeface="Consolas" panose="020B0609020204030204" pitchFamily="49" charset="0"/>
              </a:rPr>
              <a:t>if</a:t>
            </a:r>
            <a:r>
              <a:rPr lang="en-IN" sz="1100" b="0" dirty="0">
                <a:solidFill>
                  <a:srgbClr val="000000"/>
                </a:solidFill>
                <a:effectLst/>
                <a:latin typeface="Consolas" panose="020B0609020204030204" pitchFamily="49" charset="0"/>
              </a:rPr>
              <a:t>(</a:t>
            </a:r>
            <a:r>
              <a:rPr lang="en-IN" sz="1100" b="0" dirty="0">
                <a:solidFill>
                  <a:srgbClr val="008080"/>
                </a:solidFill>
                <a:effectLst/>
                <a:latin typeface="Consolas" panose="020B0609020204030204" pitchFamily="49" charset="0"/>
              </a:rPr>
              <a:t>ConNo</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2</a:t>
            </a:r>
            <a:r>
              <a:rPr lang="en-IN" sz="1100" b="0" dirty="0">
                <a:solidFill>
                  <a:srgbClr val="000000"/>
                </a:solidFill>
                <a:effectLst/>
                <a:latin typeface="Consolas" panose="020B0609020204030204" pitchFamily="49" charset="0"/>
              </a:rPr>
              <a:t>,</a:t>
            </a:r>
            <a:r>
              <a:rPr lang="en-IN" sz="1100" b="0" dirty="0">
                <a:solidFill>
                  <a:srgbClr val="008080"/>
                </a:solidFill>
                <a:effectLst/>
                <a:latin typeface="Consolas" panose="020B0609020204030204" pitchFamily="49" charset="0"/>
              </a:rPr>
              <a:t>ConNo</a:t>
            </a:r>
            <a:r>
              <a:rPr lang="en-IN" sz="1100" b="0" dirty="0">
                <a:solidFill>
                  <a:srgbClr val="000000"/>
                </a:solidFill>
                <a:effectLst/>
                <a:latin typeface="Consolas" panose="020B0609020204030204" pitchFamily="49" charset="0"/>
              </a:rPr>
              <a:t> &amp; </a:t>
            </a:r>
            <a:r>
              <a:rPr lang="en-IN" sz="1100" b="0" dirty="0">
                <a:solidFill>
                  <a:srgbClr val="A31515"/>
                </a:solidFill>
                <a:effectLst/>
                <a:latin typeface="Consolas" panose="020B0609020204030204" pitchFamily="49" charset="0"/>
              </a:rPr>
              <a:t>"</a:t>
            </a:r>
            <a:endParaRPr lang="en-IN" sz="1100" b="0" dirty="0">
              <a:solidFill>
                <a:srgbClr val="000000"/>
              </a:solidFill>
              <a:effectLst/>
              <a:latin typeface="Consolas" panose="020B0609020204030204" pitchFamily="49" charset="0"/>
            </a:endParaRPr>
          </a:p>
          <a:p>
            <a:r>
              <a:rPr lang="en-IN" sz="1100" b="0" dirty="0">
                <a:solidFill>
                  <a:srgbClr val="A31515"/>
                </a:solidFill>
                <a:effectLst/>
                <a:latin typeface="Consolas" panose="020B0609020204030204" pitchFamily="49" charset="0"/>
              </a:rPr>
              <a:t>Minor"</a:t>
            </a:r>
            <a:r>
              <a:rPr lang="en-IN" sz="1100" b="0" dirty="0">
                <a:solidFill>
                  <a:srgbClr val="000000"/>
                </a:solidFill>
                <a:effectLst/>
                <a:latin typeface="Consolas" panose="020B0609020204030204" pitchFamily="49" charset="0"/>
              </a:rPr>
              <a:t>,</a:t>
            </a:r>
          </a:p>
          <a:p>
            <a:r>
              <a:rPr lang="en-IN" sz="1100" b="0" dirty="0">
                <a:solidFill>
                  <a:srgbClr val="3165BB"/>
                </a:solidFill>
                <a:effectLst/>
                <a:latin typeface="Consolas" panose="020B0609020204030204" pitchFamily="49" charset="0"/>
              </a:rPr>
              <a:t>if</a:t>
            </a:r>
            <a:r>
              <a:rPr lang="en-IN" sz="1100" b="0" dirty="0">
                <a:solidFill>
                  <a:srgbClr val="000000"/>
                </a:solidFill>
                <a:effectLst/>
                <a:latin typeface="Consolas" panose="020B0609020204030204" pitchFamily="49" charset="0"/>
              </a:rPr>
              <a:t>(</a:t>
            </a:r>
            <a:r>
              <a:rPr lang="en-IN" sz="1100" b="0" dirty="0">
                <a:solidFill>
                  <a:srgbClr val="008080"/>
                </a:solidFill>
                <a:effectLst/>
                <a:latin typeface="Consolas" panose="020B0609020204030204" pitchFamily="49" charset="0"/>
              </a:rPr>
              <a:t>ConNo</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3</a:t>
            </a:r>
            <a:r>
              <a:rPr lang="en-IN" sz="1100" b="0" dirty="0">
                <a:solidFill>
                  <a:srgbClr val="000000"/>
                </a:solidFill>
                <a:effectLst/>
                <a:latin typeface="Consolas" panose="020B0609020204030204" pitchFamily="49" charset="0"/>
              </a:rPr>
              <a:t>,</a:t>
            </a:r>
            <a:r>
              <a:rPr lang="en-IN" sz="1100" b="0" dirty="0">
                <a:solidFill>
                  <a:srgbClr val="008080"/>
                </a:solidFill>
                <a:effectLst/>
                <a:latin typeface="Consolas" panose="020B0609020204030204" pitchFamily="49" charset="0"/>
              </a:rPr>
              <a:t>ConNo</a:t>
            </a:r>
            <a:r>
              <a:rPr lang="en-IN" sz="1100" b="0" dirty="0">
                <a:solidFill>
                  <a:srgbClr val="000000"/>
                </a:solidFill>
                <a:effectLst/>
                <a:latin typeface="Consolas" panose="020B0609020204030204" pitchFamily="49" charset="0"/>
              </a:rPr>
              <a:t> &amp; </a:t>
            </a:r>
            <a:r>
              <a:rPr lang="en-IN" sz="1100" b="0" dirty="0">
                <a:solidFill>
                  <a:srgbClr val="A31515"/>
                </a:solidFill>
                <a:effectLst/>
                <a:latin typeface="Consolas" panose="020B0609020204030204" pitchFamily="49" charset="0"/>
              </a:rPr>
              <a:t>"</a:t>
            </a:r>
            <a:endParaRPr lang="en-IN" sz="1100" b="0" dirty="0">
              <a:solidFill>
                <a:srgbClr val="000000"/>
              </a:solidFill>
              <a:effectLst/>
              <a:latin typeface="Consolas" panose="020B0609020204030204" pitchFamily="49" charset="0"/>
            </a:endParaRPr>
          </a:p>
          <a:p>
            <a:r>
              <a:rPr lang="en-IN" sz="1100" b="0" dirty="0">
                <a:solidFill>
                  <a:srgbClr val="A31515"/>
                </a:solidFill>
                <a:effectLst/>
                <a:latin typeface="Consolas" panose="020B0609020204030204" pitchFamily="49" charset="0"/>
              </a:rPr>
              <a:t>Moderate"</a:t>
            </a:r>
            <a:r>
              <a:rPr lang="en-IN" sz="1100" b="0" dirty="0">
                <a:solidFill>
                  <a:srgbClr val="000000"/>
                </a:solidFill>
                <a:effectLst/>
                <a:latin typeface="Consolas" panose="020B0609020204030204" pitchFamily="49" charset="0"/>
              </a:rPr>
              <a:t>,</a:t>
            </a:r>
          </a:p>
          <a:p>
            <a:r>
              <a:rPr lang="en-IN" sz="1100" b="0" dirty="0">
                <a:solidFill>
                  <a:srgbClr val="3165BB"/>
                </a:solidFill>
                <a:effectLst/>
                <a:latin typeface="Consolas" panose="020B0609020204030204" pitchFamily="49" charset="0"/>
              </a:rPr>
              <a:t>if</a:t>
            </a:r>
            <a:r>
              <a:rPr lang="en-IN" sz="1100" b="0" dirty="0">
                <a:solidFill>
                  <a:srgbClr val="000000"/>
                </a:solidFill>
                <a:effectLst/>
                <a:latin typeface="Consolas" panose="020B0609020204030204" pitchFamily="49" charset="0"/>
              </a:rPr>
              <a:t>(</a:t>
            </a:r>
            <a:r>
              <a:rPr lang="en-IN" sz="1100" b="0" dirty="0">
                <a:solidFill>
                  <a:srgbClr val="008080"/>
                </a:solidFill>
                <a:effectLst/>
                <a:latin typeface="Consolas" panose="020B0609020204030204" pitchFamily="49" charset="0"/>
              </a:rPr>
              <a:t>ConNo</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4</a:t>
            </a:r>
            <a:r>
              <a:rPr lang="en-IN" sz="1100" b="0" dirty="0">
                <a:solidFill>
                  <a:srgbClr val="000000"/>
                </a:solidFill>
                <a:effectLst/>
                <a:latin typeface="Consolas" panose="020B0609020204030204" pitchFamily="49" charset="0"/>
              </a:rPr>
              <a:t>,</a:t>
            </a:r>
            <a:r>
              <a:rPr lang="en-IN" sz="1100" b="0" dirty="0">
                <a:solidFill>
                  <a:srgbClr val="008080"/>
                </a:solidFill>
                <a:effectLst/>
                <a:latin typeface="Consolas" panose="020B0609020204030204" pitchFamily="49" charset="0"/>
              </a:rPr>
              <a:t>ConNo</a:t>
            </a:r>
            <a:r>
              <a:rPr lang="en-IN" sz="1100" b="0" dirty="0">
                <a:solidFill>
                  <a:srgbClr val="000000"/>
                </a:solidFill>
                <a:effectLst/>
                <a:latin typeface="Consolas" panose="020B0609020204030204" pitchFamily="49" charset="0"/>
              </a:rPr>
              <a:t> &amp; </a:t>
            </a:r>
            <a:r>
              <a:rPr lang="en-IN" sz="1100" b="0" dirty="0">
                <a:solidFill>
                  <a:srgbClr val="A31515"/>
                </a:solidFill>
                <a:effectLst/>
                <a:latin typeface="Consolas" panose="020B0609020204030204" pitchFamily="49" charset="0"/>
              </a:rPr>
              <a:t>"</a:t>
            </a:r>
            <a:endParaRPr lang="en-IN" sz="1100" b="0" dirty="0">
              <a:solidFill>
                <a:srgbClr val="000000"/>
              </a:solidFill>
              <a:effectLst/>
              <a:latin typeface="Consolas" panose="020B0609020204030204" pitchFamily="49" charset="0"/>
            </a:endParaRPr>
          </a:p>
          <a:p>
            <a:r>
              <a:rPr lang="en-IN" sz="1100" b="0" dirty="0">
                <a:solidFill>
                  <a:srgbClr val="A31515"/>
                </a:solidFill>
                <a:effectLst/>
                <a:latin typeface="Consolas" panose="020B0609020204030204" pitchFamily="49" charset="0"/>
              </a:rPr>
              <a:t>Major"</a:t>
            </a:r>
            <a:r>
              <a:rPr lang="en-IN" sz="1100" b="0" dirty="0">
                <a:solidFill>
                  <a:srgbClr val="000000"/>
                </a:solidFill>
                <a:effectLst/>
                <a:latin typeface="Consolas" panose="020B0609020204030204" pitchFamily="49" charset="0"/>
              </a:rPr>
              <a:t>,</a:t>
            </a:r>
          </a:p>
          <a:p>
            <a:r>
              <a:rPr lang="en-IN" sz="1100" b="0" dirty="0">
                <a:solidFill>
                  <a:srgbClr val="3165BB"/>
                </a:solidFill>
                <a:effectLst/>
                <a:latin typeface="Consolas" panose="020B0609020204030204" pitchFamily="49" charset="0"/>
              </a:rPr>
              <a:t>if</a:t>
            </a:r>
            <a:r>
              <a:rPr lang="en-IN" sz="1100" b="0" dirty="0">
                <a:solidFill>
                  <a:srgbClr val="000000"/>
                </a:solidFill>
                <a:effectLst/>
                <a:latin typeface="Consolas" panose="020B0609020204030204" pitchFamily="49" charset="0"/>
              </a:rPr>
              <a:t>(</a:t>
            </a:r>
            <a:r>
              <a:rPr lang="en-IN" sz="1100" b="0" dirty="0">
                <a:solidFill>
                  <a:srgbClr val="008080"/>
                </a:solidFill>
                <a:effectLst/>
                <a:latin typeface="Consolas" panose="020B0609020204030204" pitchFamily="49" charset="0"/>
              </a:rPr>
              <a:t>ConNo</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5</a:t>
            </a:r>
            <a:r>
              <a:rPr lang="en-IN" sz="1100" b="0" dirty="0">
                <a:solidFill>
                  <a:srgbClr val="000000"/>
                </a:solidFill>
                <a:effectLst/>
                <a:latin typeface="Consolas" panose="020B0609020204030204" pitchFamily="49" charset="0"/>
              </a:rPr>
              <a:t>,</a:t>
            </a:r>
            <a:r>
              <a:rPr lang="en-IN" sz="1100" b="0" dirty="0">
                <a:solidFill>
                  <a:srgbClr val="008080"/>
                </a:solidFill>
                <a:effectLst/>
                <a:latin typeface="Consolas" panose="020B0609020204030204" pitchFamily="49" charset="0"/>
              </a:rPr>
              <a:t>ConNo</a:t>
            </a:r>
            <a:r>
              <a:rPr lang="en-IN" sz="1100" b="0" dirty="0">
                <a:solidFill>
                  <a:srgbClr val="000000"/>
                </a:solidFill>
                <a:effectLst/>
                <a:latin typeface="Consolas" panose="020B0609020204030204" pitchFamily="49" charset="0"/>
              </a:rPr>
              <a:t> &amp; </a:t>
            </a:r>
            <a:r>
              <a:rPr lang="en-IN" sz="1100" b="0" dirty="0">
                <a:solidFill>
                  <a:srgbClr val="A31515"/>
                </a:solidFill>
                <a:effectLst/>
                <a:latin typeface="Consolas" panose="020B0609020204030204" pitchFamily="49" charset="0"/>
              </a:rPr>
              <a:t>"</a:t>
            </a:r>
            <a:endParaRPr lang="en-IN" sz="1100" b="0" dirty="0">
              <a:solidFill>
                <a:srgbClr val="000000"/>
              </a:solidFill>
              <a:effectLst/>
              <a:latin typeface="Consolas" panose="020B0609020204030204" pitchFamily="49" charset="0"/>
            </a:endParaRPr>
          </a:p>
          <a:p>
            <a:r>
              <a:rPr lang="en-IN" sz="1100" b="0" dirty="0">
                <a:solidFill>
                  <a:srgbClr val="A31515"/>
                </a:solidFill>
                <a:effectLst/>
                <a:latin typeface="Consolas" panose="020B0609020204030204" pitchFamily="49" charset="0"/>
              </a:rPr>
              <a:t>Catastrophic"</a:t>
            </a:r>
            <a:r>
              <a:rPr lang="en-IN" sz="1100" b="0" dirty="0">
                <a:solidFill>
                  <a:srgbClr val="000000"/>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3B79F20B-0BCE-FB6E-F80E-4FE760F0EC14}"/>
              </a:ext>
            </a:extLst>
          </p:cNvPr>
          <p:cNvSpPr/>
          <p:nvPr/>
        </p:nvSpPr>
        <p:spPr bwMode="auto">
          <a:xfrm>
            <a:off x="1838131" y="4651142"/>
            <a:ext cx="8378891" cy="357673"/>
          </a:xfrm>
          <a:prstGeom prst="rect">
            <a:avLst/>
          </a:prstGeom>
          <a:solidFill>
            <a:srgbClr val="D5FFF2"/>
          </a:solidFill>
          <a:ln w="19050">
            <a:solidFill>
              <a:schemeClr val="tx1"/>
            </a:solidFill>
            <a:prstDash val="sysDash"/>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US" sz="1100" b="0" dirty="0">
                <a:solidFill>
                  <a:srgbClr val="000000"/>
                </a:solidFill>
                <a:effectLst/>
                <a:latin typeface="Consolas" panose="020B0609020204030204" pitchFamily="49" charset="0"/>
              </a:rPr>
              <a:t>Score = </a:t>
            </a:r>
            <a:r>
              <a:rPr lang="en-US" sz="1100" b="0" dirty="0">
                <a:solidFill>
                  <a:srgbClr val="3165BB"/>
                </a:solidFill>
                <a:effectLst/>
                <a:latin typeface="Consolas" panose="020B0609020204030204" pitchFamily="49" charset="0"/>
              </a:rPr>
              <a:t>VALUE</a:t>
            </a:r>
            <a:r>
              <a:rPr lang="en-US" sz="1100" b="0" dirty="0">
                <a:solidFill>
                  <a:srgbClr val="000000"/>
                </a:solidFill>
                <a:effectLst/>
                <a:latin typeface="Consolas" panose="020B0609020204030204" pitchFamily="49" charset="0"/>
              </a:rPr>
              <a:t>(</a:t>
            </a:r>
            <a:r>
              <a:rPr lang="en-US" sz="1100" b="0" dirty="0">
                <a:solidFill>
                  <a:srgbClr val="3165BB"/>
                </a:solidFill>
                <a:effectLst/>
                <a:latin typeface="Consolas" panose="020B0609020204030204" pitchFamily="49" charset="0"/>
              </a:rPr>
              <a:t>LEFT</a:t>
            </a:r>
            <a:r>
              <a:rPr lang="en-US" sz="1100" b="0" dirty="0">
                <a:solidFill>
                  <a:srgbClr val="000000"/>
                </a:solidFill>
                <a:effectLst/>
                <a:latin typeface="Consolas" panose="020B0609020204030204" pitchFamily="49" charset="0"/>
              </a:rPr>
              <a:t>(</a:t>
            </a:r>
            <a:r>
              <a:rPr lang="en-US" sz="1100" b="0" dirty="0">
                <a:solidFill>
                  <a:srgbClr val="001080"/>
                </a:solidFill>
                <a:effectLst/>
                <a:latin typeface="Consolas" panose="020B0609020204030204" pitchFamily="49" charset="0"/>
              </a:rPr>
              <a:t>'RISK STATUS'[Risk Temp]</a:t>
            </a:r>
            <a:r>
              <a:rPr lang="en-US" sz="1100" b="0" dirty="0">
                <a:solidFill>
                  <a:srgbClr val="000000"/>
                </a:solidFill>
                <a:effectLst/>
                <a:latin typeface="Consolas" panose="020B0609020204030204" pitchFamily="49" charset="0"/>
              </a:rPr>
              <a:t>))*</a:t>
            </a:r>
            <a:r>
              <a:rPr lang="en-US" sz="1100" b="0" dirty="0">
                <a:solidFill>
                  <a:srgbClr val="3165BB"/>
                </a:solidFill>
                <a:effectLst/>
                <a:latin typeface="Consolas" panose="020B0609020204030204" pitchFamily="49" charset="0"/>
              </a:rPr>
              <a:t>VALUE</a:t>
            </a:r>
            <a:r>
              <a:rPr lang="en-US" sz="1100" b="0" dirty="0">
                <a:solidFill>
                  <a:srgbClr val="000000"/>
                </a:solidFill>
                <a:effectLst/>
                <a:latin typeface="Consolas" panose="020B0609020204030204" pitchFamily="49" charset="0"/>
              </a:rPr>
              <a:t>(</a:t>
            </a:r>
            <a:r>
              <a:rPr lang="en-US" sz="1100" b="0" dirty="0">
                <a:solidFill>
                  <a:srgbClr val="3165BB"/>
                </a:solidFill>
                <a:effectLst/>
                <a:latin typeface="Consolas" panose="020B0609020204030204" pitchFamily="49" charset="0"/>
              </a:rPr>
              <a:t>RIGHT</a:t>
            </a:r>
            <a:r>
              <a:rPr lang="en-US" sz="1100" b="0" dirty="0">
                <a:solidFill>
                  <a:srgbClr val="000000"/>
                </a:solidFill>
                <a:effectLst/>
                <a:latin typeface="Consolas" panose="020B0609020204030204" pitchFamily="49" charset="0"/>
              </a:rPr>
              <a:t>(</a:t>
            </a:r>
            <a:r>
              <a:rPr lang="en-US" sz="1100" b="0" dirty="0">
                <a:solidFill>
                  <a:srgbClr val="001080"/>
                </a:solidFill>
                <a:effectLst/>
                <a:latin typeface="Consolas" panose="020B0609020204030204" pitchFamily="49" charset="0"/>
              </a:rPr>
              <a:t>'RISK STATUS'[Risk Temp]</a:t>
            </a:r>
            <a:r>
              <a:rPr lang="en-US" sz="1100" b="0" dirty="0">
                <a:solidFill>
                  <a:srgbClr val="000000"/>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1D4DA39A-A4E2-3F9E-E478-C08848EC3DF8}"/>
              </a:ext>
            </a:extLst>
          </p:cNvPr>
          <p:cNvSpPr/>
          <p:nvPr/>
        </p:nvSpPr>
        <p:spPr bwMode="auto">
          <a:xfrm>
            <a:off x="1838131" y="5217198"/>
            <a:ext cx="6532984" cy="349897"/>
          </a:xfrm>
          <a:prstGeom prst="rect">
            <a:avLst/>
          </a:prstGeom>
          <a:solidFill>
            <a:srgbClr val="D5FFF2"/>
          </a:solidFill>
          <a:ln w="19050">
            <a:solidFill>
              <a:schemeClr val="tx1"/>
            </a:solidFill>
            <a:prstDash val="sysDash"/>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IN" sz="1100" b="0" dirty="0">
                <a:solidFill>
                  <a:srgbClr val="000000"/>
                </a:solidFill>
                <a:effectLst/>
                <a:latin typeface="Consolas" panose="020B0609020204030204" pitchFamily="49" charset="0"/>
              </a:rPr>
              <a:t>Risk Status = </a:t>
            </a:r>
            <a:r>
              <a:rPr lang="en-IN" sz="1100" b="0" dirty="0">
                <a:solidFill>
                  <a:srgbClr val="001080"/>
                </a:solidFill>
                <a:effectLst/>
                <a:latin typeface="Consolas" panose="020B0609020204030204" pitchFamily="49" charset="0"/>
              </a:rPr>
              <a:t>'RISK STATUS'[Category]</a:t>
            </a:r>
            <a:r>
              <a:rPr lang="en-IN" sz="1100" b="0" dirty="0">
                <a:solidFill>
                  <a:srgbClr val="000000"/>
                </a:solidFill>
                <a:effectLst/>
                <a:latin typeface="Consolas" panose="020B0609020204030204" pitchFamily="49" charset="0"/>
              </a:rPr>
              <a:t> &amp; </a:t>
            </a:r>
            <a:r>
              <a:rPr lang="en-IN" sz="1100" b="0" dirty="0">
                <a:solidFill>
                  <a:srgbClr val="A31515"/>
                </a:solidFill>
                <a:effectLst/>
                <a:latin typeface="Consolas" panose="020B0609020204030204" pitchFamily="49" charset="0"/>
              </a:rPr>
              <a:t>"-"</a:t>
            </a:r>
            <a:r>
              <a:rPr lang="en-IN" sz="1100" b="0" dirty="0">
                <a:solidFill>
                  <a:srgbClr val="000000"/>
                </a:solidFill>
                <a:effectLst/>
                <a:latin typeface="Consolas" panose="020B0609020204030204" pitchFamily="49" charset="0"/>
              </a:rPr>
              <a:t> &amp; </a:t>
            </a:r>
            <a:r>
              <a:rPr lang="en-IN" sz="1100" b="0" dirty="0">
                <a:solidFill>
                  <a:srgbClr val="001080"/>
                </a:solidFill>
                <a:effectLst/>
                <a:latin typeface="Consolas" panose="020B0609020204030204" pitchFamily="49" charset="0"/>
              </a:rPr>
              <a:t>'RISK STATUS'[Risk Temp]</a:t>
            </a:r>
            <a:endParaRPr lang="en-IN" sz="1100"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56FE90D8-A369-4410-1772-EE0B1215DE79}"/>
              </a:ext>
            </a:extLst>
          </p:cNvPr>
          <p:cNvSpPr txBox="1"/>
          <p:nvPr/>
        </p:nvSpPr>
        <p:spPr>
          <a:xfrm>
            <a:off x="1217646" y="1264411"/>
            <a:ext cx="9526555" cy="584775"/>
          </a:xfrm>
          <a:prstGeom prst="rect">
            <a:avLst/>
          </a:prstGeom>
          <a:noFill/>
        </p:spPr>
        <p:txBody>
          <a:bodyPr wrap="square" rtlCol="0">
            <a:spAutoFit/>
          </a:bodyPr>
          <a:lstStyle/>
          <a:p>
            <a:r>
              <a:rPr lang="en-US" sz="1600" b="1" dirty="0">
                <a:latin typeface="+mj-lt"/>
              </a:rPr>
              <a:t>     2. </a:t>
            </a:r>
            <a:r>
              <a:rPr lang="en-US" sz="1600" dirty="0">
                <a:latin typeface="+mj-lt"/>
              </a:rPr>
              <a:t>Create new columns named ‘Rows Headers’, ‘Columns Headers’, ‘Score’, ‘Risk Status’.</a:t>
            </a:r>
          </a:p>
          <a:p>
            <a:r>
              <a:rPr lang="en-US" sz="1600" dirty="0">
                <a:latin typeface="+mj-lt"/>
              </a:rPr>
              <a:t>          Right click on the table name in right pane </a:t>
            </a:r>
            <a:r>
              <a:rPr lang="en-IN" sz="1600" kern="100" dirty="0">
                <a:effectLst/>
                <a:latin typeface="+mj-lt"/>
                <a:ea typeface="Calibri" panose="020F0502020204030204" pitchFamily="34" charset="0"/>
                <a:cs typeface="Times New Roman" panose="02020603050405020304" pitchFamily="18" charset="0"/>
              </a:rPr>
              <a:t>→</a:t>
            </a:r>
            <a:r>
              <a:rPr lang="en-US" sz="1600" dirty="0">
                <a:latin typeface="+mj-lt"/>
              </a:rPr>
              <a:t> Click on New Column and write the codes.</a:t>
            </a:r>
          </a:p>
        </p:txBody>
      </p:sp>
    </p:spTree>
    <p:extLst>
      <p:ext uri="{BB962C8B-B14F-4D97-AF65-F5344CB8AC3E}">
        <p14:creationId xmlns:p14="http://schemas.microsoft.com/office/powerpoint/2010/main" val="1498914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E65DE8-6928-2C27-0B60-271338EBAA4A}"/>
              </a:ext>
            </a:extLst>
          </p:cNvPr>
          <p:cNvSpPr txBox="1"/>
          <p:nvPr/>
        </p:nvSpPr>
        <p:spPr>
          <a:xfrm>
            <a:off x="1332723" y="1601288"/>
            <a:ext cx="9526555" cy="584775"/>
          </a:xfrm>
          <a:prstGeom prst="rect">
            <a:avLst/>
          </a:prstGeom>
          <a:noFill/>
        </p:spPr>
        <p:txBody>
          <a:bodyPr wrap="square" rtlCol="0">
            <a:spAutoFit/>
          </a:bodyPr>
          <a:lstStyle/>
          <a:p>
            <a:r>
              <a:rPr lang="en-US" sz="1600" dirty="0">
                <a:latin typeface="+mj-lt"/>
              </a:rPr>
              <a:t>     </a:t>
            </a:r>
            <a:r>
              <a:rPr lang="en-US" sz="1600" b="1" dirty="0">
                <a:latin typeface="+mj-lt"/>
              </a:rPr>
              <a:t>3. </a:t>
            </a:r>
            <a:r>
              <a:rPr lang="en-US" sz="1600" dirty="0">
                <a:latin typeface="+mj-lt"/>
              </a:rPr>
              <a:t>Create a new column in previous table “RISKS” named ‘Risk Status’(like previous way) using the code written       below.</a:t>
            </a:r>
          </a:p>
        </p:txBody>
      </p:sp>
      <p:sp>
        <p:nvSpPr>
          <p:cNvPr id="4" name="Rectangle 3">
            <a:extLst>
              <a:ext uri="{FF2B5EF4-FFF2-40B4-BE49-F238E27FC236}">
                <a16:creationId xmlns:a16="http://schemas.microsoft.com/office/drawing/2014/main" id="{8AE89865-1EB4-FAF2-5C06-676B4B1FB854}"/>
              </a:ext>
            </a:extLst>
          </p:cNvPr>
          <p:cNvSpPr/>
          <p:nvPr/>
        </p:nvSpPr>
        <p:spPr bwMode="auto">
          <a:xfrm>
            <a:off x="1793809" y="2191807"/>
            <a:ext cx="6532984" cy="301577"/>
          </a:xfrm>
          <a:prstGeom prst="rect">
            <a:avLst/>
          </a:prstGeom>
          <a:solidFill>
            <a:srgbClr val="D5FFF2"/>
          </a:solidFill>
          <a:ln w="19050">
            <a:solidFill>
              <a:schemeClr val="tx1"/>
            </a:solidFill>
            <a:prstDash val="sysDash"/>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US" sz="1100" b="0" dirty="0">
                <a:solidFill>
                  <a:srgbClr val="000000"/>
                </a:solidFill>
                <a:effectLst/>
                <a:latin typeface="Consolas" panose="020B0609020204030204" pitchFamily="49" charset="0"/>
              </a:rPr>
              <a:t>Risk Status = </a:t>
            </a:r>
            <a:r>
              <a:rPr lang="en-US" sz="1100" b="0" dirty="0">
                <a:solidFill>
                  <a:srgbClr val="001080"/>
                </a:solidFill>
                <a:effectLst/>
                <a:latin typeface="Consolas" panose="020B0609020204030204" pitchFamily="49" charset="0"/>
              </a:rPr>
              <a:t>RISKS[RISK CATEGORY]</a:t>
            </a:r>
            <a:r>
              <a:rPr lang="en-US" sz="1100" b="0" dirty="0">
                <a:solidFill>
                  <a:srgbClr val="000000"/>
                </a:solidFill>
                <a:effectLst/>
                <a:latin typeface="Consolas" panose="020B0609020204030204" pitchFamily="49" charset="0"/>
              </a:rPr>
              <a:t> &amp; </a:t>
            </a:r>
            <a:r>
              <a:rPr lang="en-US" sz="1100" b="0" dirty="0">
                <a:solidFill>
                  <a:srgbClr val="A31515"/>
                </a:solidFill>
                <a:effectLst/>
                <a:latin typeface="Consolas" panose="020B0609020204030204" pitchFamily="49" charset="0"/>
              </a:rPr>
              <a:t>"-"</a:t>
            </a:r>
            <a:r>
              <a:rPr lang="en-US" sz="1100" b="0" dirty="0">
                <a:solidFill>
                  <a:srgbClr val="000000"/>
                </a:solidFill>
                <a:effectLst/>
                <a:latin typeface="Consolas" panose="020B0609020204030204" pitchFamily="49" charset="0"/>
              </a:rPr>
              <a:t> &amp; </a:t>
            </a:r>
            <a:r>
              <a:rPr lang="en-US" sz="1100" b="0" dirty="0">
                <a:solidFill>
                  <a:srgbClr val="001080"/>
                </a:solidFill>
                <a:effectLst/>
                <a:latin typeface="Consolas" panose="020B0609020204030204" pitchFamily="49" charset="0"/>
              </a:rPr>
              <a:t>RISKS[Consequence]</a:t>
            </a:r>
            <a:r>
              <a:rPr lang="en-US" sz="1100" b="0" dirty="0">
                <a:solidFill>
                  <a:srgbClr val="000000"/>
                </a:solidFill>
                <a:effectLst/>
                <a:latin typeface="Consolas" panose="020B0609020204030204" pitchFamily="49" charset="0"/>
              </a:rPr>
              <a:t> &amp; </a:t>
            </a:r>
            <a:r>
              <a:rPr lang="en-US" sz="1100" b="0" dirty="0">
                <a:solidFill>
                  <a:srgbClr val="001080"/>
                </a:solidFill>
                <a:effectLst/>
                <a:latin typeface="Consolas" panose="020B0609020204030204" pitchFamily="49" charset="0"/>
              </a:rPr>
              <a:t>RISKS[Likelihood]</a:t>
            </a:r>
            <a:endParaRPr lang="en-US" sz="1100" b="0" dirty="0">
              <a:solidFill>
                <a:srgbClr val="000000"/>
              </a:solidFill>
              <a:effectLst/>
              <a:latin typeface="Consolas" panose="020B0609020204030204" pitchFamily="49" charset="0"/>
            </a:endParaRPr>
          </a:p>
          <a:p>
            <a:endParaRPr lang="en-IN" sz="1100"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69185D1D-AC51-9EB2-FF82-78B1F45B8F67}"/>
              </a:ext>
            </a:extLst>
          </p:cNvPr>
          <p:cNvSpPr txBox="1"/>
          <p:nvPr/>
        </p:nvSpPr>
        <p:spPr>
          <a:xfrm>
            <a:off x="1332723" y="3036764"/>
            <a:ext cx="9526555" cy="1077218"/>
          </a:xfrm>
          <a:prstGeom prst="rect">
            <a:avLst/>
          </a:prstGeom>
          <a:noFill/>
        </p:spPr>
        <p:txBody>
          <a:bodyPr wrap="square" rtlCol="0">
            <a:spAutoFit/>
          </a:bodyPr>
          <a:lstStyle/>
          <a:p>
            <a:r>
              <a:rPr lang="en-US" sz="1600" dirty="0">
                <a:latin typeface="+mj-lt"/>
              </a:rPr>
              <a:t>    </a:t>
            </a:r>
            <a:r>
              <a:rPr lang="en-US" sz="1600" b="1" dirty="0">
                <a:latin typeface="+mj-lt"/>
              </a:rPr>
              <a:t> 4. </a:t>
            </a:r>
            <a:r>
              <a:rPr lang="en-US" sz="1600" dirty="0">
                <a:latin typeface="+mj-lt"/>
              </a:rPr>
              <a:t>Make link between two tables.</a:t>
            </a:r>
          </a:p>
          <a:p>
            <a:r>
              <a:rPr lang="en-US" sz="1600" dirty="0">
                <a:latin typeface="+mj-lt"/>
              </a:rPr>
              <a:t>         Go to Model view </a:t>
            </a:r>
            <a:r>
              <a:rPr lang="en-IN" sz="1600" kern="100" dirty="0">
                <a:effectLst/>
                <a:latin typeface="+mj-lt"/>
                <a:ea typeface="Calibri" panose="020F0502020204030204" pitchFamily="34" charset="0"/>
                <a:cs typeface="Times New Roman" panose="02020603050405020304" pitchFamily="18" charset="0"/>
              </a:rPr>
              <a:t>→ Drag and drop ‘Risk Status’ column and select direction ‘Both’.</a:t>
            </a:r>
          </a:p>
          <a:p>
            <a:endParaRPr lang="en-IN" sz="1600" kern="100" dirty="0">
              <a:effectLst/>
              <a:latin typeface="+mj-lt"/>
              <a:ea typeface="Calibri" panose="020F0502020204030204" pitchFamily="34" charset="0"/>
              <a:cs typeface="Times New Roman" panose="02020603050405020304" pitchFamily="18" charset="0"/>
            </a:endParaRPr>
          </a:p>
          <a:p>
            <a:r>
              <a:rPr lang="en-IN" sz="1600" kern="100" dirty="0">
                <a:latin typeface="+mj-lt"/>
                <a:cs typeface="Times New Roman" panose="02020603050405020304" pitchFamily="18" charset="0"/>
              </a:rPr>
              <a:t>    </a:t>
            </a:r>
            <a:r>
              <a:rPr lang="en-IN" sz="1600" b="1" kern="100" dirty="0">
                <a:latin typeface="+mj-lt"/>
                <a:cs typeface="Times New Roman" panose="02020603050405020304" pitchFamily="18" charset="0"/>
              </a:rPr>
              <a:t> 5. </a:t>
            </a:r>
            <a:r>
              <a:rPr lang="en-IN" sz="1600" kern="100" dirty="0">
                <a:latin typeface="+mj-lt"/>
                <a:cs typeface="Times New Roman" panose="02020603050405020304" pitchFamily="18" charset="0"/>
              </a:rPr>
              <a:t>Create ‘Total risks’ and ‘Color’ column in “RISK STATUS” table using below codes.</a:t>
            </a:r>
            <a:endParaRPr lang="en-US" sz="1600" dirty="0">
              <a:latin typeface="+mj-lt"/>
            </a:endParaRPr>
          </a:p>
        </p:txBody>
      </p:sp>
      <p:sp>
        <p:nvSpPr>
          <p:cNvPr id="6" name="Rectangle 5">
            <a:extLst>
              <a:ext uri="{FF2B5EF4-FFF2-40B4-BE49-F238E27FC236}">
                <a16:creationId xmlns:a16="http://schemas.microsoft.com/office/drawing/2014/main" id="{92381811-69C4-491B-D6F7-C642D6783C99}"/>
              </a:ext>
            </a:extLst>
          </p:cNvPr>
          <p:cNvSpPr/>
          <p:nvPr/>
        </p:nvSpPr>
        <p:spPr bwMode="auto">
          <a:xfrm>
            <a:off x="1793809" y="4261145"/>
            <a:ext cx="8021995" cy="421411"/>
          </a:xfrm>
          <a:prstGeom prst="rect">
            <a:avLst/>
          </a:prstGeom>
          <a:solidFill>
            <a:srgbClr val="D5FFF2"/>
          </a:solidFill>
          <a:ln w="19050">
            <a:solidFill>
              <a:schemeClr val="tx1"/>
            </a:solidFill>
            <a:prstDash val="sysDash"/>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IN" sz="1100" b="0" dirty="0">
                <a:solidFill>
                  <a:srgbClr val="000000"/>
                </a:solidFill>
                <a:effectLst/>
                <a:latin typeface="Consolas" panose="020B0609020204030204" pitchFamily="49" charset="0"/>
              </a:rPr>
              <a:t>Total risks = </a:t>
            </a:r>
            <a:r>
              <a:rPr lang="en-IN" sz="1100" b="0" dirty="0">
                <a:solidFill>
                  <a:srgbClr val="3165BB"/>
                </a:solidFill>
                <a:effectLst/>
                <a:latin typeface="Consolas" panose="020B0609020204030204" pitchFamily="49" charset="0"/>
              </a:rPr>
              <a:t>CALCULATE</a:t>
            </a:r>
            <a:r>
              <a:rPr lang="en-IN" sz="1100" b="0" dirty="0">
                <a:solidFill>
                  <a:srgbClr val="000000"/>
                </a:solidFill>
                <a:effectLst/>
                <a:latin typeface="Consolas" panose="020B0609020204030204" pitchFamily="49" charset="0"/>
              </a:rPr>
              <a:t>(</a:t>
            </a:r>
            <a:r>
              <a:rPr lang="en-IN" sz="1100" b="0" dirty="0">
                <a:solidFill>
                  <a:srgbClr val="3165BB"/>
                </a:solidFill>
                <a:effectLst/>
                <a:latin typeface="Consolas" panose="020B0609020204030204" pitchFamily="49" charset="0"/>
              </a:rPr>
              <a:t>COUNT</a:t>
            </a:r>
            <a:r>
              <a:rPr lang="en-IN" sz="1100" b="0" dirty="0">
                <a:solidFill>
                  <a:srgbClr val="000000"/>
                </a:solidFill>
                <a:effectLst/>
                <a:latin typeface="Consolas" panose="020B0609020204030204" pitchFamily="49" charset="0"/>
              </a:rPr>
              <a:t>(</a:t>
            </a:r>
            <a:r>
              <a:rPr lang="en-IN" sz="1100" b="0" dirty="0">
                <a:solidFill>
                  <a:srgbClr val="001080"/>
                </a:solidFill>
                <a:effectLst/>
                <a:latin typeface="Consolas" panose="020B0609020204030204" pitchFamily="49" charset="0"/>
              </a:rPr>
              <a:t>RISKS[REF]</a:t>
            </a:r>
            <a:r>
              <a:rPr lang="en-IN" sz="1100" b="0" dirty="0">
                <a:solidFill>
                  <a:srgbClr val="000000"/>
                </a:solidFill>
                <a:effectLst/>
                <a:latin typeface="Consolas" panose="020B0609020204030204" pitchFamily="49" charset="0"/>
              </a:rPr>
              <a:t>),</a:t>
            </a:r>
            <a:r>
              <a:rPr lang="en-IN" sz="1100" b="0" dirty="0">
                <a:solidFill>
                  <a:srgbClr val="3165BB"/>
                </a:solidFill>
                <a:effectLst/>
                <a:latin typeface="Consolas" panose="020B0609020204030204" pitchFamily="49" charset="0"/>
              </a:rPr>
              <a:t>FILTER</a:t>
            </a:r>
            <a:r>
              <a:rPr lang="en-IN" sz="1100" b="0" dirty="0">
                <a:solidFill>
                  <a:srgbClr val="000000"/>
                </a:solidFill>
                <a:effectLst/>
                <a:latin typeface="Consolas" panose="020B0609020204030204" pitchFamily="49" charset="0"/>
              </a:rPr>
              <a:t>(</a:t>
            </a:r>
            <a:r>
              <a:rPr lang="en-IN" sz="1100" b="0" dirty="0">
                <a:solidFill>
                  <a:srgbClr val="001080"/>
                </a:solidFill>
                <a:effectLst/>
                <a:latin typeface="Consolas" panose="020B0609020204030204" pitchFamily="49" charset="0"/>
              </a:rPr>
              <a:t>RISKS</a:t>
            </a:r>
            <a:r>
              <a:rPr lang="en-IN" sz="1100" b="0" dirty="0">
                <a:solidFill>
                  <a:srgbClr val="000000"/>
                </a:solidFill>
                <a:effectLst/>
                <a:latin typeface="Consolas" panose="020B0609020204030204" pitchFamily="49" charset="0"/>
              </a:rPr>
              <a:t>,</a:t>
            </a:r>
            <a:r>
              <a:rPr lang="en-IN" sz="1100" b="0" dirty="0">
                <a:solidFill>
                  <a:srgbClr val="001080"/>
                </a:solidFill>
                <a:effectLst/>
                <a:latin typeface="Consolas" panose="020B0609020204030204" pitchFamily="49" charset="0"/>
              </a:rPr>
              <a:t>'RISK STATUS'[Risk Status]</a:t>
            </a:r>
            <a:r>
              <a:rPr lang="en-IN" sz="1100" b="0" dirty="0">
                <a:solidFill>
                  <a:srgbClr val="000000"/>
                </a:solidFill>
                <a:effectLst/>
                <a:latin typeface="Consolas" panose="020B0609020204030204" pitchFamily="49" charset="0"/>
              </a:rPr>
              <a:t>=</a:t>
            </a:r>
            <a:r>
              <a:rPr lang="en-IN" sz="1100" b="0" dirty="0">
                <a:solidFill>
                  <a:srgbClr val="001080"/>
                </a:solidFill>
                <a:effectLst/>
                <a:latin typeface="Consolas" panose="020B0609020204030204" pitchFamily="49" charset="0"/>
              </a:rPr>
              <a:t>RISKS[Risk Status]</a:t>
            </a:r>
            <a:r>
              <a:rPr lang="en-IN" sz="1100" b="0" dirty="0">
                <a:solidFill>
                  <a:srgbClr val="000000"/>
                </a:solidFill>
                <a:effectLst/>
                <a:latin typeface="Consolas" panose="020B0609020204030204" pitchFamily="49" charset="0"/>
              </a:rPr>
              <a:t>), </a:t>
            </a:r>
            <a:r>
              <a:rPr lang="en-IN" sz="1100" b="0" dirty="0">
                <a:solidFill>
                  <a:srgbClr val="3165BB"/>
                </a:solidFill>
                <a:effectLst/>
                <a:latin typeface="Consolas" panose="020B0609020204030204" pitchFamily="49" charset="0"/>
              </a:rPr>
              <a:t>FILTER</a:t>
            </a:r>
            <a:r>
              <a:rPr lang="en-IN" sz="1100" b="0" dirty="0">
                <a:solidFill>
                  <a:srgbClr val="000000"/>
                </a:solidFill>
                <a:effectLst/>
                <a:latin typeface="Consolas" panose="020B0609020204030204" pitchFamily="49" charset="0"/>
              </a:rPr>
              <a:t>(</a:t>
            </a:r>
            <a:r>
              <a:rPr lang="en-IN" sz="1100" b="0" dirty="0">
                <a:solidFill>
                  <a:srgbClr val="001080"/>
                </a:solidFill>
                <a:effectLst/>
                <a:latin typeface="Consolas" panose="020B0609020204030204" pitchFamily="49" charset="0"/>
              </a:rPr>
              <a:t>RISKS</a:t>
            </a:r>
            <a:r>
              <a:rPr lang="en-IN" sz="1100" b="0" dirty="0">
                <a:solidFill>
                  <a:srgbClr val="000000"/>
                </a:solidFill>
                <a:effectLst/>
                <a:latin typeface="Consolas" panose="020B0609020204030204" pitchFamily="49" charset="0"/>
              </a:rPr>
              <a:t>,</a:t>
            </a:r>
            <a:r>
              <a:rPr lang="en-IN" sz="1100" b="0" dirty="0">
                <a:solidFill>
                  <a:srgbClr val="001080"/>
                </a:solidFill>
                <a:effectLst/>
                <a:latin typeface="Consolas" panose="020B0609020204030204" pitchFamily="49" charset="0"/>
              </a:rPr>
              <a:t>'RISK STATUS'[Category]</a:t>
            </a:r>
            <a:r>
              <a:rPr lang="en-IN" sz="1100" b="0" dirty="0">
                <a:solidFill>
                  <a:srgbClr val="000000"/>
                </a:solidFill>
                <a:effectLst/>
                <a:latin typeface="Consolas" panose="020B0609020204030204" pitchFamily="49" charset="0"/>
              </a:rPr>
              <a:t>=</a:t>
            </a:r>
            <a:r>
              <a:rPr lang="en-IN" sz="1100" b="0" dirty="0">
                <a:solidFill>
                  <a:srgbClr val="001080"/>
                </a:solidFill>
                <a:effectLst/>
                <a:latin typeface="Consolas" panose="020B0609020204030204" pitchFamily="49" charset="0"/>
              </a:rPr>
              <a:t>RISKS[RISK CATEGORY]</a:t>
            </a:r>
            <a:r>
              <a:rPr lang="en-IN" sz="1100" b="0" dirty="0">
                <a:solidFill>
                  <a:srgbClr val="000000"/>
                </a:solidFill>
                <a:effectLst/>
                <a:latin typeface="Consolas" panose="020B0609020204030204" pitchFamily="49" charset="0"/>
              </a:rPr>
              <a:t>))+</a:t>
            </a:r>
            <a:r>
              <a:rPr lang="en-IN" sz="1100" b="0" dirty="0">
                <a:solidFill>
                  <a:srgbClr val="098658"/>
                </a:solidFill>
                <a:effectLst/>
                <a:latin typeface="Consolas" panose="020B0609020204030204" pitchFamily="49" charset="0"/>
              </a:rPr>
              <a:t>0</a:t>
            </a:r>
            <a:endParaRPr lang="en-IN" sz="1100" b="0" dirty="0">
              <a:solidFill>
                <a:srgbClr val="000000"/>
              </a:solidFill>
              <a:effectLst/>
              <a:latin typeface="Consolas" panose="020B0609020204030204" pitchFamily="49" charset="0"/>
            </a:endParaRPr>
          </a:p>
          <a:p>
            <a:endParaRPr lang="en-US" sz="1100" b="0" dirty="0">
              <a:solidFill>
                <a:srgbClr val="000000"/>
              </a:solidFill>
              <a:effectLst/>
              <a:latin typeface="Consolas" panose="020B0609020204030204" pitchFamily="49" charset="0"/>
            </a:endParaRPr>
          </a:p>
          <a:p>
            <a:endParaRPr lang="en-IN" sz="1100" b="0" dirty="0">
              <a:solidFill>
                <a:srgbClr val="000000"/>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B2C7D289-03C7-280D-7711-CF7D4839AE7B}"/>
              </a:ext>
            </a:extLst>
          </p:cNvPr>
          <p:cNvSpPr/>
          <p:nvPr/>
        </p:nvSpPr>
        <p:spPr bwMode="auto">
          <a:xfrm>
            <a:off x="1793809" y="4964683"/>
            <a:ext cx="8691465" cy="421411"/>
          </a:xfrm>
          <a:prstGeom prst="rect">
            <a:avLst/>
          </a:prstGeom>
          <a:solidFill>
            <a:srgbClr val="D5FFF2"/>
          </a:solidFill>
          <a:ln w="19050">
            <a:solidFill>
              <a:schemeClr val="tx1"/>
            </a:solidFill>
            <a:prstDash val="sysDash"/>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US" sz="1100" b="0" dirty="0">
                <a:solidFill>
                  <a:srgbClr val="000000"/>
                </a:solidFill>
                <a:effectLst/>
                <a:latin typeface="Consolas" panose="020B0609020204030204" pitchFamily="49" charset="0"/>
              </a:rPr>
              <a:t>Color = </a:t>
            </a:r>
            <a:r>
              <a:rPr lang="en-US" sz="1100" b="0" dirty="0">
                <a:solidFill>
                  <a:srgbClr val="3165BB"/>
                </a:solidFill>
                <a:effectLst/>
                <a:latin typeface="Consolas" panose="020B0609020204030204" pitchFamily="49" charset="0"/>
              </a:rPr>
              <a:t>if</a:t>
            </a:r>
            <a:r>
              <a:rPr lang="en-US" sz="1100" b="0" dirty="0">
                <a:solidFill>
                  <a:srgbClr val="000000"/>
                </a:solidFill>
                <a:effectLst/>
                <a:latin typeface="Consolas" panose="020B0609020204030204" pitchFamily="49" charset="0"/>
              </a:rPr>
              <a:t>(</a:t>
            </a:r>
            <a:r>
              <a:rPr lang="en-US" sz="1100" b="0" dirty="0">
                <a:solidFill>
                  <a:srgbClr val="001080"/>
                </a:solidFill>
                <a:effectLst/>
                <a:latin typeface="Consolas" panose="020B0609020204030204" pitchFamily="49" charset="0"/>
              </a:rPr>
              <a:t>'RISK STATUS'[Score]</a:t>
            </a:r>
            <a:r>
              <a:rPr lang="en-US" sz="1100" b="0" dirty="0">
                <a:solidFill>
                  <a:srgbClr val="000000"/>
                </a:solidFill>
                <a:effectLst/>
                <a:latin typeface="Consolas" panose="020B0609020204030204" pitchFamily="49" charset="0"/>
              </a:rPr>
              <a:t>&lt;=</a:t>
            </a:r>
            <a:r>
              <a:rPr lang="en-US" sz="1100" b="0" dirty="0">
                <a:solidFill>
                  <a:srgbClr val="098658"/>
                </a:solidFill>
                <a:effectLst/>
                <a:latin typeface="Consolas" panose="020B0609020204030204" pitchFamily="49" charset="0"/>
              </a:rPr>
              <a:t>3</a:t>
            </a:r>
            <a:r>
              <a:rPr lang="en-US" sz="1100" b="0" dirty="0">
                <a:solidFill>
                  <a:srgbClr val="000000"/>
                </a:solidFill>
                <a:effectLst/>
                <a:latin typeface="Consolas" panose="020B0609020204030204" pitchFamily="49" charset="0"/>
              </a:rPr>
              <a:t>,</a:t>
            </a:r>
            <a:r>
              <a:rPr lang="en-US" sz="1100" b="0" dirty="0">
                <a:solidFill>
                  <a:srgbClr val="A31515"/>
                </a:solidFill>
                <a:effectLst/>
                <a:latin typeface="Consolas" panose="020B0609020204030204" pitchFamily="49" charset="0"/>
              </a:rPr>
              <a:t>"#93D150"</a:t>
            </a:r>
            <a:r>
              <a:rPr lang="en-US" sz="1100" b="0" dirty="0">
                <a:solidFill>
                  <a:srgbClr val="000000"/>
                </a:solidFill>
                <a:effectLst/>
                <a:latin typeface="Consolas" panose="020B0609020204030204" pitchFamily="49" charset="0"/>
              </a:rPr>
              <a:t>,</a:t>
            </a:r>
            <a:r>
              <a:rPr lang="en-US" sz="1100" b="0" dirty="0">
                <a:solidFill>
                  <a:srgbClr val="3165BB"/>
                </a:solidFill>
                <a:effectLst/>
                <a:latin typeface="Consolas" panose="020B0609020204030204" pitchFamily="49" charset="0"/>
              </a:rPr>
              <a:t>if</a:t>
            </a:r>
            <a:r>
              <a:rPr lang="en-US" sz="1100" b="0" dirty="0">
                <a:solidFill>
                  <a:srgbClr val="000000"/>
                </a:solidFill>
                <a:effectLst/>
                <a:latin typeface="Consolas" panose="020B0609020204030204" pitchFamily="49" charset="0"/>
              </a:rPr>
              <a:t>(</a:t>
            </a:r>
            <a:r>
              <a:rPr lang="en-US" sz="1100" b="0" dirty="0">
                <a:solidFill>
                  <a:srgbClr val="001080"/>
                </a:solidFill>
                <a:effectLst/>
                <a:latin typeface="Consolas" panose="020B0609020204030204" pitchFamily="49" charset="0"/>
              </a:rPr>
              <a:t>'RISK STATUS'[Score]</a:t>
            </a:r>
            <a:r>
              <a:rPr lang="en-US" sz="1100" b="0" dirty="0">
                <a:solidFill>
                  <a:srgbClr val="000000"/>
                </a:solidFill>
                <a:effectLst/>
                <a:latin typeface="Consolas" panose="020B0609020204030204" pitchFamily="49" charset="0"/>
              </a:rPr>
              <a:t>&lt;=</a:t>
            </a:r>
            <a:r>
              <a:rPr lang="en-US" sz="1100" b="0" dirty="0">
                <a:solidFill>
                  <a:srgbClr val="098658"/>
                </a:solidFill>
                <a:effectLst/>
                <a:latin typeface="Consolas" panose="020B0609020204030204" pitchFamily="49" charset="0"/>
              </a:rPr>
              <a:t>6</a:t>
            </a:r>
            <a:r>
              <a:rPr lang="en-US" sz="1100" b="0" dirty="0">
                <a:solidFill>
                  <a:srgbClr val="000000"/>
                </a:solidFill>
                <a:effectLst/>
                <a:latin typeface="Consolas" panose="020B0609020204030204" pitchFamily="49" charset="0"/>
              </a:rPr>
              <a:t>,</a:t>
            </a:r>
            <a:r>
              <a:rPr lang="en-US" sz="1100" b="0" dirty="0">
                <a:solidFill>
                  <a:srgbClr val="A31515"/>
                </a:solidFill>
                <a:effectLst/>
                <a:latin typeface="Consolas" panose="020B0609020204030204" pitchFamily="49" charset="0"/>
              </a:rPr>
              <a:t>"#FFFF00"</a:t>
            </a:r>
            <a:r>
              <a:rPr lang="en-US" sz="1100" b="0" dirty="0">
                <a:solidFill>
                  <a:srgbClr val="000000"/>
                </a:solidFill>
                <a:effectLst/>
                <a:latin typeface="Consolas" panose="020B0609020204030204" pitchFamily="49" charset="0"/>
              </a:rPr>
              <a:t>,</a:t>
            </a:r>
            <a:r>
              <a:rPr lang="en-US" sz="1100" b="0" dirty="0">
                <a:solidFill>
                  <a:srgbClr val="3165BB"/>
                </a:solidFill>
                <a:effectLst/>
                <a:latin typeface="Consolas" panose="020B0609020204030204" pitchFamily="49" charset="0"/>
              </a:rPr>
              <a:t>if</a:t>
            </a:r>
            <a:r>
              <a:rPr lang="en-US" sz="1100" b="0" dirty="0">
                <a:solidFill>
                  <a:srgbClr val="000000"/>
                </a:solidFill>
                <a:effectLst/>
                <a:latin typeface="Consolas" panose="020B0609020204030204" pitchFamily="49" charset="0"/>
              </a:rPr>
              <a:t>(</a:t>
            </a:r>
            <a:r>
              <a:rPr lang="en-US" sz="1100" b="0" dirty="0">
                <a:solidFill>
                  <a:srgbClr val="001080"/>
                </a:solidFill>
                <a:effectLst/>
                <a:latin typeface="Consolas" panose="020B0609020204030204" pitchFamily="49" charset="0"/>
              </a:rPr>
              <a:t>'RISK STATUS'[Score]</a:t>
            </a:r>
            <a:r>
              <a:rPr lang="en-US" sz="1100" b="0" dirty="0">
                <a:solidFill>
                  <a:srgbClr val="000000"/>
                </a:solidFill>
                <a:effectLst/>
                <a:latin typeface="Consolas" panose="020B0609020204030204" pitchFamily="49" charset="0"/>
              </a:rPr>
              <a:t>&lt;=</a:t>
            </a:r>
            <a:r>
              <a:rPr lang="en-US" sz="1100" b="0" dirty="0">
                <a:solidFill>
                  <a:srgbClr val="098658"/>
                </a:solidFill>
                <a:effectLst/>
                <a:latin typeface="Consolas" panose="020B0609020204030204" pitchFamily="49" charset="0"/>
              </a:rPr>
              <a:t>12</a:t>
            </a:r>
            <a:r>
              <a:rPr lang="en-US" sz="1100" b="0" dirty="0">
                <a:solidFill>
                  <a:srgbClr val="000000"/>
                </a:solidFill>
                <a:effectLst/>
                <a:latin typeface="Consolas" panose="020B0609020204030204" pitchFamily="49" charset="0"/>
              </a:rPr>
              <a:t>, </a:t>
            </a:r>
            <a:r>
              <a:rPr lang="en-US" sz="1100" b="0" dirty="0">
                <a:solidFill>
                  <a:srgbClr val="A31515"/>
                </a:solidFill>
                <a:effectLst/>
                <a:latin typeface="Consolas" panose="020B0609020204030204" pitchFamily="49" charset="0"/>
              </a:rPr>
              <a:t>"#FFC100"</a:t>
            </a:r>
            <a:r>
              <a:rPr lang="en-US" sz="1100" b="0" dirty="0">
                <a:solidFill>
                  <a:srgbClr val="000000"/>
                </a:solidFill>
                <a:effectLst/>
                <a:latin typeface="Consolas" panose="020B0609020204030204" pitchFamily="49" charset="0"/>
              </a:rPr>
              <a:t>,</a:t>
            </a:r>
            <a:r>
              <a:rPr lang="en-US" sz="1100" b="0" dirty="0">
                <a:solidFill>
                  <a:srgbClr val="A31515"/>
                </a:solidFill>
                <a:effectLst/>
                <a:latin typeface="Consolas" panose="020B0609020204030204" pitchFamily="49" charset="0"/>
              </a:rPr>
              <a:t>"#FF0000"</a:t>
            </a:r>
            <a:r>
              <a:rPr lang="en-US" sz="1100" b="0" dirty="0">
                <a:solidFill>
                  <a:srgbClr val="000000"/>
                </a:solidFill>
                <a:effectLst/>
                <a:latin typeface="Consolas" panose="020B0609020204030204" pitchFamily="49" charset="0"/>
              </a:rPr>
              <a:t>)))</a:t>
            </a:r>
          </a:p>
          <a:p>
            <a:endParaRPr lang="en-IN" sz="11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78228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17C99B-0BAC-2967-E611-518E42043BF4}"/>
              </a:ext>
            </a:extLst>
          </p:cNvPr>
          <p:cNvSpPr txBox="1"/>
          <p:nvPr/>
        </p:nvSpPr>
        <p:spPr>
          <a:xfrm>
            <a:off x="1332723" y="1722988"/>
            <a:ext cx="9526555" cy="2345322"/>
          </a:xfrm>
          <a:prstGeom prst="rect">
            <a:avLst/>
          </a:prstGeom>
          <a:noFill/>
        </p:spPr>
        <p:txBody>
          <a:bodyPr wrap="square" rtlCol="0">
            <a:spAutoFit/>
          </a:bodyPr>
          <a:lstStyle/>
          <a:p>
            <a:r>
              <a:rPr lang="en-US" sz="1600" dirty="0">
                <a:latin typeface="+mj-lt"/>
              </a:rPr>
              <a:t>     6. Go to Report view </a:t>
            </a:r>
            <a:r>
              <a:rPr lang="en-IN" sz="1600" kern="100" dirty="0">
                <a:effectLst/>
                <a:latin typeface="+mj-lt"/>
                <a:ea typeface="Calibri" panose="020F0502020204030204" pitchFamily="34" charset="0"/>
                <a:cs typeface="Times New Roman" panose="02020603050405020304" pitchFamily="18" charset="0"/>
              </a:rPr>
              <a:t>→ Use ‘Rows Headers’ as row (rename as ‘RISK MATRIX’), ‘Columns Headers’ as column and ‘Sum of Total Risks’ as values.</a:t>
            </a:r>
          </a:p>
          <a:p>
            <a:r>
              <a:rPr lang="en-IN" sz="1600" kern="100" dirty="0">
                <a:latin typeface="+mj-lt"/>
                <a:cs typeface="Times New Roman" panose="02020603050405020304" pitchFamily="18" charset="0"/>
              </a:rPr>
              <a:t>   </a:t>
            </a:r>
          </a:p>
          <a:p>
            <a:r>
              <a:rPr lang="en-IN" sz="1600" kern="100" dirty="0">
                <a:latin typeface="+mj-lt"/>
                <a:cs typeface="Times New Roman" panose="02020603050405020304" pitchFamily="18" charset="0"/>
              </a:rPr>
              <a:t>     7. Adjust format using Format pane. Change font, grid, effects, background… .</a:t>
            </a:r>
          </a:p>
          <a:p>
            <a:r>
              <a:rPr lang="en-IN" sz="1600" kern="100" dirty="0">
                <a:latin typeface="+mj-lt"/>
                <a:cs typeface="Times New Roman" panose="02020603050405020304" pitchFamily="18" charset="0"/>
              </a:rPr>
              <a:t>         [To use color: Go to cell elements </a:t>
            </a:r>
            <a:r>
              <a:rPr lang="en-IN" sz="1600" kern="100" dirty="0">
                <a:effectLst/>
                <a:latin typeface="+mj-lt"/>
                <a:ea typeface="Calibri" panose="020F0502020204030204" pitchFamily="34" charset="0"/>
                <a:cs typeface="Times New Roman" panose="02020603050405020304" pitchFamily="18" charset="0"/>
              </a:rPr>
              <a:t>→ Select background color → Click on condition formatting → Select format value as format style and apply based on ‘Color’ column we created → Select ok.</a:t>
            </a:r>
          </a:p>
          <a:p>
            <a:endParaRPr lang="en-IN" sz="1600" kern="100" dirty="0">
              <a:effectLst/>
              <a:latin typeface="+mj-lt"/>
              <a:ea typeface="Calibri" panose="020F0502020204030204" pitchFamily="34" charset="0"/>
              <a:cs typeface="Times New Roman" panose="02020603050405020304" pitchFamily="18" charset="0"/>
            </a:endParaRPr>
          </a:p>
          <a:p>
            <a:endParaRPr lang="en-IN" sz="1600" kern="100" dirty="0">
              <a:latin typeface="+mj-lt"/>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IN" b="1" u="sng" kern="100" dirty="0">
                <a:effectLst/>
                <a:latin typeface="+mj-lt"/>
                <a:ea typeface="Calibri" panose="020F0502020204030204" pitchFamily="34" charset="0"/>
                <a:cs typeface="Times New Roman" panose="02020603050405020304" pitchFamily="18" charset="0"/>
              </a:rPr>
              <a:t>Creating a Slicer for Filtering</a:t>
            </a:r>
          </a:p>
        </p:txBody>
      </p:sp>
      <p:graphicFrame>
        <p:nvGraphicFramePr>
          <p:cNvPr id="4" name="Diagram 3">
            <a:extLst>
              <a:ext uri="{FF2B5EF4-FFF2-40B4-BE49-F238E27FC236}">
                <a16:creationId xmlns:a16="http://schemas.microsoft.com/office/drawing/2014/main" id="{E16DCA91-016B-7836-75B0-8D9C55863572}"/>
              </a:ext>
            </a:extLst>
          </p:cNvPr>
          <p:cNvGraphicFramePr/>
          <p:nvPr>
            <p:extLst>
              <p:ext uri="{D42A27DB-BD31-4B8C-83A1-F6EECF244321}">
                <p14:modId xmlns:p14="http://schemas.microsoft.com/office/powerpoint/2010/main" val="1591722670"/>
              </p:ext>
            </p:extLst>
          </p:nvPr>
        </p:nvGraphicFramePr>
        <p:xfrm>
          <a:off x="1804436" y="4068310"/>
          <a:ext cx="8583127" cy="1752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0770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9F478A38-84EE-378D-891E-0BCFC7198BF5}"/>
              </a:ext>
            </a:extLst>
          </p:cNvPr>
          <p:cNvGraphicFramePr/>
          <p:nvPr>
            <p:extLst>
              <p:ext uri="{D42A27DB-BD31-4B8C-83A1-F6EECF244321}">
                <p14:modId xmlns:p14="http://schemas.microsoft.com/office/powerpoint/2010/main" val="2777480339"/>
              </p:ext>
            </p:extLst>
          </p:nvPr>
        </p:nvGraphicFramePr>
        <p:xfrm>
          <a:off x="1660849" y="1208346"/>
          <a:ext cx="8733452" cy="31257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F80D2BE2-1BE3-BC51-0B73-70D43EA2EBF3}"/>
              </a:ext>
            </a:extLst>
          </p:cNvPr>
          <p:cNvSpPr txBox="1"/>
          <p:nvPr/>
        </p:nvSpPr>
        <p:spPr>
          <a:xfrm>
            <a:off x="1660849" y="821093"/>
            <a:ext cx="5029197" cy="774507"/>
          </a:xfrm>
          <a:prstGeom prst="rect">
            <a:avLst/>
          </a:prstGeom>
          <a:noFill/>
        </p:spPr>
        <p:txBody>
          <a:bodyPr wrap="none" rtlCol="0">
            <a:spAutoFit/>
          </a:bodyPr>
          <a:lstStyle/>
          <a:p>
            <a:pPr marL="285750" indent="-285750">
              <a:lnSpc>
                <a:spcPct val="107000"/>
              </a:lnSpc>
              <a:spcAft>
                <a:spcPts val="800"/>
              </a:spcAft>
              <a:buFont typeface="Wingdings" panose="05000000000000000000" pitchFamily="2" charset="2"/>
              <a:buChar char="Ø"/>
            </a:pPr>
            <a:r>
              <a:rPr lang="en-IN" sz="1800" b="1" u="sng" kern="100" dirty="0">
                <a:effectLst/>
                <a:latin typeface="Calibri Light (Headings)"/>
                <a:ea typeface="Calibri" panose="020F0502020204030204" pitchFamily="34" charset="0"/>
                <a:cs typeface="Times New Roman" panose="02020603050405020304" pitchFamily="18" charset="0"/>
              </a:rPr>
              <a:t>Creating Pie Chart </a:t>
            </a:r>
          </a:p>
          <a:p>
            <a:pPr marL="285750" indent="-285750">
              <a:lnSpc>
                <a:spcPct val="107000"/>
              </a:lnSpc>
              <a:spcAft>
                <a:spcPts val="800"/>
              </a:spcAft>
              <a:buFont typeface="Wingdings" panose="05000000000000000000" pitchFamily="2" charset="2"/>
              <a:buChar char="v"/>
            </a:pPr>
            <a:r>
              <a:rPr lang="en-IN" sz="1600" b="1" i="1" kern="100" dirty="0">
                <a:effectLst/>
                <a:latin typeface="Calibri Light (Headings)"/>
                <a:ea typeface="Calibri" panose="020F0502020204030204" pitchFamily="34" charset="0"/>
                <a:cs typeface="Times New Roman" panose="02020603050405020304" pitchFamily="18" charset="0"/>
              </a:rPr>
              <a:t>Pie Chart 1</a:t>
            </a:r>
            <a:r>
              <a:rPr lang="en-IN" sz="1800" b="1" i="1" kern="100" dirty="0">
                <a:effectLst/>
                <a:latin typeface="Calibri Light (Headings)"/>
                <a:ea typeface="Calibri" panose="020F0502020204030204" pitchFamily="34" charset="0"/>
                <a:cs typeface="Times New Roman" panose="02020603050405020304" pitchFamily="18" charset="0"/>
              </a:rPr>
              <a:t>: </a:t>
            </a:r>
            <a:r>
              <a:rPr lang="en-IN" sz="1600" b="1" i="1" kern="100" dirty="0">
                <a:effectLst/>
                <a:latin typeface="Calibri Light (Headings)"/>
                <a:ea typeface="Calibri" panose="020F0502020204030204" pitchFamily="34" charset="0"/>
                <a:cs typeface="Times New Roman" panose="02020603050405020304" pitchFamily="18" charset="0"/>
              </a:rPr>
              <a:t>"Sum of Likelihood by Likelihood Category"</a:t>
            </a:r>
          </a:p>
        </p:txBody>
      </p:sp>
      <p:sp>
        <p:nvSpPr>
          <p:cNvPr id="5" name="TextBox 4">
            <a:extLst>
              <a:ext uri="{FF2B5EF4-FFF2-40B4-BE49-F238E27FC236}">
                <a16:creationId xmlns:a16="http://schemas.microsoft.com/office/drawing/2014/main" id="{EF226A23-554F-CDA8-F4BF-51F91902C024}"/>
              </a:ext>
            </a:extLst>
          </p:cNvPr>
          <p:cNvSpPr txBox="1"/>
          <p:nvPr/>
        </p:nvSpPr>
        <p:spPr>
          <a:xfrm>
            <a:off x="1660849" y="3957619"/>
            <a:ext cx="9847119" cy="2111475"/>
          </a:xfrm>
          <a:prstGeom prst="rect">
            <a:avLst/>
          </a:prstGeom>
          <a:noFill/>
        </p:spPr>
        <p:txBody>
          <a:bodyPr wrap="none" rtlCol="0">
            <a:spAutoFit/>
          </a:bodyPr>
          <a:lstStyle/>
          <a:p>
            <a:pPr marL="285750" indent="-285750">
              <a:lnSpc>
                <a:spcPct val="150000"/>
              </a:lnSpc>
              <a:spcAft>
                <a:spcPts val="800"/>
              </a:spcAft>
              <a:buFont typeface="Wingdings" panose="05000000000000000000" pitchFamily="2" charset="2"/>
              <a:buChar char="v"/>
            </a:pPr>
            <a:r>
              <a:rPr lang="en-IN" sz="1600" b="1" i="1" kern="100" dirty="0">
                <a:effectLst/>
                <a:latin typeface="Calibri Light (Headings)"/>
                <a:ea typeface="Calibri" panose="020F0502020204030204" pitchFamily="34" charset="0"/>
                <a:cs typeface="Times New Roman" panose="02020603050405020304" pitchFamily="18" charset="0"/>
              </a:rPr>
              <a:t>Pie Chart 2</a:t>
            </a:r>
            <a:r>
              <a:rPr lang="en-IN" sz="1800" b="1" i="1" kern="100" dirty="0">
                <a:effectLst/>
                <a:latin typeface="Calibri Light (Headings)"/>
                <a:ea typeface="Calibri" panose="020F0502020204030204" pitchFamily="34" charset="0"/>
                <a:cs typeface="Times New Roman" panose="02020603050405020304" pitchFamily="18" charset="0"/>
              </a:rPr>
              <a:t>:</a:t>
            </a:r>
            <a:r>
              <a:rPr lang="en-IN" b="1" i="1" kern="100" dirty="0">
                <a:effectLst/>
                <a:latin typeface="Calibri Light (Headings)"/>
                <a:ea typeface="Calibri" panose="020F0502020204030204" pitchFamily="34" charset="0"/>
                <a:cs typeface="Times New Roman" panose="02020603050405020304" pitchFamily="18" charset="0"/>
              </a:rPr>
              <a:t> </a:t>
            </a:r>
            <a:r>
              <a:rPr lang="en-IN" sz="1600" b="1" i="1" kern="100" dirty="0">
                <a:effectLst/>
                <a:latin typeface="Calibri Light (Headings)"/>
                <a:ea typeface="Calibri" panose="020F0502020204030204" pitchFamily="34" charset="0"/>
                <a:cs typeface="Times New Roman" panose="02020603050405020304" pitchFamily="18" charset="0"/>
              </a:rPr>
              <a:t>"Sum of Consequence by Consequence Category"</a:t>
            </a:r>
          </a:p>
          <a:p>
            <a:pPr>
              <a:lnSpc>
                <a:spcPct val="107000"/>
              </a:lnSpc>
              <a:spcAft>
                <a:spcPts val="800"/>
              </a:spcAft>
            </a:pPr>
            <a:r>
              <a:rPr lang="en-IN" sz="1800" kern="100" dirty="0">
                <a:effectLst/>
                <a:latin typeface="Calibri Light (Headings)"/>
                <a:ea typeface="Calibri" panose="020F0502020204030204" pitchFamily="34" charset="0"/>
                <a:cs typeface="Times New Roman" panose="02020603050405020304" pitchFamily="18" charset="0"/>
              </a:rPr>
              <a:t>      </a:t>
            </a:r>
            <a:r>
              <a:rPr lang="en-IN" sz="1600" kern="100" dirty="0">
                <a:effectLst/>
                <a:latin typeface="Calibri Light (Headings)"/>
                <a:ea typeface="Calibri" panose="020F0502020204030204" pitchFamily="34" charset="0"/>
                <a:cs typeface="Times New Roman" panose="02020603050405020304" pitchFamily="18" charset="0"/>
              </a:rPr>
              <a:t>This is similar to the previous pie chart, only the fields change.</a:t>
            </a:r>
          </a:p>
          <a:p>
            <a:pPr>
              <a:lnSpc>
                <a:spcPct val="50000"/>
              </a:lnSpc>
              <a:spcAft>
                <a:spcPts val="800"/>
              </a:spcAft>
            </a:pPr>
            <a:r>
              <a:rPr lang="en-IN" sz="1600" kern="100" dirty="0">
                <a:latin typeface="Calibri Light (Headings)"/>
                <a:ea typeface="Calibri" panose="020F0502020204030204" pitchFamily="34" charset="0"/>
                <a:cs typeface="Times New Roman" panose="02020603050405020304" pitchFamily="18" charset="0"/>
              </a:rPr>
              <a:t>       (</a:t>
            </a:r>
            <a:r>
              <a:rPr lang="en-IN" sz="1600" kern="100" dirty="0">
                <a:effectLst/>
                <a:latin typeface="Calibri Light (Headings)"/>
                <a:ea typeface="Calibri" panose="020F0502020204030204" pitchFamily="34" charset="0"/>
                <a:cs typeface="Times New Roman" panose="02020603050405020304" pitchFamily="18" charset="0"/>
              </a:rPr>
              <a:t>Use the ‘Consequence Category’ as Legend </a:t>
            </a:r>
            <a:r>
              <a:rPr lang="en-IN" sz="1600" kern="100" dirty="0">
                <a:latin typeface="Calibri Light (Headings)"/>
                <a:ea typeface="Calibri" panose="020F0502020204030204" pitchFamily="34" charset="0"/>
                <a:cs typeface="Times New Roman" panose="02020603050405020304" pitchFamily="18" charset="0"/>
              </a:rPr>
              <a:t>and ‘</a:t>
            </a:r>
            <a:r>
              <a:rPr lang="en-IN" sz="1600" kern="100" dirty="0">
                <a:effectLst/>
                <a:latin typeface="Calibri Light (Headings)"/>
                <a:ea typeface="Calibri" panose="020F0502020204030204" pitchFamily="34" charset="0"/>
                <a:cs typeface="Times New Roman" panose="02020603050405020304" pitchFamily="18" charset="0"/>
              </a:rPr>
              <a:t>Consequence</a:t>
            </a:r>
            <a:r>
              <a:rPr lang="en-IN" sz="1600" kern="100" dirty="0">
                <a:latin typeface="Calibri Light (Headings)"/>
                <a:ea typeface="Calibri" panose="020F0502020204030204" pitchFamily="34" charset="0"/>
                <a:cs typeface="Times New Roman" panose="02020603050405020304" pitchFamily="18" charset="0"/>
              </a:rPr>
              <a:t>’</a:t>
            </a:r>
            <a:r>
              <a:rPr lang="en-IN" sz="1600" kern="100" dirty="0">
                <a:effectLst/>
                <a:latin typeface="Calibri Light (Headings)"/>
                <a:ea typeface="Calibri" panose="020F0502020204030204" pitchFamily="34" charset="0"/>
                <a:cs typeface="Times New Roman" panose="02020603050405020304" pitchFamily="18" charset="0"/>
              </a:rPr>
              <a:t> </a:t>
            </a:r>
            <a:r>
              <a:rPr lang="en-IN" sz="1600" kern="100" dirty="0">
                <a:latin typeface="Calibri Light (Headings)"/>
                <a:ea typeface="Calibri" panose="020F0502020204030204" pitchFamily="34" charset="0"/>
                <a:cs typeface="Times New Roman" panose="02020603050405020304" pitchFamily="18" charset="0"/>
              </a:rPr>
              <a:t>as</a:t>
            </a:r>
            <a:r>
              <a:rPr lang="en-IN" sz="1600" kern="100" dirty="0">
                <a:effectLst/>
                <a:latin typeface="Calibri Light (Headings)"/>
                <a:ea typeface="Calibri" panose="020F0502020204030204" pitchFamily="34" charset="0"/>
                <a:cs typeface="Times New Roman" panose="02020603050405020304" pitchFamily="18" charset="0"/>
              </a:rPr>
              <a:t> Values field.)</a:t>
            </a:r>
          </a:p>
          <a:p>
            <a:pPr>
              <a:lnSpc>
                <a:spcPct val="50000"/>
              </a:lnSpc>
              <a:spcAft>
                <a:spcPts val="800"/>
              </a:spcAft>
            </a:pPr>
            <a:endParaRPr lang="en-IN" sz="1600" kern="100" dirty="0">
              <a:latin typeface="Calibri Light (Headings)"/>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IN" b="1" u="sng" kern="100" dirty="0">
                <a:effectLst/>
                <a:latin typeface="Calibri Light (Headings)"/>
                <a:ea typeface="Calibri" panose="020F0502020204030204" pitchFamily="34" charset="0"/>
                <a:cs typeface="Times New Roman" panose="02020603050405020304" pitchFamily="18" charset="0"/>
              </a:rPr>
              <a:t>Saving the Power BI File</a:t>
            </a:r>
          </a:p>
          <a:p>
            <a:pPr>
              <a:lnSpc>
                <a:spcPct val="107000"/>
              </a:lnSpc>
              <a:spcAft>
                <a:spcPts val="800"/>
              </a:spcAft>
            </a:pPr>
            <a:r>
              <a:rPr lang="en-IN" sz="1600" kern="100" dirty="0">
                <a:effectLst/>
                <a:latin typeface="Calibri Light (Headings)"/>
                <a:ea typeface="Calibri" panose="020F0502020204030204" pitchFamily="34" charset="0"/>
                <a:cs typeface="Times New Roman" panose="02020603050405020304" pitchFamily="18" charset="0"/>
              </a:rPr>
              <a:t>      Go to the File menu in Power BI Desktop</a:t>
            </a:r>
            <a:r>
              <a:rPr lang="en-IN" sz="1600" kern="100" dirty="0">
                <a:effectLst/>
                <a:latin typeface="+mj-lt"/>
                <a:ea typeface="Calibri" panose="020F0502020204030204" pitchFamily="34" charset="0"/>
                <a:cs typeface="Times New Roman" panose="02020603050405020304" pitchFamily="18" charset="0"/>
              </a:rPr>
              <a:t> → </a:t>
            </a:r>
            <a:r>
              <a:rPr lang="en-IN" sz="1600" kern="100" dirty="0">
                <a:effectLst/>
                <a:latin typeface="Calibri Light (Headings)"/>
                <a:ea typeface="Calibri" panose="020F0502020204030204" pitchFamily="34" charset="0"/>
                <a:cs typeface="Times New Roman" panose="02020603050405020304" pitchFamily="18" charset="0"/>
              </a:rPr>
              <a:t>Click on Save As </a:t>
            </a:r>
            <a:r>
              <a:rPr lang="en-IN" sz="1600" kern="100" dirty="0">
                <a:effectLst/>
                <a:latin typeface="+mj-lt"/>
                <a:ea typeface="Calibri" panose="020F0502020204030204" pitchFamily="34" charset="0"/>
                <a:cs typeface="Times New Roman" panose="02020603050405020304" pitchFamily="18" charset="0"/>
              </a:rPr>
              <a:t>→</a:t>
            </a:r>
            <a:r>
              <a:rPr lang="en-IN" sz="1600" kern="100" dirty="0">
                <a:latin typeface="Calibri Light (Headings)"/>
                <a:ea typeface="Calibri" panose="020F0502020204030204" pitchFamily="34" charset="0"/>
                <a:cs typeface="Times New Roman" panose="02020603050405020304" pitchFamily="18" charset="0"/>
              </a:rPr>
              <a:t> </a:t>
            </a:r>
            <a:r>
              <a:rPr lang="en-IN" sz="1600" kern="100" dirty="0">
                <a:effectLst/>
                <a:latin typeface="Calibri Light (Headings)"/>
                <a:ea typeface="Calibri" panose="020F0502020204030204" pitchFamily="34" charset="0"/>
                <a:cs typeface="Times New Roman" panose="02020603050405020304" pitchFamily="18" charset="0"/>
              </a:rPr>
              <a:t>Choose a name and location for your report file</a:t>
            </a:r>
          </a:p>
        </p:txBody>
      </p:sp>
    </p:spTree>
    <p:extLst>
      <p:ext uri="{BB962C8B-B14F-4D97-AF65-F5344CB8AC3E}">
        <p14:creationId xmlns:p14="http://schemas.microsoft.com/office/powerpoint/2010/main" val="3057016393"/>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fontScheme name="默认设计模板">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defRPr>
        </a:defPPr>
      </a:lstStyle>
    </a:lnDef>
  </a:objectDefaults>
  <a:extraClrSchemeLst>
    <a:extraClrScheme>
      <a:clrScheme name="默认设计模板 1">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fontScheme name="默认设计模板">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defRPr>
        </a:defPPr>
      </a:lstStyle>
    </a:lnDef>
  </a:objectDefaults>
  <a:extraClrSchemeLst>
    <a:extraClrScheme>
      <a:clrScheme name="默认设计模板 1">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TotalTime>
  <Words>1204</Words>
  <Application>Microsoft Office PowerPoint</Application>
  <PresentationFormat>Widescreen</PresentationFormat>
  <Paragraphs>129</Paragraphs>
  <Slides>12</Slides>
  <Notes>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12</vt:i4>
      </vt:variant>
    </vt:vector>
  </HeadingPairs>
  <TitlesOfParts>
    <vt:vector size="27" baseType="lpstr">
      <vt:lpstr>Arial</vt:lpstr>
      <vt:lpstr>Arial Black</vt:lpstr>
      <vt:lpstr>Arial Rounded MT Bold</vt:lpstr>
      <vt:lpstr>Calibri</vt:lpstr>
      <vt:lpstr>Calibri Light</vt:lpstr>
      <vt:lpstr>Calibri Light (Headings)</vt:lpstr>
      <vt:lpstr>Consolas</vt:lpstr>
      <vt:lpstr>Constantia</vt:lpstr>
      <vt:lpstr>Lucida Handwriting</vt:lpstr>
      <vt:lpstr>Palatino Linotype</vt:lpstr>
      <vt:lpstr>Times New Roman</vt:lpstr>
      <vt:lpstr>Wingdings</vt:lpstr>
      <vt:lpstr>Wingdings 2</vt:lpstr>
      <vt:lpstr>默认设计模板</vt:lpstr>
      <vt:lpstr>1_默认设计模板</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lakshmidutt45@gmail.com</dc:creator>
  <cp:lastModifiedBy>lakshmidutt45@gmail.com</cp:lastModifiedBy>
  <cp:revision>69</cp:revision>
  <dcterms:created xsi:type="dcterms:W3CDTF">2025-04-04T19:10:39Z</dcterms:created>
  <dcterms:modified xsi:type="dcterms:W3CDTF">2025-04-15T15:20:12Z</dcterms:modified>
</cp:coreProperties>
</file>