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2" r:id="rId3"/>
    <p:sldId id="271" r:id="rId4"/>
    <p:sldId id="273" r:id="rId5"/>
    <p:sldId id="275" r:id="rId6"/>
    <p:sldId id="276" r:id="rId7"/>
    <p:sldId id="278" r:id="rId8"/>
    <p:sldId id="279" r:id="rId9"/>
    <p:sldId id="280" r:id="rId10"/>
    <p:sldId id="281"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28">
            <a:extLst>
              <a:ext uri="{FF2B5EF4-FFF2-40B4-BE49-F238E27FC236}">
                <a16:creationId xmlns:a16="http://schemas.microsoft.com/office/drawing/2014/main" id="{1B4DE4B7-30ED-5108-AAC2-19B04345E9DB}"/>
              </a:ext>
            </a:extLst>
          </p:cNvPr>
          <p:cNvSpPr>
            <a:spLocks noGrp="1" noChangeArrowheads="1"/>
          </p:cNvSpPr>
          <p:nvPr>
            <p:ph type="dt" sz="half" idx="10"/>
          </p:nvPr>
        </p:nvSpPr>
        <p:spPr>
          <a:ln/>
        </p:spPr>
        <p:txBody>
          <a:bodyPr/>
          <a:lstStyle>
            <a:lvl1pPr>
              <a:defRPr/>
            </a:lvl1pPr>
          </a:lstStyle>
          <a:p>
            <a:pPr>
              <a:defRPr/>
            </a:pPr>
            <a:fld id="{8E1856E4-5421-4F74-A25D-1D43EFC5DF0A}" type="datetimeFigureOut">
              <a:rPr lang="en-IN" altLang="en-US"/>
              <a:pPr>
                <a:defRPr/>
              </a:pPr>
              <a:t>06-04-2025</a:t>
            </a:fld>
            <a:endParaRPr lang="en-IN" altLang="en-US" b="1"/>
          </a:p>
        </p:txBody>
      </p:sp>
      <p:sp>
        <p:nvSpPr>
          <p:cNvPr id="5" name="Rectangle 1029">
            <a:extLst>
              <a:ext uri="{FF2B5EF4-FFF2-40B4-BE49-F238E27FC236}">
                <a16:creationId xmlns:a16="http://schemas.microsoft.com/office/drawing/2014/main" id="{7643F5E5-8810-AEE9-E88D-D8EE6AE3F6D4}"/>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11197DBC-51B2-6B34-D5C0-972080C46460}"/>
              </a:ext>
            </a:extLst>
          </p:cNvPr>
          <p:cNvSpPr>
            <a:spLocks noGrp="1" noChangeArrowheads="1"/>
          </p:cNvSpPr>
          <p:nvPr>
            <p:ph type="sldNum" sz="quarter" idx="12"/>
          </p:nvPr>
        </p:nvSpPr>
        <p:spPr>
          <a:ln/>
        </p:spPr>
        <p:txBody>
          <a:bodyPr/>
          <a:lstStyle>
            <a:lvl1pPr>
              <a:defRPr/>
            </a:lvl1pPr>
          </a:lstStyle>
          <a:p>
            <a:pPr>
              <a:defRPr/>
            </a:pPr>
            <a:fld id="{4CAFA129-9DD5-42CC-9A53-E515BABA716A}" type="slidenum">
              <a:rPr lang="en-IN" altLang="en-US"/>
              <a:pPr>
                <a:defRPr/>
              </a:pPr>
              <a:t>‹#›</a:t>
            </a:fld>
            <a:endParaRPr lang="en-IN" altLang="en-US"/>
          </a:p>
        </p:txBody>
      </p:sp>
    </p:spTree>
    <p:extLst>
      <p:ext uri="{BB962C8B-B14F-4D97-AF65-F5344CB8AC3E}">
        <p14:creationId xmlns:p14="http://schemas.microsoft.com/office/powerpoint/2010/main" val="514437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B02789D1-3474-5BF8-E2D5-56D8E3EF56F3}"/>
              </a:ext>
            </a:extLst>
          </p:cNvPr>
          <p:cNvSpPr>
            <a:spLocks noGrp="1" noChangeArrowheads="1"/>
          </p:cNvSpPr>
          <p:nvPr>
            <p:ph type="dt" sz="half" idx="10"/>
          </p:nvPr>
        </p:nvSpPr>
        <p:spPr>
          <a:ln/>
        </p:spPr>
        <p:txBody>
          <a:bodyPr/>
          <a:lstStyle>
            <a:lvl1pPr>
              <a:defRPr/>
            </a:lvl1pPr>
          </a:lstStyle>
          <a:p>
            <a:pPr>
              <a:defRPr/>
            </a:pPr>
            <a:fld id="{EFFCDC79-C903-48C8-8B03-F7DFE05A3080}" type="datetimeFigureOut">
              <a:rPr lang="en-IN" altLang="en-US"/>
              <a:pPr>
                <a:defRPr/>
              </a:pPr>
              <a:t>06-04-2025</a:t>
            </a:fld>
            <a:endParaRPr lang="en-IN" altLang="en-US" b="1"/>
          </a:p>
        </p:txBody>
      </p:sp>
      <p:sp>
        <p:nvSpPr>
          <p:cNvPr id="5" name="Rectangle 1029">
            <a:extLst>
              <a:ext uri="{FF2B5EF4-FFF2-40B4-BE49-F238E27FC236}">
                <a16:creationId xmlns:a16="http://schemas.microsoft.com/office/drawing/2014/main" id="{0F7449A7-0E6F-ECE7-0805-C6190B94A630}"/>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60355D0E-C34A-C301-4EE8-AA826AC38C7D}"/>
              </a:ext>
            </a:extLst>
          </p:cNvPr>
          <p:cNvSpPr>
            <a:spLocks noGrp="1" noChangeArrowheads="1"/>
          </p:cNvSpPr>
          <p:nvPr>
            <p:ph type="sldNum" sz="quarter" idx="12"/>
          </p:nvPr>
        </p:nvSpPr>
        <p:spPr>
          <a:ln/>
        </p:spPr>
        <p:txBody>
          <a:bodyPr/>
          <a:lstStyle>
            <a:lvl1pPr>
              <a:defRPr/>
            </a:lvl1pPr>
          </a:lstStyle>
          <a:p>
            <a:pPr>
              <a:defRPr/>
            </a:pPr>
            <a:fld id="{692D896E-7F8D-4DD0-B098-01BD09E0AE76}" type="slidenum">
              <a:rPr lang="en-IN" altLang="en-US"/>
              <a:pPr>
                <a:defRPr/>
              </a:pPr>
              <a:t>‹#›</a:t>
            </a:fld>
            <a:endParaRPr lang="en-IN" altLang="en-US"/>
          </a:p>
        </p:txBody>
      </p:sp>
    </p:spTree>
    <p:extLst>
      <p:ext uri="{BB962C8B-B14F-4D97-AF65-F5344CB8AC3E}">
        <p14:creationId xmlns:p14="http://schemas.microsoft.com/office/powerpoint/2010/main" val="20358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04850"/>
            <a:ext cx="2743200" cy="56197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704850"/>
            <a:ext cx="8026400" cy="5619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4F8CD71A-A3E1-D5DE-7A38-D0B5203F8895}"/>
              </a:ext>
            </a:extLst>
          </p:cNvPr>
          <p:cNvSpPr>
            <a:spLocks noGrp="1" noChangeArrowheads="1"/>
          </p:cNvSpPr>
          <p:nvPr>
            <p:ph type="dt" sz="half" idx="10"/>
          </p:nvPr>
        </p:nvSpPr>
        <p:spPr>
          <a:ln/>
        </p:spPr>
        <p:txBody>
          <a:bodyPr/>
          <a:lstStyle>
            <a:lvl1pPr>
              <a:defRPr/>
            </a:lvl1pPr>
          </a:lstStyle>
          <a:p>
            <a:pPr>
              <a:defRPr/>
            </a:pPr>
            <a:fld id="{E54091A4-CB6E-43C7-BC2D-E807184C6A50}" type="datetimeFigureOut">
              <a:rPr lang="en-IN" altLang="en-US"/>
              <a:pPr>
                <a:defRPr/>
              </a:pPr>
              <a:t>06-04-2025</a:t>
            </a:fld>
            <a:endParaRPr lang="en-IN" altLang="en-US" b="1"/>
          </a:p>
        </p:txBody>
      </p:sp>
      <p:sp>
        <p:nvSpPr>
          <p:cNvPr id="5" name="Rectangle 1029">
            <a:extLst>
              <a:ext uri="{FF2B5EF4-FFF2-40B4-BE49-F238E27FC236}">
                <a16:creationId xmlns:a16="http://schemas.microsoft.com/office/drawing/2014/main" id="{FB531893-1AE9-59C3-0DB6-AA16AA98DC99}"/>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6E303E68-1A9C-D3CA-75BA-47585F5856F0}"/>
              </a:ext>
            </a:extLst>
          </p:cNvPr>
          <p:cNvSpPr>
            <a:spLocks noGrp="1" noChangeArrowheads="1"/>
          </p:cNvSpPr>
          <p:nvPr>
            <p:ph type="sldNum" sz="quarter" idx="12"/>
          </p:nvPr>
        </p:nvSpPr>
        <p:spPr>
          <a:ln/>
        </p:spPr>
        <p:txBody>
          <a:bodyPr/>
          <a:lstStyle>
            <a:lvl1pPr>
              <a:defRPr/>
            </a:lvl1pPr>
          </a:lstStyle>
          <a:p>
            <a:pPr>
              <a:defRPr/>
            </a:pPr>
            <a:fld id="{8C6B5BB1-BDA3-46EA-9F86-80E0EA3B1417}" type="slidenum">
              <a:rPr lang="en-IN" altLang="en-US"/>
              <a:pPr>
                <a:defRPr/>
              </a:pPr>
              <a:t>‹#›</a:t>
            </a:fld>
            <a:endParaRPr lang="en-IN" altLang="en-US"/>
          </a:p>
        </p:txBody>
      </p:sp>
    </p:spTree>
    <p:extLst>
      <p:ext uri="{BB962C8B-B14F-4D97-AF65-F5344CB8AC3E}">
        <p14:creationId xmlns:p14="http://schemas.microsoft.com/office/powerpoint/2010/main" val="885285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1">
            <a:extLst>
              <a:ext uri="{FF2B5EF4-FFF2-40B4-BE49-F238E27FC236}">
                <a16:creationId xmlns:a16="http://schemas.microsoft.com/office/drawing/2014/main" id="{E9AD964B-0F9C-420B-75A1-9E219FF3DD17}"/>
              </a:ext>
            </a:extLst>
          </p:cNvPr>
          <p:cNvSpPr>
            <a:spLocks noGrp="1" noChangeArrowheads="1"/>
          </p:cNvSpPr>
          <p:nvPr>
            <p:ph type="dt" sz="half" idx="10"/>
          </p:nvPr>
        </p:nvSpPr>
        <p:spPr>
          <a:ln/>
        </p:spPr>
        <p:txBody>
          <a:bodyPr/>
          <a:lstStyle>
            <a:lvl1pPr>
              <a:defRPr/>
            </a:lvl1pPr>
          </a:lstStyle>
          <a:p>
            <a:pPr>
              <a:defRPr/>
            </a:pPr>
            <a:fld id="{680DBD26-A995-4A22-A44A-E57D24BB1D5D}" type="datetimeFigureOut">
              <a:rPr lang="en-IN" altLang="en-US"/>
              <a:pPr>
                <a:defRPr/>
              </a:pPr>
              <a:t>06-04-2025</a:t>
            </a:fld>
            <a:endParaRPr lang="en-IN" altLang="en-US" b="1"/>
          </a:p>
        </p:txBody>
      </p:sp>
      <p:sp>
        <p:nvSpPr>
          <p:cNvPr id="5" name="Rectangle 22">
            <a:extLst>
              <a:ext uri="{FF2B5EF4-FFF2-40B4-BE49-F238E27FC236}">
                <a16:creationId xmlns:a16="http://schemas.microsoft.com/office/drawing/2014/main" id="{699A3B02-DB33-158F-FC9A-CB962F974E9A}"/>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C753B308-54A3-5E92-B3EF-A0F356D68E5D}"/>
              </a:ext>
            </a:extLst>
          </p:cNvPr>
          <p:cNvSpPr>
            <a:spLocks noGrp="1" noChangeArrowheads="1"/>
          </p:cNvSpPr>
          <p:nvPr>
            <p:ph type="sldNum" sz="quarter" idx="12"/>
          </p:nvPr>
        </p:nvSpPr>
        <p:spPr>
          <a:ln/>
        </p:spPr>
        <p:txBody>
          <a:bodyPr/>
          <a:lstStyle>
            <a:lvl1pPr>
              <a:defRPr/>
            </a:lvl1pPr>
          </a:lstStyle>
          <a:p>
            <a:pPr>
              <a:defRPr/>
            </a:pPr>
            <a:fld id="{7A975014-DFBB-48EC-A926-8F91DA835B0D}" type="slidenum">
              <a:rPr lang="en-IN" altLang="en-US"/>
              <a:pPr>
                <a:defRPr/>
              </a:pPr>
              <a:t>‹#›</a:t>
            </a:fld>
            <a:endParaRPr lang="en-IN" altLang="en-US"/>
          </a:p>
        </p:txBody>
      </p:sp>
    </p:spTree>
    <p:extLst>
      <p:ext uri="{BB962C8B-B14F-4D97-AF65-F5344CB8AC3E}">
        <p14:creationId xmlns:p14="http://schemas.microsoft.com/office/powerpoint/2010/main" val="707809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B52B5FF0-092B-F7C2-E026-05888C5682C3}"/>
              </a:ext>
            </a:extLst>
          </p:cNvPr>
          <p:cNvSpPr>
            <a:spLocks noGrp="1" noChangeArrowheads="1"/>
          </p:cNvSpPr>
          <p:nvPr>
            <p:ph type="dt" sz="half" idx="10"/>
          </p:nvPr>
        </p:nvSpPr>
        <p:spPr>
          <a:ln/>
        </p:spPr>
        <p:txBody>
          <a:bodyPr/>
          <a:lstStyle>
            <a:lvl1pPr>
              <a:defRPr/>
            </a:lvl1pPr>
          </a:lstStyle>
          <a:p>
            <a:pPr>
              <a:defRPr/>
            </a:pPr>
            <a:fld id="{3FD9261B-4E6A-434E-96F4-BAFDA118133A}" type="datetimeFigureOut">
              <a:rPr lang="en-IN" altLang="en-US"/>
              <a:pPr>
                <a:defRPr/>
              </a:pPr>
              <a:t>06-04-2025</a:t>
            </a:fld>
            <a:endParaRPr lang="en-IN" altLang="en-US" b="1"/>
          </a:p>
        </p:txBody>
      </p:sp>
      <p:sp>
        <p:nvSpPr>
          <p:cNvPr id="5" name="Rectangle 22">
            <a:extLst>
              <a:ext uri="{FF2B5EF4-FFF2-40B4-BE49-F238E27FC236}">
                <a16:creationId xmlns:a16="http://schemas.microsoft.com/office/drawing/2014/main" id="{6AB6D1A6-43A4-7A2A-4855-8F79E99EF54B}"/>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9E16244F-9FFF-019D-2607-2E0773B78C95}"/>
              </a:ext>
            </a:extLst>
          </p:cNvPr>
          <p:cNvSpPr>
            <a:spLocks noGrp="1" noChangeArrowheads="1"/>
          </p:cNvSpPr>
          <p:nvPr>
            <p:ph type="sldNum" sz="quarter" idx="12"/>
          </p:nvPr>
        </p:nvSpPr>
        <p:spPr>
          <a:ln/>
        </p:spPr>
        <p:txBody>
          <a:bodyPr/>
          <a:lstStyle>
            <a:lvl1pPr>
              <a:defRPr/>
            </a:lvl1pPr>
          </a:lstStyle>
          <a:p>
            <a:pPr>
              <a:defRPr/>
            </a:pPr>
            <a:fld id="{1E667C3A-94F6-4CEF-B5A0-386DEBB0F526}" type="slidenum">
              <a:rPr lang="en-IN" altLang="en-US"/>
              <a:pPr>
                <a:defRPr/>
              </a:pPr>
              <a:t>‹#›</a:t>
            </a:fld>
            <a:endParaRPr lang="en-IN" altLang="en-US"/>
          </a:p>
        </p:txBody>
      </p:sp>
    </p:spTree>
    <p:extLst>
      <p:ext uri="{BB962C8B-B14F-4D97-AF65-F5344CB8AC3E}">
        <p14:creationId xmlns:p14="http://schemas.microsoft.com/office/powerpoint/2010/main" val="353232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1">
            <a:extLst>
              <a:ext uri="{FF2B5EF4-FFF2-40B4-BE49-F238E27FC236}">
                <a16:creationId xmlns:a16="http://schemas.microsoft.com/office/drawing/2014/main" id="{B7C8DD0E-5524-C4AC-5497-D743ECF07184}"/>
              </a:ext>
            </a:extLst>
          </p:cNvPr>
          <p:cNvSpPr>
            <a:spLocks noGrp="1" noChangeArrowheads="1"/>
          </p:cNvSpPr>
          <p:nvPr>
            <p:ph type="dt" sz="half" idx="10"/>
          </p:nvPr>
        </p:nvSpPr>
        <p:spPr>
          <a:ln/>
        </p:spPr>
        <p:txBody>
          <a:bodyPr/>
          <a:lstStyle>
            <a:lvl1pPr>
              <a:defRPr/>
            </a:lvl1pPr>
          </a:lstStyle>
          <a:p>
            <a:pPr>
              <a:defRPr/>
            </a:pPr>
            <a:fld id="{227B81AE-67B0-40E4-BEF7-F341DF5396CD}" type="datetimeFigureOut">
              <a:rPr lang="en-IN" altLang="en-US"/>
              <a:pPr>
                <a:defRPr/>
              </a:pPr>
              <a:t>06-04-2025</a:t>
            </a:fld>
            <a:endParaRPr lang="en-IN" altLang="en-US" b="1"/>
          </a:p>
        </p:txBody>
      </p:sp>
      <p:sp>
        <p:nvSpPr>
          <p:cNvPr id="5" name="Rectangle 22">
            <a:extLst>
              <a:ext uri="{FF2B5EF4-FFF2-40B4-BE49-F238E27FC236}">
                <a16:creationId xmlns:a16="http://schemas.microsoft.com/office/drawing/2014/main" id="{94CBC642-6BF0-9F06-037B-B0BD4A7D971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1DD19401-C006-DCE0-5575-EBE315A87C97}"/>
              </a:ext>
            </a:extLst>
          </p:cNvPr>
          <p:cNvSpPr>
            <a:spLocks noGrp="1" noChangeArrowheads="1"/>
          </p:cNvSpPr>
          <p:nvPr>
            <p:ph type="sldNum" sz="quarter" idx="12"/>
          </p:nvPr>
        </p:nvSpPr>
        <p:spPr>
          <a:ln/>
        </p:spPr>
        <p:txBody>
          <a:bodyPr/>
          <a:lstStyle>
            <a:lvl1pPr>
              <a:defRPr/>
            </a:lvl1pPr>
          </a:lstStyle>
          <a:p>
            <a:pPr>
              <a:defRPr/>
            </a:pPr>
            <a:fld id="{396502CC-58F8-40EB-8D1C-3BCE92EA0839}" type="slidenum">
              <a:rPr lang="en-IN" altLang="en-US"/>
              <a:pPr>
                <a:defRPr/>
              </a:pPr>
              <a:t>‹#›</a:t>
            </a:fld>
            <a:endParaRPr lang="en-IN" altLang="en-US"/>
          </a:p>
        </p:txBody>
      </p:sp>
    </p:spTree>
    <p:extLst>
      <p:ext uri="{BB962C8B-B14F-4D97-AF65-F5344CB8AC3E}">
        <p14:creationId xmlns:p14="http://schemas.microsoft.com/office/powerpoint/2010/main" val="147204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a:extLst>
              <a:ext uri="{FF2B5EF4-FFF2-40B4-BE49-F238E27FC236}">
                <a16:creationId xmlns:a16="http://schemas.microsoft.com/office/drawing/2014/main" id="{E94AB45E-4D81-7C13-B38C-128327F9ACCF}"/>
              </a:ext>
            </a:extLst>
          </p:cNvPr>
          <p:cNvSpPr>
            <a:spLocks noGrp="1" noChangeArrowheads="1"/>
          </p:cNvSpPr>
          <p:nvPr>
            <p:ph type="dt" sz="half" idx="10"/>
          </p:nvPr>
        </p:nvSpPr>
        <p:spPr>
          <a:ln/>
        </p:spPr>
        <p:txBody>
          <a:bodyPr/>
          <a:lstStyle>
            <a:lvl1pPr>
              <a:defRPr/>
            </a:lvl1pPr>
          </a:lstStyle>
          <a:p>
            <a:pPr>
              <a:defRPr/>
            </a:pPr>
            <a:fld id="{10B37681-61CA-470A-A986-9B9FE5B1B760}" type="datetimeFigureOut">
              <a:rPr lang="en-IN" altLang="en-US"/>
              <a:pPr>
                <a:defRPr/>
              </a:pPr>
              <a:t>06-04-2025</a:t>
            </a:fld>
            <a:endParaRPr lang="en-IN" altLang="en-US" b="1"/>
          </a:p>
        </p:txBody>
      </p:sp>
      <p:sp>
        <p:nvSpPr>
          <p:cNvPr id="6" name="Rectangle 22">
            <a:extLst>
              <a:ext uri="{FF2B5EF4-FFF2-40B4-BE49-F238E27FC236}">
                <a16:creationId xmlns:a16="http://schemas.microsoft.com/office/drawing/2014/main" id="{8E1D329C-39A9-41D6-9DF8-8D1285996EA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727C2E89-FE08-3CFC-2834-B9B6EBADA593}"/>
              </a:ext>
            </a:extLst>
          </p:cNvPr>
          <p:cNvSpPr>
            <a:spLocks noGrp="1" noChangeArrowheads="1"/>
          </p:cNvSpPr>
          <p:nvPr>
            <p:ph type="sldNum" sz="quarter" idx="12"/>
          </p:nvPr>
        </p:nvSpPr>
        <p:spPr>
          <a:ln/>
        </p:spPr>
        <p:txBody>
          <a:bodyPr/>
          <a:lstStyle>
            <a:lvl1pPr>
              <a:defRPr/>
            </a:lvl1pPr>
          </a:lstStyle>
          <a:p>
            <a:pPr>
              <a:defRPr/>
            </a:pPr>
            <a:fld id="{DFA38AD8-C735-4C5C-8D72-55E696E7038A}" type="slidenum">
              <a:rPr lang="en-IN" altLang="en-US"/>
              <a:pPr>
                <a:defRPr/>
              </a:pPr>
              <a:t>‹#›</a:t>
            </a:fld>
            <a:endParaRPr lang="en-IN" altLang="en-US"/>
          </a:p>
        </p:txBody>
      </p:sp>
    </p:spTree>
    <p:extLst>
      <p:ext uri="{BB962C8B-B14F-4D97-AF65-F5344CB8AC3E}">
        <p14:creationId xmlns:p14="http://schemas.microsoft.com/office/powerpoint/2010/main" val="83215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1">
            <a:extLst>
              <a:ext uri="{FF2B5EF4-FFF2-40B4-BE49-F238E27FC236}">
                <a16:creationId xmlns:a16="http://schemas.microsoft.com/office/drawing/2014/main" id="{B4B0095F-E9B7-52E1-FF5F-B3D573BF6F85}"/>
              </a:ext>
            </a:extLst>
          </p:cNvPr>
          <p:cNvSpPr>
            <a:spLocks noGrp="1" noChangeArrowheads="1"/>
          </p:cNvSpPr>
          <p:nvPr>
            <p:ph type="dt" sz="half" idx="10"/>
          </p:nvPr>
        </p:nvSpPr>
        <p:spPr>
          <a:ln/>
        </p:spPr>
        <p:txBody>
          <a:bodyPr/>
          <a:lstStyle>
            <a:lvl1pPr>
              <a:defRPr/>
            </a:lvl1pPr>
          </a:lstStyle>
          <a:p>
            <a:pPr>
              <a:defRPr/>
            </a:pPr>
            <a:fld id="{F616A190-2A57-4FAE-8059-E656DC0D4D7D}" type="datetimeFigureOut">
              <a:rPr lang="en-IN" altLang="en-US"/>
              <a:pPr>
                <a:defRPr/>
              </a:pPr>
              <a:t>06-04-2025</a:t>
            </a:fld>
            <a:endParaRPr lang="en-IN" altLang="en-US" b="1"/>
          </a:p>
        </p:txBody>
      </p:sp>
      <p:sp>
        <p:nvSpPr>
          <p:cNvPr id="8" name="Rectangle 22">
            <a:extLst>
              <a:ext uri="{FF2B5EF4-FFF2-40B4-BE49-F238E27FC236}">
                <a16:creationId xmlns:a16="http://schemas.microsoft.com/office/drawing/2014/main" id="{11D4DEFF-131F-895C-761F-3EBE668F2F95}"/>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9" name="Rectangle 23">
            <a:extLst>
              <a:ext uri="{FF2B5EF4-FFF2-40B4-BE49-F238E27FC236}">
                <a16:creationId xmlns:a16="http://schemas.microsoft.com/office/drawing/2014/main" id="{222E5C81-12F2-AB7D-1CD7-261CC8EAD042}"/>
              </a:ext>
            </a:extLst>
          </p:cNvPr>
          <p:cNvSpPr>
            <a:spLocks noGrp="1" noChangeArrowheads="1"/>
          </p:cNvSpPr>
          <p:nvPr>
            <p:ph type="sldNum" sz="quarter" idx="12"/>
          </p:nvPr>
        </p:nvSpPr>
        <p:spPr>
          <a:ln/>
        </p:spPr>
        <p:txBody>
          <a:bodyPr/>
          <a:lstStyle>
            <a:lvl1pPr>
              <a:defRPr/>
            </a:lvl1pPr>
          </a:lstStyle>
          <a:p>
            <a:pPr>
              <a:defRPr/>
            </a:pPr>
            <a:fld id="{9600A345-4D58-46E8-BD47-59277511991C}" type="slidenum">
              <a:rPr lang="en-IN" altLang="en-US"/>
              <a:pPr>
                <a:defRPr/>
              </a:pPr>
              <a:t>‹#›</a:t>
            </a:fld>
            <a:endParaRPr lang="en-IN" altLang="en-US"/>
          </a:p>
        </p:txBody>
      </p:sp>
    </p:spTree>
    <p:extLst>
      <p:ext uri="{BB962C8B-B14F-4D97-AF65-F5344CB8AC3E}">
        <p14:creationId xmlns:p14="http://schemas.microsoft.com/office/powerpoint/2010/main" val="296712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1">
            <a:extLst>
              <a:ext uri="{FF2B5EF4-FFF2-40B4-BE49-F238E27FC236}">
                <a16:creationId xmlns:a16="http://schemas.microsoft.com/office/drawing/2014/main" id="{7D57F5D3-554A-9429-1748-9ADEB94D2938}"/>
              </a:ext>
            </a:extLst>
          </p:cNvPr>
          <p:cNvSpPr>
            <a:spLocks noGrp="1" noChangeArrowheads="1"/>
          </p:cNvSpPr>
          <p:nvPr>
            <p:ph type="dt" sz="half" idx="10"/>
          </p:nvPr>
        </p:nvSpPr>
        <p:spPr>
          <a:ln/>
        </p:spPr>
        <p:txBody>
          <a:bodyPr/>
          <a:lstStyle>
            <a:lvl1pPr>
              <a:defRPr/>
            </a:lvl1pPr>
          </a:lstStyle>
          <a:p>
            <a:pPr>
              <a:defRPr/>
            </a:pPr>
            <a:fld id="{155AEA64-73D2-487A-9E12-84B826DF43A9}" type="datetimeFigureOut">
              <a:rPr lang="en-IN" altLang="en-US"/>
              <a:pPr>
                <a:defRPr/>
              </a:pPr>
              <a:t>06-04-2025</a:t>
            </a:fld>
            <a:endParaRPr lang="en-IN" altLang="en-US" b="1"/>
          </a:p>
        </p:txBody>
      </p:sp>
      <p:sp>
        <p:nvSpPr>
          <p:cNvPr id="4" name="Rectangle 22">
            <a:extLst>
              <a:ext uri="{FF2B5EF4-FFF2-40B4-BE49-F238E27FC236}">
                <a16:creationId xmlns:a16="http://schemas.microsoft.com/office/drawing/2014/main" id="{B857A8A3-1D8C-D574-1E27-53CE076C249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5" name="Rectangle 23">
            <a:extLst>
              <a:ext uri="{FF2B5EF4-FFF2-40B4-BE49-F238E27FC236}">
                <a16:creationId xmlns:a16="http://schemas.microsoft.com/office/drawing/2014/main" id="{5DC1F765-12B9-A41C-40CC-EA48E9408DB9}"/>
              </a:ext>
            </a:extLst>
          </p:cNvPr>
          <p:cNvSpPr>
            <a:spLocks noGrp="1" noChangeArrowheads="1"/>
          </p:cNvSpPr>
          <p:nvPr>
            <p:ph type="sldNum" sz="quarter" idx="12"/>
          </p:nvPr>
        </p:nvSpPr>
        <p:spPr>
          <a:ln/>
        </p:spPr>
        <p:txBody>
          <a:bodyPr/>
          <a:lstStyle>
            <a:lvl1pPr>
              <a:defRPr/>
            </a:lvl1pPr>
          </a:lstStyle>
          <a:p>
            <a:pPr>
              <a:defRPr/>
            </a:pPr>
            <a:fld id="{98BE9A43-9115-46CC-8D5F-B9CF5FB686A7}" type="slidenum">
              <a:rPr lang="en-IN" altLang="en-US"/>
              <a:pPr>
                <a:defRPr/>
              </a:pPr>
              <a:t>‹#›</a:t>
            </a:fld>
            <a:endParaRPr lang="en-IN" altLang="en-US"/>
          </a:p>
        </p:txBody>
      </p:sp>
    </p:spTree>
    <p:extLst>
      <p:ext uri="{BB962C8B-B14F-4D97-AF65-F5344CB8AC3E}">
        <p14:creationId xmlns:p14="http://schemas.microsoft.com/office/powerpoint/2010/main" val="2988799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2E8F4A54-8E51-F1B3-239C-77DB5AED808F}"/>
              </a:ext>
            </a:extLst>
          </p:cNvPr>
          <p:cNvSpPr>
            <a:spLocks noGrp="1" noChangeArrowheads="1"/>
          </p:cNvSpPr>
          <p:nvPr>
            <p:ph type="dt" sz="half" idx="10"/>
          </p:nvPr>
        </p:nvSpPr>
        <p:spPr>
          <a:ln/>
        </p:spPr>
        <p:txBody>
          <a:bodyPr/>
          <a:lstStyle>
            <a:lvl1pPr>
              <a:defRPr/>
            </a:lvl1pPr>
          </a:lstStyle>
          <a:p>
            <a:pPr>
              <a:defRPr/>
            </a:pPr>
            <a:fld id="{0FBC3272-DB88-4EEA-B866-AFFA81AB0EBA}" type="datetimeFigureOut">
              <a:rPr lang="en-IN" altLang="en-US"/>
              <a:pPr>
                <a:defRPr/>
              </a:pPr>
              <a:t>06-04-2025</a:t>
            </a:fld>
            <a:endParaRPr lang="en-IN" altLang="en-US" b="1"/>
          </a:p>
        </p:txBody>
      </p:sp>
      <p:sp>
        <p:nvSpPr>
          <p:cNvPr id="3" name="Rectangle 22">
            <a:extLst>
              <a:ext uri="{FF2B5EF4-FFF2-40B4-BE49-F238E27FC236}">
                <a16:creationId xmlns:a16="http://schemas.microsoft.com/office/drawing/2014/main" id="{FB1582FD-8077-94AD-FB2D-6C2DA0DAA655}"/>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4" name="Rectangle 23">
            <a:extLst>
              <a:ext uri="{FF2B5EF4-FFF2-40B4-BE49-F238E27FC236}">
                <a16:creationId xmlns:a16="http://schemas.microsoft.com/office/drawing/2014/main" id="{0958CFB7-0993-4501-D652-4D8759590962}"/>
              </a:ext>
            </a:extLst>
          </p:cNvPr>
          <p:cNvSpPr>
            <a:spLocks noGrp="1" noChangeArrowheads="1"/>
          </p:cNvSpPr>
          <p:nvPr>
            <p:ph type="sldNum" sz="quarter" idx="12"/>
          </p:nvPr>
        </p:nvSpPr>
        <p:spPr>
          <a:ln/>
        </p:spPr>
        <p:txBody>
          <a:bodyPr/>
          <a:lstStyle>
            <a:lvl1pPr>
              <a:defRPr/>
            </a:lvl1pPr>
          </a:lstStyle>
          <a:p>
            <a:pPr>
              <a:defRPr/>
            </a:pPr>
            <a:fld id="{5BE000E2-34BA-46CF-B4EE-8B2A6BC309BF}" type="slidenum">
              <a:rPr lang="en-IN" altLang="en-US"/>
              <a:pPr>
                <a:defRPr/>
              </a:pPr>
              <a:t>‹#›</a:t>
            </a:fld>
            <a:endParaRPr lang="en-IN" altLang="en-US"/>
          </a:p>
        </p:txBody>
      </p:sp>
    </p:spTree>
    <p:extLst>
      <p:ext uri="{BB962C8B-B14F-4D97-AF65-F5344CB8AC3E}">
        <p14:creationId xmlns:p14="http://schemas.microsoft.com/office/powerpoint/2010/main" val="358023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
            <a:extLst>
              <a:ext uri="{FF2B5EF4-FFF2-40B4-BE49-F238E27FC236}">
                <a16:creationId xmlns:a16="http://schemas.microsoft.com/office/drawing/2014/main" id="{F88ADBDC-7216-9873-5E0F-AD174220E594}"/>
              </a:ext>
            </a:extLst>
          </p:cNvPr>
          <p:cNvSpPr>
            <a:spLocks noGrp="1" noChangeArrowheads="1"/>
          </p:cNvSpPr>
          <p:nvPr>
            <p:ph type="dt" sz="half" idx="10"/>
          </p:nvPr>
        </p:nvSpPr>
        <p:spPr>
          <a:ln/>
        </p:spPr>
        <p:txBody>
          <a:bodyPr/>
          <a:lstStyle>
            <a:lvl1pPr>
              <a:defRPr/>
            </a:lvl1pPr>
          </a:lstStyle>
          <a:p>
            <a:pPr>
              <a:defRPr/>
            </a:pPr>
            <a:fld id="{B12A5B71-18EE-45E2-9760-5B747E2B222A}" type="datetimeFigureOut">
              <a:rPr lang="en-IN" altLang="en-US"/>
              <a:pPr>
                <a:defRPr/>
              </a:pPr>
              <a:t>06-04-2025</a:t>
            </a:fld>
            <a:endParaRPr lang="en-IN" altLang="en-US" b="1"/>
          </a:p>
        </p:txBody>
      </p:sp>
      <p:sp>
        <p:nvSpPr>
          <p:cNvPr id="6" name="Rectangle 22">
            <a:extLst>
              <a:ext uri="{FF2B5EF4-FFF2-40B4-BE49-F238E27FC236}">
                <a16:creationId xmlns:a16="http://schemas.microsoft.com/office/drawing/2014/main" id="{9DD3B7B7-8BD2-33C5-26B0-9FB63727EB1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FA94C2AE-7E97-D275-4154-EFF7B37F086C}"/>
              </a:ext>
            </a:extLst>
          </p:cNvPr>
          <p:cNvSpPr>
            <a:spLocks noGrp="1" noChangeArrowheads="1"/>
          </p:cNvSpPr>
          <p:nvPr>
            <p:ph type="sldNum" sz="quarter" idx="12"/>
          </p:nvPr>
        </p:nvSpPr>
        <p:spPr>
          <a:ln/>
        </p:spPr>
        <p:txBody>
          <a:bodyPr/>
          <a:lstStyle>
            <a:lvl1pPr>
              <a:defRPr/>
            </a:lvl1pPr>
          </a:lstStyle>
          <a:p>
            <a:pPr>
              <a:defRPr/>
            </a:pPr>
            <a:fld id="{14F8D8D2-F3DD-4DF5-936A-64C8D246FD6E}" type="slidenum">
              <a:rPr lang="en-IN" altLang="en-US"/>
              <a:pPr>
                <a:defRPr/>
              </a:pPr>
              <a:t>‹#›</a:t>
            </a:fld>
            <a:endParaRPr lang="en-IN" altLang="en-US"/>
          </a:p>
        </p:txBody>
      </p:sp>
    </p:spTree>
    <p:extLst>
      <p:ext uri="{BB962C8B-B14F-4D97-AF65-F5344CB8AC3E}">
        <p14:creationId xmlns:p14="http://schemas.microsoft.com/office/powerpoint/2010/main" val="263602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02604B1F-4B51-5624-0A7B-C4A25E733019}"/>
              </a:ext>
            </a:extLst>
          </p:cNvPr>
          <p:cNvSpPr>
            <a:spLocks noGrp="1" noChangeArrowheads="1"/>
          </p:cNvSpPr>
          <p:nvPr>
            <p:ph type="dt" sz="half" idx="10"/>
          </p:nvPr>
        </p:nvSpPr>
        <p:spPr>
          <a:ln/>
        </p:spPr>
        <p:txBody>
          <a:bodyPr/>
          <a:lstStyle>
            <a:lvl1pPr>
              <a:defRPr/>
            </a:lvl1pPr>
          </a:lstStyle>
          <a:p>
            <a:pPr>
              <a:defRPr/>
            </a:pPr>
            <a:fld id="{F3982156-CD1E-4E38-8BFA-173BBB906DD0}" type="datetimeFigureOut">
              <a:rPr lang="en-IN" altLang="en-US"/>
              <a:pPr>
                <a:defRPr/>
              </a:pPr>
              <a:t>06-04-2025</a:t>
            </a:fld>
            <a:endParaRPr lang="en-IN" altLang="en-US" b="1"/>
          </a:p>
        </p:txBody>
      </p:sp>
      <p:sp>
        <p:nvSpPr>
          <p:cNvPr id="5" name="Rectangle 1029">
            <a:extLst>
              <a:ext uri="{FF2B5EF4-FFF2-40B4-BE49-F238E27FC236}">
                <a16:creationId xmlns:a16="http://schemas.microsoft.com/office/drawing/2014/main" id="{2EBF8A62-1A45-2B90-463C-0E9DA796322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4235E1BE-FD81-2D55-812C-354468B2B5CA}"/>
              </a:ext>
            </a:extLst>
          </p:cNvPr>
          <p:cNvSpPr>
            <a:spLocks noGrp="1" noChangeArrowheads="1"/>
          </p:cNvSpPr>
          <p:nvPr>
            <p:ph type="sldNum" sz="quarter" idx="12"/>
          </p:nvPr>
        </p:nvSpPr>
        <p:spPr>
          <a:ln/>
        </p:spPr>
        <p:txBody>
          <a:bodyPr/>
          <a:lstStyle>
            <a:lvl1pPr>
              <a:defRPr/>
            </a:lvl1pPr>
          </a:lstStyle>
          <a:p>
            <a:pPr>
              <a:defRPr/>
            </a:pPr>
            <a:fld id="{33B35CE6-ECC0-47CF-AE2D-603A52927414}" type="slidenum">
              <a:rPr lang="en-IN" altLang="en-US"/>
              <a:pPr>
                <a:defRPr/>
              </a:pPr>
              <a:t>‹#›</a:t>
            </a:fld>
            <a:endParaRPr lang="en-IN" altLang="en-US"/>
          </a:p>
        </p:txBody>
      </p:sp>
    </p:spTree>
    <p:extLst>
      <p:ext uri="{BB962C8B-B14F-4D97-AF65-F5344CB8AC3E}">
        <p14:creationId xmlns:p14="http://schemas.microsoft.com/office/powerpoint/2010/main" val="3821406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
            <a:extLst>
              <a:ext uri="{FF2B5EF4-FFF2-40B4-BE49-F238E27FC236}">
                <a16:creationId xmlns:a16="http://schemas.microsoft.com/office/drawing/2014/main" id="{EB9DA8F4-3DD3-BFB5-90FB-B1449914530B}"/>
              </a:ext>
            </a:extLst>
          </p:cNvPr>
          <p:cNvSpPr>
            <a:spLocks noGrp="1" noChangeArrowheads="1"/>
          </p:cNvSpPr>
          <p:nvPr>
            <p:ph type="dt" sz="half" idx="10"/>
          </p:nvPr>
        </p:nvSpPr>
        <p:spPr>
          <a:ln/>
        </p:spPr>
        <p:txBody>
          <a:bodyPr/>
          <a:lstStyle>
            <a:lvl1pPr>
              <a:defRPr/>
            </a:lvl1pPr>
          </a:lstStyle>
          <a:p>
            <a:pPr>
              <a:defRPr/>
            </a:pPr>
            <a:fld id="{31C604E0-0B29-4C33-8916-E26962A3B041}" type="datetimeFigureOut">
              <a:rPr lang="en-IN" altLang="en-US"/>
              <a:pPr>
                <a:defRPr/>
              </a:pPr>
              <a:t>06-04-2025</a:t>
            </a:fld>
            <a:endParaRPr lang="en-IN" altLang="en-US" b="1"/>
          </a:p>
        </p:txBody>
      </p:sp>
      <p:sp>
        <p:nvSpPr>
          <p:cNvPr id="6" name="Rectangle 22">
            <a:extLst>
              <a:ext uri="{FF2B5EF4-FFF2-40B4-BE49-F238E27FC236}">
                <a16:creationId xmlns:a16="http://schemas.microsoft.com/office/drawing/2014/main" id="{15145998-2AB4-9BAA-9D20-D151C87F4E76}"/>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C037FCCF-42B1-DCEC-A9DC-BB2E8ED14C73}"/>
              </a:ext>
            </a:extLst>
          </p:cNvPr>
          <p:cNvSpPr>
            <a:spLocks noGrp="1" noChangeArrowheads="1"/>
          </p:cNvSpPr>
          <p:nvPr>
            <p:ph type="sldNum" sz="quarter" idx="12"/>
          </p:nvPr>
        </p:nvSpPr>
        <p:spPr>
          <a:ln/>
        </p:spPr>
        <p:txBody>
          <a:bodyPr/>
          <a:lstStyle>
            <a:lvl1pPr>
              <a:defRPr/>
            </a:lvl1pPr>
          </a:lstStyle>
          <a:p>
            <a:pPr>
              <a:defRPr/>
            </a:pPr>
            <a:fld id="{54BCD8B8-4CFE-4E2C-9C79-9D18FE2DFD4D}" type="slidenum">
              <a:rPr lang="en-IN" altLang="en-US"/>
              <a:pPr>
                <a:defRPr/>
              </a:pPr>
              <a:t>‹#›</a:t>
            </a:fld>
            <a:endParaRPr lang="en-IN" altLang="en-US"/>
          </a:p>
        </p:txBody>
      </p:sp>
    </p:spTree>
    <p:extLst>
      <p:ext uri="{BB962C8B-B14F-4D97-AF65-F5344CB8AC3E}">
        <p14:creationId xmlns:p14="http://schemas.microsoft.com/office/powerpoint/2010/main" val="4293393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CBF86938-156B-168D-9334-12D1531C28EB}"/>
              </a:ext>
            </a:extLst>
          </p:cNvPr>
          <p:cNvSpPr>
            <a:spLocks noGrp="1" noChangeArrowheads="1"/>
          </p:cNvSpPr>
          <p:nvPr>
            <p:ph type="dt" sz="half" idx="10"/>
          </p:nvPr>
        </p:nvSpPr>
        <p:spPr>
          <a:ln/>
        </p:spPr>
        <p:txBody>
          <a:bodyPr/>
          <a:lstStyle>
            <a:lvl1pPr>
              <a:defRPr/>
            </a:lvl1pPr>
          </a:lstStyle>
          <a:p>
            <a:pPr>
              <a:defRPr/>
            </a:pPr>
            <a:fld id="{C17C2ABC-2A75-4B09-A32F-EFA0E796D662}" type="datetimeFigureOut">
              <a:rPr lang="en-IN" altLang="en-US"/>
              <a:pPr>
                <a:defRPr/>
              </a:pPr>
              <a:t>06-04-2025</a:t>
            </a:fld>
            <a:endParaRPr lang="en-IN" altLang="en-US" b="1"/>
          </a:p>
        </p:txBody>
      </p:sp>
      <p:sp>
        <p:nvSpPr>
          <p:cNvPr id="5" name="Rectangle 22">
            <a:extLst>
              <a:ext uri="{FF2B5EF4-FFF2-40B4-BE49-F238E27FC236}">
                <a16:creationId xmlns:a16="http://schemas.microsoft.com/office/drawing/2014/main" id="{7151AFBE-65F1-56AD-DC8C-F7FF10BA4CFE}"/>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9FB97AC2-4374-2D1C-309C-F04BD741B8EB}"/>
              </a:ext>
            </a:extLst>
          </p:cNvPr>
          <p:cNvSpPr>
            <a:spLocks noGrp="1" noChangeArrowheads="1"/>
          </p:cNvSpPr>
          <p:nvPr>
            <p:ph type="sldNum" sz="quarter" idx="12"/>
          </p:nvPr>
        </p:nvSpPr>
        <p:spPr>
          <a:ln/>
        </p:spPr>
        <p:txBody>
          <a:bodyPr/>
          <a:lstStyle>
            <a:lvl1pPr>
              <a:defRPr/>
            </a:lvl1pPr>
          </a:lstStyle>
          <a:p>
            <a:pPr>
              <a:defRPr/>
            </a:pPr>
            <a:fld id="{D26B0BF5-25CC-4AD6-9865-39A6F123CDB6}" type="slidenum">
              <a:rPr lang="en-IN" altLang="en-US"/>
              <a:pPr>
                <a:defRPr/>
              </a:pPr>
              <a:t>‹#›</a:t>
            </a:fld>
            <a:endParaRPr lang="en-IN" altLang="en-US"/>
          </a:p>
        </p:txBody>
      </p:sp>
    </p:spTree>
    <p:extLst>
      <p:ext uri="{BB962C8B-B14F-4D97-AF65-F5344CB8AC3E}">
        <p14:creationId xmlns:p14="http://schemas.microsoft.com/office/powerpoint/2010/main" val="1573535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04850"/>
            <a:ext cx="2743200" cy="56197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704850"/>
            <a:ext cx="8026400" cy="5619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BF9D5F50-3F46-61D3-7860-A94C31C05617}"/>
              </a:ext>
            </a:extLst>
          </p:cNvPr>
          <p:cNvSpPr>
            <a:spLocks noGrp="1" noChangeArrowheads="1"/>
          </p:cNvSpPr>
          <p:nvPr>
            <p:ph type="dt" sz="half" idx="10"/>
          </p:nvPr>
        </p:nvSpPr>
        <p:spPr>
          <a:ln/>
        </p:spPr>
        <p:txBody>
          <a:bodyPr/>
          <a:lstStyle>
            <a:lvl1pPr>
              <a:defRPr/>
            </a:lvl1pPr>
          </a:lstStyle>
          <a:p>
            <a:pPr>
              <a:defRPr/>
            </a:pPr>
            <a:fld id="{68BAAF9C-F72C-42C9-8A1B-3459D9DF73C0}" type="datetimeFigureOut">
              <a:rPr lang="en-IN" altLang="en-US"/>
              <a:pPr>
                <a:defRPr/>
              </a:pPr>
              <a:t>06-04-2025</a:t>
            </a:fld>
            <a:endParaRPr lang="en-IN" altLang="en-US" b="1"/>
          </a:p>
        </p:txBody>
      </p:sp>
      <p:sp>
        <p:nvSpPr>
          <p:cNvPr id="5" name="Rectangle 22">
            <a:extLst>
              <a:ext uri="{FF2B5EF4-FFF2-40B4-BE49-F238E27FC236}">
                <a16:creationId xmlns:a16="http://schemas.microsoft.com/office/drawing/2014/main" id="{387CC51B-8BD7-F5FD-16C5-EB3035F87B7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1A285EE2-576A-C268-64F5-C26AD754FAA5}"/>
              </a:ext>
            </a:extLst>
          </p:cNvPr>
          <p:cNvSpPr>
            <a:spLocks noGrp="1" noChangeArrowheads="1"/>
          </p:cNvSpPr>
          <p:nvPr>
            <p:ph type="sldNum" sz="quarter" idx="12"/>
          </p:nvPr>
        </p:nvSpPr>
        <p:spPr>
          <a:ln/>
        </p:spPr>
        <p:txBody>
          <a:bodyPr/>
          <a:lstStyle>
            <a:lvl1pPr>
              <a:defRPr/>
            </a:lvl1pPr>
          </a:lstStyle>
          <a:p>
            <a:pPr>
              <a:defRPr/>
            </a:pPr>
            <a:fld id="{205DC9C8-20B0-45D0-A2B1-C5928DB1C6A0}" type="slidenum">
              <a:rPr lang="en-IN" altLang="en-US"/>
              <a:pPr>
                <a:defRPr/>
              </a:pPr>
              <a:t>‹#›</a:t>
            </a:fld>
            <a:endParaRPr lang="en-IN" altLang="en-US"/>
          </a:p>
        </p:txBody>
      </p:sp>
    </p:spTree>
    <p:extLst>
      <p:ext uri="{BB962C8B-B14F-4D97-AF65-F5344CB8AC3E}">
        <p14:creationId xmlns:p14="http://schemas.microsoft.com/office/powerpoint/2010/main" val="347461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28">
            <a:extLst>
              <a:ext uri="{FF2B5EF4-FFF2-40B4-BE49-F238E27FC236}">
                <a16:creationId xmlns:a16="http://schemas.microsoft.com/office/drawing/2014/main" id="{A08E9E33-3870-15D1-701B-789B2D84E75B}"/>
              </a:ext>
            </a:extLst>
          </p:cNvPr>
          <p:cNvSpPr>
            <a:spLocks noGrp="1" noChangeArrowheads="1"/>
          </p:cNvSpPr>
          <p:nvPr>
            <p:ph type="dt" sz="half" idx="10"/>
          </p:nvPr>
        </p:nvSpPr>
        <p:spPr>
          <a:ln/>
        </p:spPr>
        <p:txBody>
          <a:bodyPr/>
          <a:lstStyle>
            <a:lvl1pPr>
              <a:defRPr/>
            </a:lvl1pPr>
          </a:lstStyle>
          <a:p>
            <a:pPr>
              <a:defRPr/>
            </a:pPr>
            <a:fld id="{1ED43E19-A24A-4D4D-9271-38D55607F212}" type="datetimeFigureOut">
              <a:rPr lang="en-IN" altLang="en-US"/>
              <a:pPr>
                <a:defRPr/>
              </a:pPr>
              <a:t>06-04-2025</a:t>
            </a:fld>
            <a:endParaRPr lang="en-IN" altLang="en-US" b="1"/>
          </a:p>
        </p:txBody>
      </p:sp>
      <p:sp>
        <p:nvSpPr>
          <p:cNvPr id="5" name="Rectangle 1029">
            <a:extLst>
              <a:ext uri="{FF2B5EF4-FFF2-40B4-BE49-F238E27FC236}">
                <a16:creationId xmlns:a16="http://schemas.microsoft.com/office/drawing/2014/main" id="{4BE7E96F-9DCC-46AB-1881-DEC7ACA9019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CA15B214-DBE8-4208-E7F4-D43D94639C61}"/>
              </a:ext>
            </a:extLst>
          </p:cNvPr>
          <p:cNvSpPr>
            <a:spLocks noGrp="1" noChangeArrowheads="1"/>
          </p:cNvSpPr>
          <p:nvPr>
            <p:ph type="sldNum" sz="quarter" idx="12"/>
          </p:nvPr>
        </p:nvSpPr>
        <p:spPr>
          <a:ln/>
        </p:spPr>
        <p:txBody>
          <a:bodyPr/>
          <a:lstStyle>
            <a:lvl1pPr>
              <a:defRPr/>
            </a:lvl1pPr>
          </a:lstStyle>
          <a:p>
            <a:pPr>
              <a:defRPr/>
            </a:pPr>
            <a:fld id="{B5CFFA8B-60A9-4ECA-8423-6F769D3F5147}" type="slidenum">
              <a:rPr lang="en-IN" altLang="en-US"/>
              <a:pPr>
                <a:defRPr/>
              </a:pPr>
              <a:t>‹#›</a:t>
            </a:fld>
            <a:endParaRPr lang="en-IN" altLang="en-US"/>
          </a:p>
        </p:txBody>
      </p:sp>
    </p:spTree>
    <p:extLst>
      <p:ext uri="{BB962C8B-B14F-4D97-AF65-F5344CB8AC3E}">
        <p14:creationId xmlns:p14="http://schemas.microsoft.com/office/powerpoint/2010/main" val="27233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28">
            <a:extLst>
              <a:ext uri="{FF2B5EF4-FFF2-40B4-BE49-F238E27FC236}">
                <a16:creationId xmlns:a16="http://schemas.microsoft.com/office/drawing/2014/main" id="{CBCC8A2C-6AF1-33BB-ECBF-72E4011D9F53}"/>
              </a:ext>
            </a:extLst>
          </p:cNvPr>
          <p:cNvSpPr>
            <a:spLocks noGrp="1" noChangeArrowheads="1"/>
          </p:cNvSpPr>
          <p:nvPr>
            <p:ph type="dt" sz="half" idx="10"/>
          </p:nvPr>
        </p:nvSpPr>
        <p:spPr>
          <a:ln/>
        </p:spPr>
        <p:txBody>
          <a:bodyPr/>
          <a:lstStyle>
            <a:lvl1pPr>
              <a:defRPr/>
            </a:lvl1pPr>
          </a:lstStyle>
          <a:p>
            <a:pPr>
              <a:defRPr/>
            </a:pPr>
            <a:fld id="{C66CCF69-D960-42D6-8ABF-712F9E949608}" type="datetimeFigureOut">
              <a:rPr lang="en-IN" altLang="en-US"/>
              <a:pPr>
                <a:defRPr/>
              </a:pPr>
              <a:t>06-04-2025</a:t>
            </a:fld>
            <a:endParaRPr lang="en-IN" altLang="en-US" b="1"/>
          </a:p>
        </p:txBody>
      </p:sp>
      <p:sp>
        <p:nvSpPr>
          <p:cNvPr id="6" name="Rectangle 1029">
            <a:extLst>
              <a:ext uri="{FF2B5EF4-FFF2-40B4-BE49-F238E27FC236}">
                <a16:creationId xmlns:a16="http://schemas.microsoft.com/office/drawing/2014/main" id="{3C3A7BC2-F934-154D-422F-22CC2F35B28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A50BCC8F-E98D-A70A-29EC-806B23EA162F}"/>
              </a:ext>
            </a:extLst>
          </p:cNvPr>
          <p:cNvSpPr>
            <a:spLocks noGrp="1" noChangeArrowheads="1"/>
          </p:cNvSpPr>
          <p:nvPr>
            <p:ph type="sldNum" sz="quarter" idx="12"/>
          </p:nvPr>
        </p:nvSpPr>
        <p:spPr>
          <a:ln/>
        </p:spPr>
        <p:txBody>
          <a:bodyPr/>
          <a:lstStyle>
            <a:lvl1pPr>
              <a:defRPr/>
            </a:lvl1pPr>
          </a:lstStyle>
          <a:p>
            <a:pPr>
              <a:defRPr/>
            </a:pPr>
            <a:fld id="{B5C9FB6D-4472-4D63-93AC-F3F9971FE45D}" type="slidenum">
              <a:rPr lang="en-IN" altLang="en-US"/>
              <a:pPr>
                <a:defRPr/>
              </a:pPr>
              <a:t>‹#›</a:t>
            </a:fld>
            <a:endParaRPr lang="en-IN" altLang="en-US"/>
          </a:p>
        </p:txBody>
      </p:sp>
    </p:spTree>
    <p:extLst>
      <p:ext uri="{BB962C8B-B14F-4D97-AF65-F5344CB8AC3E}">
        <p14:creationId xmlns:p14="http://schemas.microsoft.com/office/powerpoint/2010/main" val="30317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28">
            <a:extLst>
              <a:ext uri="{FF2B5EF4-FFF2-40B4-BE49-F238E27FC236}">
                <a16:creationId xmlns:a16="http://schemas.microsoft.com/office/drawing/2014/main" id="{8D2693C4-FFAC-8002-8E2A-54AF07F3389F}"/>
              </a:ext>
            </a:extLst>
          </p:cNvPr>
          <p:cNvSpPr>
            <a:spLocks noGrp="1" noChangeArrowheads="1"/>
          </p:cNvSpPr>
          <p:nvPr>
            <p:ph type="dt" sz="half" idx="10"/>
          </p:nvPr>
        </p:nvSpPr>
        <p:spPr>
          <a:ln/>
        </p:spPr>
        <p:txBody>
          <a:bodyPr/>
          <a:lstStyle>
            <a:lvl1pPr>
              <a:defRPr/>
            </a:lvl1pPr>
          </a:lstStyle>
          <a:p>
            <a:pPr>
              <a:defRPr/>
            </a:pPr>
            <a:fld id="{78701729-D8C1-48A4-A3E2-F83D9CB81EDE}" type="datetimeFigureOut">
              <a:rPr lang="en-IN" altLang="en-US"/>
              <a:pPr>
                <a:defRPr/>
              </a:pPr>
              <a:t>06-04-2025</a:t>
            </a:fld>
            <a:endParaRPr lang="en-IN" altLang="en-US" b="1"/>
          </a:p>
        </p:txBody>
      </p:sp>
      <p:sp>
        <p:nvSpPr>
          <p:cNvPr id="8" name="Rectangle 1029">
            <a:extLst>
              <a:ext uri="{FF2B5EF4-FFF2-40B4-BE49-F238E27FC236}">
                <a16:creationId xmlns:a16="http://schemas.microsoft.com/office/drawing/2014/main" id="{F7BAA471-29A7-E0A2-0ED9-5ADCA7CA354E}"/>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9" name="Rectangle 1030">
            <a:extLst>
              <a:ext uri="{FF2B5EF4-FFF2-40B4-BE49-F238E27FC236}">
                <a16:creationId xmlns:a16="http://schemas.microsoft.com/office/drawing/2014/main" id="{CE9F294E-B898-F965-0750-C1007790A154}"/>
              </a:ext>
            </a:extLst>
          </p:cNvPr>
          <p:cNvSpPr>
            <a:spLocks noGrp="1" noChangeArrowheads="1"/>
          </p:cNvSpPr>
          <p:nvPr>
            <p:ph type="sldNum" sz="quarter" idx="12"/>
          </p:nvPr>
        </p:nvSpPr>
        <p:spPr>
          <a:ln/>
        </p:spPr>
        <p:txBody>
          <a:bodyPr/>
          <a:lstStyle>
            <a:lvl1pPr>
              <a:defRPr/>
            </a:lvl1pPr>
          </a:lstStyle>
          <a:p>
            <a:pPr>
              <a:defRPr/>
            </a:pPr>
            <a:fld id="{AE1D1CD9-B303-4139-8D54-77E82E0D00B2}" type="slidenum">
              <a:rPr lang="en-IN" altLang="en-US"/>
              <a:pPr>
                <a:defRPr/>
              </a:pPr>
              <a:t>‹#›</a:t>
            </a:fld>
            <a:endParaRPr lang="en-IN" altLang="en-US"/>
          </a:p>
        </p:txBody>
      </p:sp>
    </p:spTree>
    <p:extLst>
      <p:ext uri="{BB962C8B-B14F-4D97-AF65-F5344CB8AC3E}">
        <p14:creationId xmlns:p14="http://schemas.microsoft.com/office/powerpoint/2010/main" val="327741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28">
            <a:extLst>
              <a:ext uri="{FF2B5EF4-FFF2-40B4-BE49-F238E27FC236}">
                <a16:creationId xmlns:a16="http://schemas.microsoft.com/office/drawing/2014/main" id="{9849203F-55BE-C707-1B45-FB18A7B4517E}"/>
              </a:ext>
            </a:extLst>
          </p:cNvPr>
          <p:cNvSpPr>
            <a:spLocks noGrp="1" noChangeArrowheads="1"/>
          </p:cNvSpPr>
          <p:nvPr>
            <p:ph type="dt" sz="half" idx="10"/>
          </p:nvPr>
        </p:nvSpPr>
        <p:spPr>
          <a:ln/>
        </p:spPr>
        <p:txBody>
          <a:bodyPr/>
          <a:lstStyle>
            <a:lvl1pPr>
              <a:defRPr/>
            </a:lvl1pPr>
          </a:lstStyle>
          <a:p>
            <a:pPr>
              <a:defRPr/>
            </a:pPr>
            <a:fld id="{06F03A1C-BD8B-46FC-8D04-FAA91F7D6E3E}" type="datetimeFigureOut">
              <a:rPr lang="en-IN" altLang="en-US"/>
              <a:pPr>
                <a:defRPr/>
              </a:pPr>
              <a:t>06-04-2025</a:t>
            </a:fld>
            <a:endParaRPr lang="en-IN" altLang="en-US" b="1"/>
          </a:p>
        </p:txBody>
      </p:sp>
      <p:sp>
        <p:nvSpPr>
          <p:cNvPr id="4" name="Rectangle 1029">
            <a:extLst>
              <a:ext uri="{FF2B5EF4-FFF2-40B4-BE49-F238E27FC236}">
                <a16:creationId xmlns:a16="http://schemas.microsoft.com/office/drawing/2014/main" id="{CEE4F7F5-D29C-38FE-0A18-F3A13B2FEC24}"/>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5" name="Rectangle 1030">
            <a:extLst>
              <a:ext uri="{FF2B5EF4-FFF2-40B4-BE49-F238E27FC236}">
                <a16:creationId xmlns:a16="http://schemas.microsoft.com/office/drawing/2014/main" id="{1685174C-EB58-9C8C-A594-46FCD7CB3E7D}"/>
              </a:ext>
            </a:extLst>
          </p:cNvPr>
          <p:cNvSpPr>
            <a:spLocks noGrp="1" noChangeArrowheads="1"/>
          </p:cNvSpPr>
          <p:nvPr>
            <p:ph type="sldNum" sz="quarter" idx="12"/>
          </p:nvPr>
        </p:nvSpPr>
        <p:spPr>
          <a:ln/>
        </p:spPr>
        <p:txBody>
          <a:bodyPr/>
          <a:lstStyle>
            <a:lvl1pPr>
              <a:defRPr/>
            </a:lvl1pPr>
          </a:lstStyle>
          <a:p>
            <a:pPr>
              <a:defRPr/>
            </a:pPr>
            <a:fld id="{9999ABA1-B390-4FEB-AF81-1F51A6895C71}" type="slidenum">
              <a:rPr lang="en-IN" altLang="en-US"/>
              <a:pPr>
                <a:defRPr/>
              </a:pPr>
              <a:t>‹#›</a:t>
            </a:fld>
            <a:endParaRPr lang="en-IN" altLang="en-US"/>
          </a:p>
        </p:txBody>
      </p:sp>
    </p:spTree>
    <p:extLst>
      <p:ext uri="{BB962C8B-B14F-4D97-AF65-F5344CB8AC3E}">
        <p14:creationId xmlns:p14="http://schemas.microsoft.com/office/powerpoint/2010/main" val="380860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a16="http://schemas.microsoft.com/office/drawing/2014/main" id="{9327296B-FC2A-44CF-BE8E-20DE023798C7}"/>
              </a:ext>
            </a:extLst>
          </p:cNvPr>
          <p:cNvSpPr>
            <a:spLocks noGrp="1" noChangeArrowheads="1"/>
          </p:cNvSpPr>
          <p:nvPr>
            <p:ph type="dt" sz="half" idx="10"/>
          </p:nvPr>
        </p:nvSpPr>
        <p:spPr>
          <a:ln/>
        </p:spPr>
        <p:txBody>
          <a:bodyPr/>
          <a:lstStyle>
            <a:lvl1pPr>
              <a:defRPr/>
            </a:lvl1pPr>
          </a:lstStyle>
          <a:p>
            <a:pPr>
              <a:defRPr/>
            </a:pPr>
            <a:fld id="{5319F87D-52FA-4E93-B6E9-04A7F3C01972}" type="datetimeFigureOut">
              <a:rPr lang="en-IN" altLang="en-US"/>
              <a:pPr>
                <a:defRPr/>
              </a:pPr>
              <a:t>06-04-2025</a:t>
            </a:fld>
            <a:endParaRPr lang="en-IN" altLang="en-US" b="1"/>
          </a:p>
        </p:txBody>
      </p:sp>
      <p:sp>
        <p:nvSpPr>
          <p:cNvPr id="3" name="Rectangle 1029">
            <a:extLst>
              <a:ext uri="{FF2B5EF4-FFF2-40B4-BE49-F238E27FC236}">
                <a16:creationId xmlns:a16="http://schemas.microsoft.com/office/drawing/2014/main" id="{73A37200-5EDA-CEEF-BE80-1DC788ED5D3D}"/>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4" name="Rectangle 1030">
            <a:extLst>
              <a:ext uri="{FF2B5EF4-FFF2-40B4-BE49-F238E27FC236}">
                <a16:creationId xmlns:a16="http://schemas.microsoft.com/office/drawing/2014/main" id="{9532F0A4-4A0C-70A0-0486-EEC8DA35E91B}"/>
              </a:ext>
            </a:extLst>
          </p:cNvPr>
          <p:cNvSpPr>
            <a:spLocks noGrp="1" noChangeArrowheads="1"/>
          </p:cNvSpPr>
          <p:nvPr>
            <p:ph type="sldNum" sz="quarter" idx="12"/>
          </p:nvPr>
        </p:nvSpPr>
        <p:spPr>
          <a:ln/>
        </p:spPr>
        <p:txBody>
          <a:bodyPr/>
          <a:lstStyle>
            <a:lvl1pPr>
              <a:defRPr/>
            </a:lvl1pPr>
          </a:lstStyle>
          <a:p>
            <a:pPr>
              <a:defRPr/>
            </a:pPr>
            <a:fld id="{F41AC15D-75CE-4D05-979E-49BF22C29220}" type="slidenum">
              <a:rPr lang="en-IN" altLang="en-US"/>
              <a:pPr>
                <a:defRPr/>
              </a:pPr>
              <a:t>‹#›</a:t>
            </a:fld>
            <a:endParaRPr lang="en-IN" altLang="en-US"/>
          </a:p>
        </p:txBody>
      </p:sp>
    </p:spTree>
    <p:extLst>
      <p:ext uri="{BB962C8B-B14F-4D97-AF65-F5344CB8AC3E}">
        <p14:creationId xmlns:p14="http://schemas.microsoft.com/office/powerpoint/2010/main" val="355456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28">
            <a:extLst>
              <a:ext uri="{FF2B5EF4-FFF2-40B4-BE49-F238E27FC236}">
                <a16:creationId xmlns:a16="http://schemas.microsoft.com/office/drawing/2014/main" id="{BE278338-99DA-57AF-8932-39BC57050198}"/>
              </a:ext>
            </a:extLst>
          </p:cNvPr>
          <p:cNvSpPr>
            <a:spLocks noGrp="1" noChangeArrowheads="1"/>
          </p:cNvSpPr>
          <p:nvPr>
            <p:ph type="dt" sz="half" idx="10"/>
          </p:nvPr>
        </p:nvSpPr>
        <p:spPr>
          <a:ln/>
        </p:spPr>
        <p:txBody>
          <a:bodyPr/>
          <a:lstStyle>
            <a:lvl1pPr>
              <a:defRPr/>
            </a:lvl1pPr>
          </a:lstStyle>
          <a:p>
            <a:pPr>
              <a:defRPr/>
            </a:pPr>
            <a:fld id="{81A77D01-FBFF-4637-8616-EE0A0F94F6A2}" type="datetimeFigureOut">
              <a:rPr lang="en-IN" altLang="en-US"/>
              <a:pPr>
                <a:defRPr/>
              </a:pPr>
              <a:t>06-04-2025</a:t>
            </a:fld>
            <a:endParaRPr lang="en-IN" altLang="en-US" b="1"/>
          </a:p>
        </p:txBody>
      </p:sp>
      <p:sp>
        <p:nvSpPr>
          <p:cNvPr id="6" name="Rectangle 1029">
            <a:extLst>
              <a:ext uri="{FF2B5EF4-FFF2-40B4-BE49-F238E27FC236}">
                <a16:creationId xmlns:a16="http://schemas.microsoft.com/office/drawing/2014/main" id="{CF117B72-2B28-D014-853E-E1F37828AE68}"/>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05406D5F-812F-C6C6-AF84-1049681F7EC6}"/>
              </a:ext>
            </a:extLst>
          </p:cNvPr>
          <p:cNvSpPr>
            <a:spLocks noGrp="1" noChangeArrowheads="1"/>
          </p:cNvSpPr>
          <p:nvPr>
            <p:ph type="sldNum" sz="quarter" idx="12"/>
          </p:nvPr>
        </p:nvSpPr>
        <p:spPr>
          <a:ln/>
        </p:spPr>
        <p:txBody>
          <a:bodyPr/>
          <a:lstStyle>
            <a:lvl1pPr>
              <a:defRPr/>
            </a:lvl1pPr>
          </a:lstStyle>
          <a:p>
            <a:pPr>
              <a:defRPr/>
            </a:pPr>
            <a:fld id="{13C3B7CF-0F7C-4A2A-B4CD-294049474007}" type="slidenum">
              <a:rPr lang="en-IN" altLang="en-US"/>
              <a:pPr>
                <a:defRPr/>
              </a:pPr>
              <a:t>‹#›</a:t>
            </a:fld>
            <a:endParaRPr lang="en-IN" altLang="en-US"/>
          </a:p>
        </p:txBody>
      </p:sp>
    </p:spTree>
    <p:extLst>
      <p:ext uri="{BB962C8B-B14F-4D97-AF65-F5344CB8AC3E}">
        <p14:creationId xmlns:p14="http://schemas.microsoft.com/office/powerpoint/2010/main" val="316161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28">
            <a:extLst>
              <a:ext uri="{FF2B5EF4-FFF2-40B4-BE49-F238E27FC236}">
                <a16:creationId xmlns:a16="http://schemas.microsoft.com/office/drawing/2014/main" id="{4A724392-B201-D3A5-F4E2-E38548FB362A}"/>
              </a:ext>
            </a:extLst>
          </p:cNvPr>
          <p:cNvSpPr>
            <a:spLocks noGrp="1" noChangeArrowheads="1"/>
          </p:cNvSpPr>
          <p:nvPr>
            <p:ph type="dt" sz="half" idx="10"/>
          </p:nvPr>
        </p:nvSpPr>
        <p:spPr>
          <a:ln/>
        </p:spPr>
        <p:txBody>
          <a:bodyPr/>
          <a:lstStyle>
            <a:lvl1pPr>
              <a:defRPr/>
            </a:lvl1pPr>
          </a:lstStyle>
          <a:p>
            <a:pPr>
              <a:defRPr/>
            </a:pPr>
            <a:fld id="{B0D52689-3FAB-4CE3-BD3F-47F3AB24F024}" type="datetimeFigureOut">
              <a:rPr lang="en-IN" altLang="en-US"/>
              <a:pPr>
                <a:defRPr/>
              </a:pPr>
              <a:t>06-04-2025</a:t>
            </a:fld>
            <a:endParaRPr lang="en-IN" altLang="en-US" b="1"/>
          </a:p>
        </p:txBody>
      </p:sp>
      <p:sp>
        <p:nvSpPr>
          <p:cNvPr id="6" name="Rectangle 1029">
            <a:extLst>
              <a:ext uri="{FF2B5EF4-FFF2-40B4-BE49-F238E27FC236}">
                <a16:creationId xmlns:a16="http://schemas.microsoft.com/office/drawing/2014/main" id="{91BFCFE1-705E-B7D5-2D44-D36A92FEDA67}"/>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783846DC-957D-E55F-8B55-558EAC734960}"/>
              </a:ext>
            </a:extLst>
          </p:cNvPr>
          <p:cNvSpPr>
            <a:spLocks noGrp="1" noChangeArrowheads="1"/>
          </p:cNvSpPr>
          <p:nvPr>
            <p:ph type="sldNum" sz="quarter" idx="12"/>
          </p:nvPr>
        </p:nvSpPr>
        <p:spPr>
          <a:ln/>
        </p:spPr>
        <p:txBody>
          <a:bodyPr/>
          <a:lstStyle>
            <a:lvl1pPr>
              <a:defRPr/>
            </a:lvl1pPr>
          </a:lstStyle>
          <a:p>
            <a:pPr>
              <a:defRPr/>
            </a:pPr>
            <a:fld id="{8C5AB92F-19F5-4751-84C9-7F29F1D82F00}" type="slidenum">
              <a:rPr lang="en-IN" altLang="en-US"/>
              <a:pPr>
                <a:defRPr/>
              </a:pPr>
              <a:t>‹#›</a:t>
            </a:fld>
            <a:endParaRPr lang="en-IN" altLang="en-US"/>
          </a:p>
        </p:txBody>
      </p:sp>
    </p:spTree>
    <p:extLst>
      <p:ext uri="{BB962C8B-B14F-4D97-AF65-F5344CB8AC3E}">
        <p14:creationId xmlns:p14="http://schemas.microsoft.com/office/powerpoint/2010/main" val="38403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Freeform 1024">
            <a:extLst>
              <a:ext uri="{FF2B5EF4-FFF2-40B4-BE49-F238E27FC236}">
                <a16:creationId xmlns:a16="http://schemas.microsoft.com/office/drawing/2014/main" id="{211D5DAE-204A-C58E-DFC3-5C563892B05C}"/>
              </a:ext>
            </a:extLst>
          </p:cNvPr>
          <p:cNvSpPr>
            <a:spLocks noChangeArrowheads="1"/>
          </p:cNvSpPr>
          <p:nvPr/>
        </p:nvSpPr>
        <p:spPr bwMode="auto">
          <a:xfrm>
            <a:off x="-12700" y="-7938"/>
            <a:ext cx="1221740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 pos="100000">
                <a:srgbClr val="00EBF8">
                  <a:alpha val="5499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48577" name="Freeform 1025">
            <a:extLst>
              <a:ext uri="{FF2B5EF4-FFF2-40B4-BE49-F238E27FC236}">
                <a16:creationId xmlns:a16="http://schemas.microsoft.com/office/drawing/2014/main" id="{AFFD9A06-982B-3079-A03C-F10294F54FA3}"/>
              </a:ext>
            </a:extLst>
          </p:cNvPr>
          <p:cNvSpPr>
            <a:spLocks noChangeArrowheads="1"/>
          </p:cNvSpPr>
          <p:nvPr/>
        </p:nvSpPr>
        <p:spPr bwMode="auto">
          <a:xfrm>
            <a:off x="5842000" y="-7938"/>
            <a:ext cx="63500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Lst>
            <a:ahLst/>
            <a:cxnLst>
              <a:cxn ang="0">
                <a:pos x="T0" y="T1"/>
              </a:cxn>
              <a:cxn ang="0">
                <a:pos x="T2" y="T3"/>
              </a:cxn>
              <a:cxn ang="0">
                <a:pos x="T4" y="T5"/>
              </a:cxn>
              <a:cxn ang="0">
                <a:pos x="T6" y="T7"/>
              </a:cxn>
              <a:cxn ang="0">
                <a:pos x="T8" y="T9"/>
              </a:cxn>
            </a:cxnLst>
            <a:rect l="0" t="0"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4999"/>
                </a:srgbClr>
              </a:gs>
              <a:gs pos="100000">
                <a:srgbClr val="009BE5">
                  <a:alpha val="48749"/>
                </a:srgbClr>
              </a:gs>
              <a:gs pos="100000">
                <a:srgbClr val="009BE5">
                  <a:alpha val="4874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30" name="Rectangle 1026">
            <a:extLst>
              <a:ext uri="{FF2B5EF4-FFF2-40B4-BE49-F238E27FC236}">
                <a16:creationId xmlns:a16="http://schemas.microsoft.com/office/drawing/2014/main" id="{F4981F3A-BB3D-6FC0-3116-95F9934B0C8A}"/>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31" name="Rectangle 1027">
            <a:extLst>
              <a:ext uri="{FF2B5EF4-FFF2-40B4-BE49-F238E27FC236}">
                <a16:creationId xmlns:a16="http://schemas.microsoft.com/office/drawing/2014/main" id="{07E51321-1A77-0834-62A8-80DE55084403}"/>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Rectangle 1028">
            <a:extLst>
              <a:ext uri="{FF2B5EF4-FFF2-40B4-BE49-F238E27FC236}">
                <a16:creationId xmlns:a16="http://schemas.microsoft.com/office/drawing/2014/main" id="{D7FE1C8A-9F3F-80BA-EAC9-380AF81AC773}"/>
              </a:ext>
            </a:extLst>
          </p:cNvPr>
          <p:cNvSpPr>
            <a:spLocks noGrp="1" noChangeArrowheads="1"/>
          </p:cNvSpPr>
          <p:nvPr>
            <p:ph type="dt" sz="half" idx="2"/>
          </p:nvPr>
        </p:nvSpPr>
        <p:spPr bwMode="auto">
          <a:xfrm>
            <a:off x="609600" y="6356351"/>
            <a:ext cx="28448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sz="1200" smtClean="0">
                <a:solidFill>
                  <a:srgbClr val="045C75"/>
                </a:solidFill>
                <a:latin typeface="Constantia" panose="02030602050306030303" pitchFamily="18" charset="0"/>
                <a:ea typeface="+mn-ea"/>
                <a:cs typeface="Arial" panose="020B0604020202020204" pitchFamily="34" charset="0"/>
              </a:defRPr>
            </a:lvl1pPr>
          </a:lstStyle>
          <a:p>
            <a:pPr>
              <a:defRPr/>
            </a:pPr>
            <a:fld id="{6A3ADFF2-3C83-43B7-80AA-61E3C61B8BD8}" type="datetimeFigureOut">
              <a:rPr lang="en-IN" altLang="en-US"/>
              <a:pPr>
                <a:defRPr/>
              </a:pPr>
              <a:t>06-04-2025</a:t>
            </a:fld>
            <a:endParaRPr lang="en-IN" altLang="en-US" b="1"/>
          </a:p>
        </p:txBody>
      </p:sp>
      <p:sp>
        <p:nvSpPr>
          <p:cNvPr id="1048581" name="Rectangle 1029">
            <a:extLst>
              <a:ext uri="{FF2B5EF4-FFF2-40B4-BE49-F238E27FC236}">
                <a16:creationId xmlns:a16="http://schemas.microsoft.com/office/drawing/2014/main" id="{6F0DA6F2-28EA-C346-89AC-229A3BE4046B}"/>
              </a:ext>
            </a:extLst>
          </p:cNvPr>
          <p:cNvSpPr>
            <a:spLocks noGrp="1" noChangeArrowheads="1"/>
          </p:cNvSpPr>
          <p:nvPr>
            <p:ph type="ftr" sz="quarter" idx="3"/>
          </p:nvPr>
        </p:nvSpPr>
        <p:spPr bwMode="auto">
          <a:xfrm>
            <a:off x="3556000" y="6356351"/>
            <a:ext cx="44704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b="1" i="1">
                <a:solidFill>
                  <a:srgbClr val="045C75"/>
                </a:solidFill>
                <a:latin typeface="Constantia" panose="02030602050306030303" pitchFamily="18" charset="0"/>
                <a:ea typeface="+mn-ea"/>
                <a:cs typeface="Arial" panose="020B0604020202020204" pitchFamily="34" charset="0"/>
              </a:defRPr>
            </a:lvl1pPr>
          </a:lstStyle>
          <a:p>
            <a:pPr>
              <a:defRPr/>
            </a:pPr>
            <a:r>
              <a:rPr lang="en-US" altLang="en-US"/>
              <a:t>© Educational Technology Department, Group Head Office, The City School.</a:t>
            </a:r>
          </a:p>
        </p:txBody>
      </p:sp>
      <p:sp>
        <p:nvSpPr>
          <p:cNvPr id="1048582" name="Rectangle 1030">
            <a:extLst>
              <a:ext uri="{FF2B5EF4-FFF2-40B4-BE49-F238E27FC236}">
                <a16:creationId xmlns:a16="http://schemas.microsoft.com/office/drawing/2014/main" id="{C47B2751-577D-7D3B-E5EB-6144ADB35E19}"/>
              </a:ext>
            </a:extLst>
          </p:cNvPr>
          <p:cNvSpPr>
            <a:spLocks noGrp="1" noChangeArrowheads="1"/>
          </p:cNvSpPr>
          <p:nvPr>
            <p:ph type="sldNum" sz="quarter" idx="4"/>
          </p:nvPr>
        </p:nvSpPr>
        <p:spPr bwMode="auto">
          <a:xfrm>
            <a:off x="10566400" y="6356351"/>
            <a:ext cx="1016000" cy="365125"/>
          </a:xfrm>
          <a:prstGeom prst="rect">
            <a:avLst/>
          </a:prstGeom>
          <a:noFill/>
          <a:ln>
            <a:noFill/>
          </a:ln>
        </p:spPr>
        <p:txBody>
          <a:bodyPr vert="horz" wrap="square" lIns="0" tIns="0" rIns="0" bIns="0" numCol="1" anchor="b" anchorCtr="0" compatLnSpc="1">
            <a:prstTxWarp prst="textNoShape">
              <a:avLst/>
            </a:prstTxWarp>
          </a:bodyPr>
          <a:lstStyle>
            <a:lvl1pPr algn="r" eaLnBrk="1" hangingPunct="1">
              <a:defRPr sz="1200" b="1" i="1" smtClean="0">
                <a:solidFill>
                  <a:srgbClr val="045C75"/>
                </a:solidFill>
                <a:latin typeface="Constantia" panose="02030602050306030303" pitchFamily="18" charset="0"/>
                <a:ea typeface="+mn-ea"/>
                <a:cs typeface="Arial" panose="020B0604020202020204" pitchFamily="34" charset="0"/>
              </a:defRPr>
            </a:lvl1pPr>
          </a:lstStyle>
          <a:p>
            <a:pPr>
              <a:defRPr/>
            </a:pPr>
            <a:fld id="{27D5ED54-7C2D-4D94-A1A7-9C4D849A2736}" type="slidenum">
              <a:rPr lang="en-IN" altLang="en-US"/>
              <a:pPr>
                <a:defRPr/>
              </a:pPr>
              <a:t>‹#›</a:t>
            </a:fld>
            <a:endParaRPr lang="en-IN" altLang="en-US"/>
          </a:p>
        </p:txBody>
      </p:sp>
      <p:grpSp>
        <p:nvGrpSpPr>
          <p:cNvPr id="1035" name="Group -1009">
            <a:extLst>
              <a:ext uri="{FF2B5EF4-FFF2-40B4-BE49-F238E27FC236}">
                <a16:creationId xmlns:a16="http://schemas.microsoft.com/office/drawing/2014/main" id="{8453733B-A4C7-4A8E-E95D-21173D815585}"/>
              </a:ext>
            </a:extLst>
          </p:cNvPr>
          <p:cNvGrpSpPr>
            <a:grpSpLocks/>
          </p:cNvGrpSpPr>
          <p:nvPr/>
        </p:nvGrpSpPr>
        <p:grpSpPr bwMode="auto">
          <a:xfrm>
            <a:off x="-25399" y="203200"/>
            <a:ext cx="12240684" cy="647700"/>
            <a:chOff x="-19045" y="216550"/>
            <a:chExt cx="9180548" cy="649224"/>
          </a:xfrm>
        </p:grpSpPr>
        <p:grpSp>
          <p:nvGrpSpPr>
            <p:cNvPr id="1036" name="Group -1008">
              <a:extLst>
                <a:ext uri="{FF2B5EF4-FFF2-40B4-BE49-F238E27FC236}">
                  <a16:creationId xmlns:a16="http://schemas.microsoft.com/office/drawing/2014/main" id="{6CD5930A-127E-4AC2-C1D1-E320A4D57445}"/>
                </a:ext>
              </a:extLst>
            </p:cNvPr>
            <p:cNvGrpSpPr>
              <a:grpSpLocks/>
            </p:cNvGrpSpPr>
            <p:nvPr/>
          </p:nvGrpSpPr>
          <p:grpSpPr bwMode="auto">
            <a:xfrm>
              <a:off x="-6091" y="-11569"/>
              <a:ext cx="9137939" cy="1050979"/>
              <a:chOff x="-6096" y="-24384"/>
              <a:chExt cx="9137904" cy="1048512"/>
            </a:xfrm>
          </p:grpSpPr>
          <p:pic>
            <p:nvPicPr>
              <p:cNvPr id="1040" name="Picture 2048">
                <a:extLst>
                  <a:ext uri="{FF2B5EF4-FFF2-40B4-BE49-F238E27FC236}">
                    <a16:creationId xmlns:a16="http://schemas.microsoft.com/office/drawing/2014/main" id="{E82670F5-5427-2D7F-FDC1-936FF984A9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 y="-24384"/>
                <a:ext cx="9137904" cy="10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3" name="Rectangle 1031">
                <a:extLst>
                  <a:ext uri="{FF2B5EF4-FFF2-40B4-BE49-F238E27FC236}">
                    <a16:creationId xmlns:a16="http://schemas.microsoft.com/office/drawing/2014/main" id="{B6638CB8-5A71-2185-EF14-C00FBB831E1A}"/>
                  </a:ext>
                </a:extLst>
              </p:cNvPr>
              <p:cNvSpPr>
                <a:spLocks noChangeArrowheads="1"/>
              </p:cNvSpPr>
              <p:nvPr/>
            </p:nvSpPr>
            <p:spPr bwMode="auto">
              <a:xfrm rot="21435692">
                <a:off x="-30163" y="422275"/>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nvGrpSpPr>
            <p:cNvPr id="1037" name="Group -1007">
              <a:extLst>
                <a:ext uri="{FF2B5EF4-FFF2-40B4-BE49-F238E27FC236}">
                  <a16:creationId xmlns:a16="http://schemas.microsoft.com/office/drawing/2014/main" id="{BE4FD9FC-65F9-05A0-2B57-C9C53037BC0C}"/>
                </a:ext>
              </a:extLst>
            </p:cNvPr>
            <p:cNvGrpSpPr>
              <a:grpSpLocks/>
            </p:cNvGrpSpPr>
            <p:nvPr/>
          </p:nvGrpSpPr>
          <p:grpSpPr bwMode="auto">
            <a:xfrm>
              <a:off x="-6091" y="61755"/>
              <a:ext cx="9156227" cy="910441"/>
              <a:chOff x="-6096" y="48768"/>
              <a:chExt cx="9156192" cy="908304"/>
            </a:xfrm>
          </p:grpSpPr>
          <p:pic>
            <p:nvPicPr>
              <p:cNvPr id="1038" name="Picture 2049">
                <a:extLst>
                  <a:ext uri="{FF2B5EF4-FFF2-40B4-BE49-F238E27FC236}">
                    <a16:creationId xmlns:a16="http://schemas.microsoft.com/office/drawing/2014/main" id="{9BDD359C-2BD9-DC3F-FB3B-304421D59C7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 y="48768"/>
                <a:ext cx="9156192" cy="90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4" name="Rectangle 1032">
                <a:extLst>
                  <a:ext uri="{FF2B5EF4-FFF2-40B4-BE49-F238E27FC236}">
                    <a16:creationId xmlns:a16="http://schemas.microsoft.com/office/drawing/2014/main" id="{DB7123D3-6BB6-DAC1-72F0-061D47347C04}"/>
                  </a:ext>
                </a:extLst>
              </p:cNvPr>
              <p:cNvSpPr>
                <a:spLocks noChangeArrowheads="1"/>
              </p:cNvSpPr>
              <p:nvPr/>
            </p:nvSpPr>
            <p:spPr bwMode="auto">
              <a:xfrm rot="21435692">
                <a:off x="-22225" y="496888"/>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spTree>
    <p:extLst>
      <p:ext uri="{BB962C8B-B14F-4D97-AF65-F5344CB8AC3E}">
        <p14:creationId xmlns:p14="http://schemas.microsoft.com/office/powerpoint/2010/main" val="2443421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p:titleStyle>
    <p:bodyStyle>
      <a:lvl1pPr marL="273050" indent="-273050" algn="l" rtl="0" eaLnBrk="0" fontAlgn="base" latinLnBrk="1" hangingPunct="0">
        <a:spcBef>
          <a:spcPct val="20000"/>
        </a:spcBef>
        <a:spcAft>
          <a:spcPct val="0"/>
        </a:spcAft>
        <a:buClr>
          <a:srgbClr val="0BD0D9"/>
        </a:buClr>
        <a:buSzPct val="95000"/>
        <a:buFont typeface="Wingdings 2" panose="05020102010507070707" pitchFamily="18" charset="2"/>
        <a:buChar char=""/>
        <a:defRPr sz="2600" kern="1200">
          <a:solidFill>
            <a:srgbClr val="000000"/>
          </a:solidFill>
          <a:latin typeface="+mn-lt"/>
          <a:ea typeface="+mn-ea"/>
          <a:cs typeface="+mn-cs"/>
        </a:defRPr>
      </a:lvl1pPr>
      <a:lvl2pPr marL="638175" indent="-247650" algn="l" rtl="0" eaLnBrk="0" fontAlgn="base" latinLnBrk="1" hangingPunct="0">
        <a:spcBef>
          <a:spcPct val="20000"/>
        </a:spcBef>
        <a:spcAft>
          <a:spcPct val="0"/>
        </a:spcAft>
        <a:buClr>
          <a:srgbClr val="0F6FC6"/>
        </a:buClr>
        <a:buSzPct val="85000"/>
        <a:buFont typeface="Wingdings 2" panose="05020102010507070707" pitchFamily="18" charset="2"/>
        <a:buChar char=""/>
        <a:defRPr sz="2400" kern="1200">
          <a:solidFill>
            <a:srgbClr val="000000"/>
          </a:solidFill>
          <a:latin typeface="+mn-lt"/>
          <a:ea typeface="+mn-ea"/>
          <a:cs typeface="+mn-cs"/>
        </a:defRPr>
      </a:lvl2pPr>
      <a:lvl3pPr marL="914400" indent="-247650" algn="l" rtl="0" eaLnBrk="0" fontAlgn="base" latinLnBrk="1" hangingPunct="0">
        <a:spcBef>
          <a:spcPct val="20000"/>
        </a:spcBef>
        <a:spcAft>
          <a:spcPct val="0"/>
        </a:spcAft>
        <a:buClr>
          <a:srgbClr val="009DD9"/>
        </a:buClr>
        <a:buSzPct val="70000"/>
        <a:buFont typeface="Wingdings 2" panose="05020102010507070707" pitchFamily="18" charset="2"/>
        <a:buChar char=""/>
        <a:defRPr sz="2100" kern="1200">
          <a:solidFill>
            <a:srgbClr val="000000"/>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anose="05020102010507070707" pitchFamily="18" charset="2"/>
        <a:buChar char=""/>
        <a:defRPr sz="2000" kern="1200">
          <a:solidFill>
            <a:srgbClr val="000000"/>
          </a:solidFill>
          <a:latin typeface="+mn-lt"/>
          <a:ea typeface="+mn-ea"/>
          <a:cs typeface="+mn-cs"/>
        </a:defRPr>
      </a:lvl4pPr>
      <a:lvl5pPr marL="1460500" indent="-209550" algn="l" rtl="0" eaLnBrk="0" fontAlgn="base" latinLnBrk="1" hangingPunct="0">
        <a:spcBef>
          <a:spcPct val="20000"/>
        </a:spcBef>
        <a:spcAft>
          <a:spcPct val="0"/>
        </a:spcAft>
        <a:buClr>
          <a:srgbClr val="10CF9B"/>
        </a:buClr>
        <a:buSzPct val="65000"/>
        <a:buFont typeface="Wingdings 2" panose="05020102010507070707" pitchFamily="18"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91" name="Freeform 15">
            <a:extLst>
              <a:ext uri="{FF2B5EF4-FFF2-40B4-BE49-F238E27FC236}">
                <a16:creationId xmlns:a16="http://schemas.microsoft.com/office/drawing/2014/main" id="{3F2CE37A-407C-06CF-EE44-085DF651B2AE}"/>
              </a:ext>
            </a:extLst>
          </p:cNvPr>
          <p:cNvSpPr>
            <a:spLocks noChangeArrowheads="1"/>
          </p:cNvSpPr>
          <p:nvPr/>
        </p:nvSpPr>
        <p:spPr bwMode="auto">
          <a:xfrm>
            <a:off x="-12700" y="-7938"/>
            <a:ext cx="1221740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 pos="100000">
                <a:srgbClr val="00EBF8">
                  <a:alpha val="5499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48592" name="Freeform 16">
            <a:extLst>
              <a:ext uri="{FF2B5EF4-FFF2-40B4-BE49-F238E27FC236}">
                <a16:creationId xmlns:a16="http://schemas.microsoft.com/office/drawing/2014/main" id="{6D69F54E-B2A2-6D2D-84ED-F42CE6FAFA9A}"/>
              </a:ext>
            </a:extLst>
          </p:cNvPr>
          <p:cNvSpPr>
            <a:spLocks noChangeArrowheads="1"/>
          </p:cNvSpPr>
          <p:nvPr/>
        </p:nvSpPr>
        <p:spPr bwMode="auto">
          <a:xfrm>
            <a:off x="5842000" y="-7938"/>
            <a:ext cx="63500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Lst>
            <a:ahLst/>
            <a:cxnLst>
              <a:cxn ang="0">
                <a:pos x="T0" y="T1"/>
              </a:cxn>
              <a:cxn ang="0">
                <a:pos x="T2" y="T3"/>
              </a:cxn>
              <a:cxn ang="0">
                <a:pos x="T4" y="T5"/>
              </a:cxn>
              <a:cxn ang="0">
                <a:pos x="T6" y="T7"/>
              </a:cxn>
              <a:cxn ang="0">
                <a:pos x="T8" y="T9"/>
              </a:cxn>
            </a:cxnLst>
            <a:rect l="0" t="0"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4999"/>
                </a:srgbClr>
              </a:gs>
              <a:gs pos="100000">
                <a:srgbClr val="009BE5">
                  <a:alpha val="48749"/>
                </a:srgbClr>
              </a:gs>
              <a:gs pos="100000">
                <a:srgbClr val="009BE5">
                  <a:alpha val="4874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grpSp>
        <p:nvGrpSpPr>
          <p:cNvPr id="2054" name="Group -997">
            <a:extLst>
              <a:ext uri="{FF2B5EF4-FFF2-40B4-BE49-F238E27FC236}">
                <a16:creationId xmlns:a16="http://schemas.microsoft.com/office/drawing/2014/main" id="{6D4FCBDF-4CC2-280A-C96E-0B54BC772090}"/>
              </a:ext>
            </a:extLst>
          </p:cNvPr>
          <p:cNvGrpSpPr>
            <a:grpSpLocks/>
          </p:cNvGrpSpPr>
          <p:nvPr/>
        </p:nvGrpSpPr>
        <p:grpSpPr bwMode="auto">
          <a:xfrm>
            <a:off x="-25399" y="203200"/>
            <a:ext cx="12240684" cy="647700"/>
            <a:chOff x="-19045" y="216550"/>
            <a:chExt cx="9180548" cy="649224"/>
          </a:xfrm>
        </p:grpSpPr>
        <p:grpSp>
          <p:nvGrpSpPr>
            <p:cNvPr id="2060" name="Group -996">
              <a:extLst>
                <a:ext uri="{FF2B5EF4-FFF2-40B4-BE49-F238E27FC236}">
                  <a16:creationId xmlns:a16="http://schemas.microsoft.com/office/drawing/2014/main" id="{3788B862-0DD6-76B0-AD2F-F768D80497EE}"/>
                </a:ext>
              </a:extLst>
            </p:cNvPr>
            <p:cNvGrpSpPr>
              <a:grpSpLocks/>
            </p:cNvGrpSpPr>
            <p:nvPr/>
          </p:nvGrpSpPr>
          <p:grpSpPr bwMode="auto">
            <a:xfrm>
              <a:off x="-6091" y="-11569"/>
              <a:ext cx="9137939" cy="1050979"/>
              <a:chOff x="-6096" y="-24384"/>
              <a:chExt cx="9137904" cy="1048512"/>
            </a:xfrm>
          </p:grpSpPr>
          <p:pic>
            <p:nvPicPr>
              <p:cNvPr id="2064" name="Picture 2">
                <a:extLst>
                  <a:ext uri="{FF2B5EF4-FFF2-40B4-BE49-F238E27FC236}">
                    <a16:creationId xmlns:a16="http://schemas.microsoft.com/office/drawing/2014/main" id="{C2B413A1-CD71-2C48-4D74-3EF5C7303B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 y="-24384"/>
                <a:ext cx="9137904" cy="10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93" name="Rectangle 17">
                <a:extLst>
                  <a:ext uri="{FF2B5EF4-FFF2-40B4-BE49-F238E27FC236}">
                    <a16:creationId xmlns:a16="http://schemas.microsoft.com/office/drawing/2014/main" id="{707ADAA7-A7EA-971A-C8B2-AE9AD157A826}"/>
                  </a:ext>
                </a:extLst>
              </p:cNvPr>
              <p:cNvSpPr>
                <a:spLocks noChangeArrowheads="1"/>
              </p:cNvSpPr>
              <p:nvPr/>
            </p:nvSpPr>
            <p:spPr bwMode="auto">
              <a:xfrm rot="21435692">
                <a:off x="-30163" y="422275"/>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nvGrpSpPr>
            <p:cNvPr id="2061" name="Group -995">
              <a:extLst>
                <a:ext uri="{FF2B5EF4-FFF2-40B4-BE49-F238E27FC236}">
                  <a16:creationId xmlns:a16="http://schemas.microsoft.com/office/drawing/2014/main" id="{D770C470-F446-8D83-84FE-8B866677A389}"/>
                </a:ext>
              </a:extLst>
            </p:cNvPr>
            <p:cNvGrpSpPr>
              <a:grpSpLocks/>
            </p:cNvGrpSpPr>
            <p:nvPr/>
          </p:nvGrpSpPr>
          <p:grpSpPr bwMode="auto">
            <a:xfrm>
              <a:off x="-6091" y="61755"/>
              <a:ext cx="9156227" cy="910441"/>
              <a:chOff x="-6096" y="48768"/>
              <a:chExt cx="9156192" cy="908304"/>
            </a:xfrm>
          </p:grpSpPr>
          <p:pic>
            <p:nvPicPr>
              <p:cNvPr id="2062" name="Picture 3">
                <a:extLst>
                  <a:ext uri="{FF2B5EF4-FFF2-40B4-BE49-F238E27FC236}">
                    <a16:creationId xmlns:a16="http://schemas.microsoft.com/office/drawing/2014/main" id="{3BE3530A-5C41-B59B-1B46-2B070A0337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 y="48768"/>
                <a:ext cx="9156192" cy="90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94" name="Rectangle 18">
                <a:extLst>
                  <a:ext uri="{FF2B5EF4-FFF2-40B4-BE49-F238E27FC236}">
                    <a16:creationId xmlns:a16="http://schemas.microsoft.com/office/drawing/2014/main" id="{15678F78-F9C2-AEFF-F7B7-B6689C642544}"/>
                  </a:ext>
                </a:extLst>
              </p:cNvPr>
              <p:cNvSpPr>
                <a:spLocks noChangeArrowheads="1"/>
              </p:cNvSpPr>
              <p:nvPr/>
            </p:nvSpPr>
            <p:spPr bwMode="auto">
              <a:xfrm rot="21435692">
                <a:off x="-22225" y="496888"/>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sp>
        <p:nvSpPr>
          <p:cNvPr id="2055" name="Rectangle 19">
            <a:extLst>
              <a:ext uri="{FF2B5EF4-FFF2-40B4-BE49-F238E27FC236}">
                <a16:creationId xmlns:a16="http://schemas.microsoft.com/office/drawing/2014/main" id="{FA9638B8-E0E0-3BE8-B401-9BA37988A5E3}"/>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2056" name="Rectangle 20">
            <a:extLst>
              <a:ext uri="{FF2B5EF4-FFF2-40B4-BE49-F238E27FC236}">
                <a16:creationId xmlns:a16="http://schemas.microsoft.com/office/drawing/2014/main" id="{90DF9DE3-CD69-850F-9A70-E33F7A34A95E}"/>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97" name="Rectangle 21">
            <a:extLst>
              <a:ext uri="{FF2B5EF4-FFF2-40B4-BE49-F238E27FC236}">
                <a16:creationId xmlns:a16="http://schemas.microsoft.com/office/drawing/2014/main" id="{20FA948E-F17D-5B50-6C9C-6E479A305741}"/>
              </a:ext>
            </a:extLst>
          </p:cNvPr>
          <p:cNvSpPr>
            <a:spLocks noGrp="1" noChangeArrowheads="1"/>
          </p:cNvSpPr>
          <p:nvPr>
            <p:ph type="dt" sz="half" idx="2"/>
          </p:nvPr>
        </p:nvSpPr>
        <p:spPr bwMode="auto">
          <a:xfrm>
            <a:off x="609600" y="6356351"/>
            <a:ext cx="28448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sz="1200" smtClean="0">
                <a:solidFill>
                  <a:srgbClr val="045C75"/>
                </a:solidFill>
                <a:latin typeface="Constantia" panose="02030602050306030303" pitchFamily="18" charset="0"/>
                <a:ea typeface="+mn-ea"/>
                <a:cs typeface="Arial" panose="020B0604020202020204" pitchFamily="34" charset="0"/>
              </a:defRPr>
            </a:lvl1pPr>
          </a:lstStyle>
          <a:p>
            <a:pPr>
              <a:defRPr/>
            </a:pPr>
            <a:fld id="{F580C047-FB2F-414B-B6F5-7ACB4ACE2D38}" type="datetimeFigureOut">
              <a:rPr lang="en-IN" altLang="en-US"/>
              <a:pPr>
                <a:defRPr/>
              </a:pPr>
              <a:t>06-04-2025</a:t>
            </a:fld>
            <a:endParaRPr lang="en-IN" altLang="en-US" b="1"/>
          </a:p>
        </p:txBody>
      </p:sp>
      <p:sp>
        <p:nvSpPr>
          <p:cNvPr id="1048598" name="Rectangle 22">
            <a:extLst>
              <a:ext uri="{FF2B5EF4-FFF2-40B4-BE49-F238E27FC236}">
                <a16:creationId xmlns:a16="http://schemas.microsoft.com/office/drawing/2014/main" id="{70366BA9-2BF7-9679-B8A9-58DA25782D43}"/>
              </a:ext>
            </a:extLst>
          </p:cNvPr>
          <p:cNvSpPr>
            <a:spLocks noGrp="1" noChangeArrowheads="1"/>
          </p:cNvSpPr>
          <p:nvPr>
            <p:ph type="ftr" sz="quarter" idx="3"/>
          </p:nvPr>
        </p:nvSpPr>
        <p:spPr bwMode="auto">
          <a:xfrm>
            <a:off x="3556000" y="6356351"/>
            <a:ext cx="44704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b="1" i="1">
                <a:solidFill>
                  <a:srgbClr val="045C75"/>
                </a:solidFill>
                <a:latin typeface="Constantia" panose="02030602050306030303" pitchFamily="18" charset="0"/>
                <a:ea typeface="+mn-ea"/>
                <a:cs typeface="Arial" panose="020B0604020202020204" pitchFamily="34" charset="0"/>
              </a:defRPr>
            </a:lvl1pPr>
          </a:lstStyle>
          <a:p>
            <a:pPr>
              <a:defRPr/>
            </a:pPr>
            <a:r>
              <a:rPr lang="en-US" altLang="en-US"/>
              <a:t>© Educational Technology Department, Group Head Office, The City School.</a:t>
            </a:r>
          </a:p>
        </p:txBody>
      </p:sp>
      <p:sp>
        <p:nvSpPr>
          <p:cNvPr id="1048599" name="Rectangle 23">
            <a:extLst>
              <a:ext uri="{FF2B5EF4-FFF2-40B4-BE49-F238E27FC236}">
                <a16:creationId xmlns:a16="http://schemas.microsoft.com/office/drawing/2014/main" id="{7C823D8F-AA3A-47CE-E8F9-7D5368F8F0FB}"/>
              </a:ext>
            </a:extLst>
          </p:cNvPr>
          <p:cNvSpPr>
            <a:spLocks noGrp="1" noChangeArrowheads="1"/>
          </p:cNvSpPr>
          <p:nvPr>
            <p:ph type="sldNum" sz="quarter" idx="4"/>
          </p:nvPr>
        </p:nvSpPr>
        <p:spPr bwMode="auto">
          <a:xfrm>
            <a:off x="10566400" y="6356351"/>
            <a:ext cx="1016000" cy="365125"/>
          </a:xfrm>
          <a:prstGeom prst="rect">
            <a:avLst/>
          </a:prstGeom>
          <a:noFill/>
          <a:ln>
            <a:noFill/>
          </a:ln>
        </p:spPr>
        <p:txBody>
          <a:bodyPr vert="horz" wrap="square" lIns="0" tIns="0" rIns="0" bIns="0" numCol="1" anchor="b" anchorCtr="0" compatLnSpc="1">
            <a:prstTxWarp prst="textNoShape">
              <a:avLst/>
            </a:prstTxWarp>
          </a:bodyPr>
          <a:lstStyle>
            <a:lvl1pPr algn="r" eaLnBrk="1" hangingPunct="1">
              <a:defRPr sz="1200" b="1" i="1" smtClean="0">
                <a:solidFill>
                  <a:srgbClr val="045C75"/>
                </a:solidFill>
                <a:latin typeface="Constantia" panose="02030602050306030303" pitchFamily="18" charset="0"/>
                <a:ea typeface="+mn-ea"/>
                <a:cs typeface="Arial" panose="020B0604020202020204" pitchFamily="34" charset="0"/>
              </a:defRPr>
            </a:lvl1pPr>
          </a:lstStyle>
          <a:p>
            <a:pPr>
              <a:defRPr/>
            </a:pPr>
            <a:fld id="{208686EB-798F-496D-BAE2-1780BFE2A8D3}" type="slidenum">
              <a:rPr lang="en-IN" altLang="en-US"/>
              <a:pPr>
                <a:defRPr/>
              </a:pPr>
              <a:t>‹#›</a:t>
            </a:fld>
            <a:endParaRPr lang="en-IN" altLang="en-US"/>
          </a:p>
        </p:txBody>
      </p:sp>
    </p:spTree>
    <p:extLst>
      <p:ext uri="{BB962C8B-B14F-4D97-AF65-F5344CB8AC3E}">
        <p14:creationId xmlns:p14="http://schemas.microsoft.com/office/powerpoint/2010/main" val="2047591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p:titleStyle>
    <p:bodyStyle>
      <a:lvl1pPr marL="273050" indent="-273050" algn="l" rtl="0" eaLnBrk="0" fontAlgn="base" latinLnBrk="1" hangingPunct="0">
        <a:spcBef>
          <a:spcPct val="20000"/>
        </a:spcBef>
        <a:spcAft>
          <a:spcPct val="0"/>
        </a:spcAft>
        <a:buClr>
          <a:srgbClr val="0BD0D9"/>
        </a:buClr>
        <a:buSzPct val="95000"/>
        <a:buFont typeface="Wingdings 2" panose="05020102010507070707" pitchFamily="18" charset="2"/>
        <a:buChar char=""/>
        <a:defRPr sz="2600" kern="1200">
          <a:solidFill>
            <a:srgbClr val="000000"/>
          </a:solidFill>
          <a:latin typeface="+mn-lt"/>
          <a:ea typeface="+mn-ea"/>
          <a:cs typeface="+mn-cs"/>
        </a:defRPr>
      </a:lvl1pPr>
      <a:lvl2pPr marL="638175" indent="-247650" algn="l" rtl="0" eaLnBrk="0" fontAlgn="base" latinLnBrk="1" hangingPunct="0">
        <a:spcBef>
          <a:spcPct val="20000"/>
        </a:spcBef>
        <a:spcAft>
          <a:spcPct val="0"/>
        </a:spcAft>
        <a:buClr>
          <a:srgbClr val="0F6FC6"/>
        </a:buClr>
        <a:buSzPct val="85000"/>
        <a:buFont typeface="Wingdings 2" panose="05020102010507070707" pitchFamily="18" charset="2"/>
        <a:buChar char=""/>
        <a:defRPr sz="2400" kern="1200">
          <a:solidFill>
            <a:srgbClr val="000000"/>
          </a:solidFill>
          <a:latin typeface="+mn-lt"/>
          <a:ea typeface="+mn-ea"/>
          <a:cs typeface="+mn-cs"/>
        </a:defRPr>
      </a:lvl2pPr>
      <a:lvl3pPr marL="914400" indent="-247650" algn="l" rtl="0" eaLnBrk="0" fontAlgn="base" latinLnBrk="1" hangingPunct="0">
        <a:spcBef>
          <a:spcPct val="20000"/>
        </a:spcBef>
        <a:spcAft>
          <a:spcPct val="0"/>
        </a:spcAft>
        <a:buClr>
          <a:srgbClr val="009DD9"/>
        </a:buClr>
        <a:buSzPct val="70000"/>
        <a:buFont typeface="Wingdings 2" panose="05020102010507070707" pitchFamily="18" charset="2"/>
        <a:buChar char=""/>
        <a:defRPr sz="2100" kern="1200">
          <a:solidFill>
            <a:srgbClr val="000000"/>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anose="05020102010507070707" pitchFamily="18" charset="2"/>
        <a:buChar char=""/>
        <a:defRPr sz="2000" kern="1200">
          <a:solidFill>
            <a:srgbClr val="000000"/>
          </a:solidFill>
          <a:latin typeface="+mn-lt"/>
          <a:ea typeface="+mn-ea"/>
          <a:cs typeface="+mn-cs"/>
        </a:defRPr>
      </a:lvl4pPr>
      <a:lvl5pPr marL="1460500" indent="-209550" algn="l" rtl="0" eaLnBrk="0" fontAlgn="base" latinLnBrk="1" hangingPunct="0">
        <a:spcBef>
          <a:spcPct val="20000"/>
        </a:spcBef>
        <a:spcAft>
          <a:spcPct val="0"/>
        </a:spcAft>
        <a:buClr>
          <a:srgbClr val="10CF9B"/>
        </a:buClr>
        <a:buSzPct val="65000"/>
        <a:buFont typeface="Wingdings 2" panose="05020102010507070707" pitchFamily="18"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40">
            <a:extLst>
              <a:ext uri="{FF2B5EF4-FFF2-40B4-BE49-F238E27FC236}">
                <a16:creationId xmlns:a16="http://schemas.microsoft.com/office/drawing/2014/main" id="{CA47F506-D8BE-7C3C-F8A8-462A85BF72C4}"/>
              </a:ext>
            </a:extLst>
          </p:cNvPr>
          <p:cNvSpPr>
            <a:spLocks noGrp="1" noChangeArrowheads="1"/>
          </p:cNvSpPr>
          <p:nvPr>
            <p:ph type="ftr" sz="quarter" idx="11"/>
          </p:nvPr>
        </p:nvSpPr>
        <p:spPr>
          <a:xfrm>
            <a:off x="4667250" y="7072313"/>
            <a:ext cx="2514600" cy="388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pPr>
            <a:endParaRPr lang="en-US" altLang="en-US" sz="900" dirty="0">
              <a:solidFill>
                <a:srgbClr val="045C75"/>
              </a:solidFill>
              <a:latin typeface="Constantia" panose="02030602050306030303" pitchFamily="18" charset="0"/>
            </a:endParaRPr>
          </a:p>
        </p:txBody>
      </p:sp>
      <p:sp>
        <p:nvSpPr>
          <p:cNvPr id="2" name="Rectangle 1">
            <a:extLst>
              <a:ext uri="{FF2B5EF4-FFF2-40B4-BE49-F238E27FC236}">
                <a16:creationId xmlns:a16="http://schemas.microsoft.com/office/drawing/2014/main" id="{A424CFFE-C4A8-6181-4CB4-E2F18F4DF36E}"/>
              </a:ext>
            </a:extLst>
          </p:cNvPr>
          <p:cNvSpPr/>
          <p:nvPr/>
        </p:nvSpPr>
        <p:spPr>
          <a:xfrm>
            <a:off x="2215803" y="1642388"/>
            <a:ext cx="776039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glow rad="63500">
                    <a:schemeClr val="accent2">
                      <a:satMod val="175000"/>
                      <a:alpha val="40000"/>
                    </a:schemeClr>
                  </a:glow>
                  <a:outerShdw blurRad="12700" dist="38100" dir="2700000" algn="tl" rotWithShape="0">
                    <a:schemeClr val="bg1">
                      <a:lumMod val="50000"/>
                    </a:schemeClr>
                  </a:outerShdw>
                </a:effectLst>
              </a:rPr>
              <a:t>RISK MATRIX IN POWER BI</a:t>
            </a:r>
          </a:p>
        </p:txBody>
      </p:sp>
      <p:sp>
        <p:nvSpPr>
          <p:cNvPr id="3" name="TextBox 2">
            <a:extLst>
              <a:ext uri="{FF2B5EF4-FFF2-40B4-BE49-F238E27FC236}">
                <a16:creationId xmlns:a16="http://schemas.microsoft.com/office/drawing/2014/main" id="{5B50BC3F-E706-70DC-208F-AF51F9E8D3BB}"/>
              </a:ext>
            </a:extLst>
          </p:cNvPr>
          <p:cNvSpPr txBox="1"/>
          <p:nvPr/>
        </p:nvSpPr>
        <p:spPr>
          <a:xfrm>
            <a:off x="6247419" y="4479576"/>
            <a:ext cx="3728778" cy="1015663"/>
          </a:xfrm>
          <a:prstGeom prst="rect">
            <a:avLst/>
          </a:prstGeom>
          <a:noFill/>
        </p:spPr>
        <p:txBody>
          <a:bodyPr wrap="none" rtlCol="0">
            <a:spAutoFit/>
          </a:bodyPr>
          <a:lstStyle/>
          <a:p>
            <a:r>
              <a:rPr lang="en-US" sz="2000" b="1" i="1" u="sng" dirty="0"/>
              <a:t>Prepared by – </a:t>
            </a:r>
          </a:p>
          <a:p>
            <a:r>
              <a:rPr lang="en-US" sz="2000" b="1" i="1" dirty="0"/>
              <a:t>Sayanee Dutta </a:t>
            </a:r>
          </a:p>
          <a:p>
            <a:r>
              <a:rPr lang="en-US" sz="2000" b="1" i="1" dirty="0"/>
              <a:t>(Seth Anandram Jaipuria College)</a:t>
            </a:r>
            <a:endParaRPr lang="en-IN" sz="2000" b="1" i="1" dirty="0"/>
          </a:p>
        </p:txBody>
      </p:sp>
      <p:pic>
        <p:nvPicPr>
          <p:cNvPr id="5" name="Picture 4">
            <a:extLst>
              <a:ext uri="{FF2B5EF4-FFF2-40B4-BE49-F238E27FC236}">
                <a16:creationId xmlns:a16="http://schemas.microsoft.com/office/drawing/2014/main" id="{F22A38DC-BE34-0026-BDCB-E57B0258ABC6}"/>
              </a:ext>
            </a:extLst>
          </p:cNvPr>
          <p:cNvPicPr>
            <a:picLocks noChangeAspect="1"/>
          </p:cNvPicPr>
          <p:nvPr/>
        </p:nvPicPr>
        <p:blipFill rotWithShape="1">
          <a:blip r:embed="rId2">
            <a:extLst>
              <a:ext uri="{28A0092B-C50C-407E-A947-70E740481C1C}">
                <a14:useLocalDpi xmlns:a14="http://schemas.microsoft.com/office/drawing/2010/main" val="0"/>
              </a:ext>
            </a:extLst>
          </a:blip>
          <a:srcRect l="32940" t="19587" r="33004" b="19236"/>
          <a:stretch/>
        </p:blipFill>
        <p:spPr>
          <a:xfrm>
            <a:off x="3460582" y="3046275"/>
            <a:ext cx="2484000" cy="2448964"/>
          </a:xfrm>
          <a:prstGeom prst="roundRect">
            <a:avLst/>
          </a:prstGeom>
          <a:ln w="19050">
            <a:solidFill>
              <a:schemeClr val="tx1"/>
            </a:solidFill>
          </a:ln>
        </p:spPr>
      </p:pic>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8">
            <a:extLst>
              <a:ext uri="{FF2B5EF4-FFF2-40B4-BE49-F238E27FC236}">
                <a16:creationId xmlns:a16="http://schemas.microsoft.com/office/drawing/2014/main" id="{D7CD8830-D3A2-CF4C-EEA6-D94A4124C43D}"/>
              </a:ext>
            </a:extLst>
          </p:cNvPr>
          <p:cNvSpPr txBox="1">
            <a:spLocks noChangeArrowheads="1"/>
          </p:cNvSpPr>
          <p:nvPr/>
        </p:nvSpPr>
        <p:spPr>
          <a:xfrm>
            <a:off x="1178623" y="954177"/>
            <a:ext cx="7868100"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Precautions While Creating A Risk Matrix</a:t>
            </a:r>
          </a:p>
        </p:txBody>
      </p:sp>
      <p:sp>
        <p:nvSpPr>
          <p:cNvPr id="5" name="TextBox 4">
            <a:extLst>
              <a:ext uri="{FF2B5EF4-FFF2-40B4-BE49-F238E27FC236}">
                <a16:creationId xmlns:a16="http://schemas.microsoft.com/office/drawing/2014/main" id="{99CAC1F8-A988-B670-7ECA-37527E7D8310}"/>
              </a:ext>
            </a:extLst>
          </p:cNvPr>
          <p:cNvSpPr txBox="1"/>
          <p:nvPr/>
        </p:nvSpPr>
        <p:spPr>
          <a:xfrm>
            <a:off x="1884784" y="1622852"/>
            <a:ext cx="9226686"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Ensure that the data source is reliable and the data is clean and accurate.</a:t>
            </a:r>
          </a:p>
          <a:p>
            <a:pPr marL="285750" indent="-285750">
              <a:buFont typeface="Wingdings" panose="05000000000000000000" pitchFamily="2" charset="2"/>
              <a:buChar char="Ø"/>
            </a:pPr>
            <a:r>
              <a:rPr lang="en-US" sz="1600" dirty="0">
                <a:latin typeface="+mj-lt"/>
              </a:rPr>
              <a:t>Organize risk by types (financial, infrastructure, security,…).</a:t>
            </a:r>
          </a:p>
          <a:p>
            <a:pPr marL="285750" indent="-285750">
              <a:buFont typeface="Wingdings" panose="05000000000000000000" pitchFamily="2" charset="2"/>
              <a:buChar char="Ø"/>
            </a:pPr>
            <a:r>
              <a:rPr lang="en-IN" sz="1600" dirty="0">
                <a:latin typeface="+mj-lt"/>
              </a:rPr>
              <a:t>Use clear and consistent scales for both likelihood (rare, unlikely, possible, likely, almost certain) and consequence (negligible, minor, moderate, major, catastrophic).</a:t>
            </a:r>
          </a:p>
          <a:p>
            <a:pPr marL="285750" indent="-285750">
              <a:buFont typeface="Wingdings" panose="05000000000000000000" pitchFamily="2" charset="2"/>
              <a:buChar char="Ø"/>
            </a:pPr>
            <a:r>
              <a:rPr lang="en-IN" sz="1600" dirty="0">
                <a:latin typeface="+mj-lt"/>
              </a:rPr>
              <a:t>Use contrast color to ensure readability for all users.</a:t>
            </a:r>
          </a:p>
          <a:p>
            <a:pPr marL="285750" indent="-285750">
              <a:buFont typeface="Wingdings" panose="05000000000000000000" pitchFamily="2" charset="2"/>
              <a:buChar char="Ø"/>
            </a:pPr>
            <a:r>
              <a:rPr lang="en-IN" sz="1600" dirty="0">
                <a:latin typeface="+mj-lt"/>
              </a:rPr>
              <a:t>Make the matrix easy to read and attractive using larger text, font style, background color, etc.</a:t>
            </a:r>
          </a:p>
        </p:txBody>
      </p:sp>
      <p:sp>
        <p:nvSpPr>
          <p:cNvPr id="6" name="Rectangle 228">
            <a:extLst>
              <a:ext uri="{FF2B5EF4-FFF2-40B4-BE49-F238E27FC236}">
                <a16:creationId xmlns:a16="http://schemas.microsoft.com/office/drawing/2014/main" id="{C249920D-9F5D-365A-A732-4314EE6C3263}"/>
              </a:ext>
            </a:extLst>
          </p:cNvPr>
          <p:cNvSpPr txBox="1">
            <a:spLocks noChangeArrowheads="1"/>
          </p:cNvSpPr>
          <p:nvPr/>
        </p:nvSpPr>
        <p:spPr>
          <a:xfrm>
            <a:off x="1178623" y="3284669"/>
            <a:ext cx="5800675" cy="830997"/>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Use Of Risk Matrix In Real Life</a:t>
            </a:r>
          </a:p>
        </p:txBody>
      </p:sp>
      <p:sp>
        <p:nvSpPr>
          <p:cNvPr id="7" name="TextBox 6">
            <a:extLst>
              <a:ext uri="{FF2B5EF4-FFF2-40B4-BE49-F238E27FC236}">
                <a16:creationId xmlns:a16="http://schemas.microsoft.com/office/drawing/2014/main" id="{9483636B-9124-6561-A634-41E88B327644}"/>
              </a:ext>
            </a:extLst>
          </p:cNvPr>
          <p:cNvSpPr txBox="1"/>
          <p:nvPr/>
        </p:nvSpPr>
        <p:spPr>
          <a:xfrm>
            <a:off x="1890754" y="4074887"/>
            <a:ext cx="4376412" cy="83099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Business and finance – identifying financial risks</a:t>
            </a:r>
          </a:p>
          <a:p>
            <a:pPr marL="285750" indent="-285750">
              <a:buFont typeface="Wingdings" panose="05000000000000000000" pitchFamily="2" charset="2"/>
              <a:buChar char="Ø"/>
            </a:pPr>
            <a:r>
              <a:rPr lang="en-US" sz="1600" dirty="0">
                <a:latin typeface="+mj-lt"/>
              </a:rPr>
              <a:t>Cybersecurity – assessing security weakness</a:t>
            </a:r>
          </a:p>
          <a:p>
            <a:pPr marL="285750" indent="-285750">
              <a:buFont typeface="Wingdings" panose="05000000000000000000" pitchFamily="2" charset="2"/>
              <a:buChar char="Ø"/>
            </a:pPr>
            <a:r>
              <a:rPr lang="en-US" sz="1600" dirty="0">
                <a:latin typeface="+mj-lt"/>
              </a:rPr>
              <a:t>Healthcare – patient risk assessment</a:t>
            </a:r>
            <a:endParaRPr lang="en-IN" sz="1600" dirty="0">
              <a:latin typeface="+mj-lt"/>
            </a:endParaRPr>
          </a:p>
        </p:txBody>
      </p:sp>
      <p:sp>
        <p:nvSpPr>
          <p:cNvPr id="2" name="Rectangle 228">
            <a:extLst>
              <a:ext uri="{FF2B5EF4-FFF2-40B4-BE49-F238E27FC236}">
                <a16:creationId xmlns:a16="http://schemas.microsoft.com/office/drawing/2014/main" id="{6E81E45C-DCB0-F016-4A52-6C7A5AB6592C}"/>
              </a:ext>
            </a:extLst>
          </p:cNvPr>
          <p:cNvSpPr txBox="1">
            <a:spLocks noChangeArrowheads="1"/>
          </p:cNvSpPr>
          <p:nvPr/>
        </p:nvSpPr>
        <p:spPr>
          <a:xfrm>
            <a:off x="1178623" y="4980094"/>
            <a:ext cx="2506969"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Reference</a:t>
            </a:r>
          </a:p>
        </p:txBody>
      </p:sp>
      <p:sp>
        <p:nvSpPr>
          <p:cNvPr id="3" name="TextBox 2">
            <a:extLst>
              <a:ext uri="{FF2B5EF4-FFF2-40B4-BE49-F238E27FC236}">
                <a16:creationId xmlns:a16="http://schemas.microsoft.com/office/drawing/2014/main" id="{D6E45A44-7930-7F6B-AF1C-0323FD6940A7}"/>
              </a:ext>
            </a:extLst>
          </p:cNvPr>
          <p:cNvSpPr txBox="1"/>
          <p:nvPr/>
        </p:nvSpPr>
        <p:spPr>
          <a:xfrm>
            <a:off x="1884784" y="5697832"/>
            <a:ext cx="6867330" cy="369332"/>
          </a:xfrm>
          <a:prstGeom prst="rect">
            <a:avLst/>
          </a:prstGeom>
          <a:noFill/>
        </p:spPr>
        <p:txBody>
          <a:bodyPr wrap="square">
            <a:spAutoFit/>
          </a:bodyPr>
          <a:lstStyle/>
          <a:p>
            <a:pPr marL="285750" indent="-285750">
              <a:buFont typeface="Wingdings" panose="05000000000000000000" pitchFamily="2" charset="2"/>
              <a:buChar char="Ø"/>
            </a:pPr>
            <a:r>
              <a:rPr lang="en-US" sz="1800" u="sng" dirty="0">
                <a:latin typeface="+mj-lt"/>
              </a:rPr>
              <a:t>(YouTube video):</a:t>
            </a:r>
            <a:r>
              <a:rPr lang="en-US" sz="1800" dirty="0">
                <a:latin typeface="+mj-lt"/>
              </a:rPr>
              <a:t>  https://youtu.be/czwNmvzi8_c?feature=shared</a:t>
            </a:r>
          </a:p>
        </p:txBody>
      </p:sp>
      <p:sp>
        <p:nvSpPr>
          <p:cNvPr id="9" name="Dodecagon 8">
            <a:extLst>
              <a:ext uri="{FF2B5EF4-FFF2-40B4-BE49-F238E27FC236}">
                <a16:creationId xmlns:a16="http://schemas.microsoft.com/office/drawing/2014/main" id="{7AC97545-F201-EBC1-27C3-69C063C16EA8}"/>
              </a:ext>
            </a:extLst>
          </p:cNvPr>
          <p:cNvSpPr/>
          <p:nvPr/>
        </p:nvSpPr>
        <p:spPr bwMode="auto">
          <a:xfrm>
            <a:off x="10251482" y="5304210"/>
            <a:ext cx="1240722" cy="1185761"/>
          </a:xfrm>
          <a:prstGeom prst="dodecag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000000"/>
                </a:solidFill>
                <a:effectLst/>
                <a:latin typeface="Lucida Handwriting" panose="03010101010101010101" pitchFamily="66" charset="0"/>
                <a:cs typeface="Arial" panose="020B0604020202020204" pitchFamily="34" charset="0"/>
                <a:sym typeface="Arial" panose="020B0604020202020204" pitchFamily="34" charset="0"/>
              </a:rPr>
              <a:t>THE END</a:t>
            </a:r>
            <a:endParaRPr kumimoji="0" lang="en-IN" sz="2000" u="none" strike="noStrike" cap="none" normalizeH="0" baseline="0" dirty="0">
              <a:ln>
                <a:noFill/>
              </a:ln>
              <a:solidFill>
                <a:srgbClr val="000000"/>
              </a:solidFill>
              <a:effectLst/>
              <a:latin typeface="Lucida Handwriting" panose="03010101010101010101" pitchFamily="66"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69240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8">
            <a:extLst>
              <a:ext uri="{FF2B5EF4-FFF2-40B4-BE49-F238E27FC236}">
                <a16:creationId xmlns:a16="http://schemas.microsoft.com/office/drawing/2014/main" id="{5DF4ACEE-3D88-D73C-B08D-B41C38D480FF}"/>
              </a:ext>
            </a:extLst>
          </p:cNvPr>
          <p:cNvSpPr>
            <a:spLocks noGrp="1" noChangeArrowheads="1"/>
          </p:cNvSpPr>
          <p:nvPr>
            <p:ph type="title"/>
          </p:nvPr>
        </p:nvSpPr>
        <p:spPr>
          <a:xfrm>
            <a:off x="4537643" y="1373482"/>
            <a:ext cx="3116715" cy="615819"/>
          </a:xfrm>
        </p:spPr>
        <p:txBody>
          <a:bodyPr/>
          <a:lstStyle/>
          <a:p>
            <a:pPr eaLnBrk="1" hangingPunct="1"/>
            <a:r>
              <a:rPr lang="en-US" altLang="en-US" sz="3700" b="1" u="sng" dirty="0"/>
              <a:t>INTRODUCTION</a:t>
            </a:r>
          </a:p>
        </p:txBody>
      </p:sp>
      <p:sp>
        <p:nvSpPr>
          <p:cNvPr id="6148" name="Rectangle 232">
            <a:extLst>
              <a:ext uri="{FF2B5EF4-FFF2-40B4-BE49-F238E27FC236}">
                <a16:creationId xmlns:a16="http://schemas.microsoft.com/office/drawing/2014/main" id="{1933B78D-1A3F-BB7D-561F-2C64BD4A0417}"/>
              </a:ext>
            </a:extLst>
          </p:cNvPr>
          <p:cNvSpPr>
            <a:spLocks noChangeArrowheads="1"/>
          </p:cNvSpPr>
          <p:nvPr/>
        </p:nvSpPr>
        <p:spPr bwMode="auto">
          <a:xfrm>
            <a:off x="8610600" y="5624513"/>
            <a:ext cx="5715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fontAlgn="base">
              <a:spcBef>
                <a:spcPct val="0"/>
              </a:spcBef>
              <a:spcAft>
                <a:spcPct val="0"/>
              </a:spcAft>
            </a:pPr>
            <a:fld id="{916C728C-9473-4C90-BD7F-04CC0BB8B502}" type="slidenum">
              <a:rPr lang="en-IN" altLang="en-US" sz="900">
                <a:solidFill>
                  <a:srgbClr val="045C75"/>
                </a:solidFill>
                <a:latin typeface="Constantia" panose="02030602050306030303" pitchFamily="18" charset="0"/>
              </a:rPr>
              <a:pPr algn="r" fontAlgn="base">
                <a:spcBef>
                  <a:spcPct val="0"/>
                </a:spcBef>
                <a:spcAft>
                  <a:spcPct val="0"/>
                </a:spcAft>
              </a:pPr>
              <a:t>2</a:t>
            </a:fld>
            <a:endParaRPr lang="en-IN" altLang="en-US" sz="900">
              <a:solidFill>
                <a:srgbClr val="045C75"/>
              </a:solidFill>
              <a:latin typeface="Constantia" panose="02030602050306030303" pitchFamily="18" charset="0"/>
            </a:endParaRPr>
          </a:p>
        </p:txBody>
      </p:sp>
      <p:sp>
        <p:nvSpPr>
          <p:cNvPr id="6149" name="Rectangle 234">
            <a:extLst>
              <a:ext uri="{FF2B5EF4-FFF2-40B4-BE49-F238E27FC236}">
                <a16:creationId xmlns:a16="http://schemas.microsoft.com/office/drawing/2014/main" id="{1FCBE3EC-E873-3971-B822-7DD0614FE1EF}"/>
              </a:ext>
            </a:extLst>
          </p:cNvPr>
          <p:cNvSpPr>
            <a:spLocks noChangeArrowheads="1"/>
          </p:cNvSpPr>
          <p:nvPr/>
        </p:nvSpPr>
        <p:spPr bwMode="auto">
          <a:xfrm>
            <a:off x="4667250" y="5624513"/>
            <a:ext cx="2514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pPr>
            <a:endParaRPr lang="en-US" altLang="en-US" sz="900">
              <a:solidFill>
                <a:srgbClr val="045C75"/>
              </a:solidFill>
              <a:latin typeface="Constantia" panose="02030602050306030303" pitchFamily="18" charset="0"/>
            </a:endParaRPr>
          </a:p>
        </p:txBody>
      </p:sp>
      <p:sp>
        <p:nvSpPr>
          <p:cNvPr id="2" name="TextBox 1">
            <a:extLst>
              <a:ext uri="{FF2B5EF4-FFF2-40B4-BE49-F238E27FC236}">
                <a16:creationId xmlns:a16="http://schemas.microsoft.com/office/drawing/2014/main" id="{373C2BE9-1531-E51D-CCBD-000A7655B3BE}"/>
              </a:ext>
            </a:extLst>
          </p:cNvPr>
          <p:cNvSpPr txBox="1"/>
          <p:nvPr/>
        </p:nvSpPr>
        <p:spPr>
          <a:xfrm>
            <a:off x="833390" y="2621901"/>
            <a:ext cx="10525221" cy="1846659"/>
          </a:xfrm>
          <a:prstGeom prst="rect">
            <a:avLst/>
          </a:prstGeom>
          <a:ln w="19050">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eaLnBrk="1" hangingPunct="1">
              <a:buClrTx/>
              <a:buFont typeface="Wingdings" panose="05000000000000000000" pitchFamily="2" charset="2"/>
              <a:buChar char="q"/>
            </a:pPr>
            <a:r>
              <a:rPr lang="en-US" altLang="en-US" b="1" u="sng" dirty="0">
                <a:latin typeface="+mj-lt"/>
                <a:cs typeface="Times New Roman" panose="02020603050405020304" pitchFamily="18" charset="0"/>
              </a:rPr>
              <a:t>Risk Matrix:  </a:t>
            </a:r>
          </a:p>
          <a:p>
            <a:pPr algn="just" eaLnBrk="1" hangingPunct="1">
              <a:buClrTx/>
            </a:pPr>
            <a:r>
              <a:rPr lang="en-US" altLang="en-US" sz="1600" dirty="0">
                <a:latin typeface="+mj-lt"/>
                <a:cs typeface="Times New Roman" panose="02020603050405020304" pitchFamily="18" charset="0"/>
              </a:rPr>
              <a:t>                                  A risk matrix is a tool risk assessment to visualize and assess risks by categorizing them based on their                                  likelihood and severity (consequence), helping organizations prioritize and manage risks effectivity. The visual representation is easy to understand.</a:t>
            </a:r>
          </a:p>
          <a:p>
            <a:pPr algn="just" eaLnBrk="1" hangingPunct="1">
              <a:buClrTx/>
            </a:pPr>
            <a:endParaRPr lang="en-US" altLang="en-US" sz="1600" dirty="0">
              <a:latin typeface="+mj-lt"/>
              <a:cs typeface="Times New Roman" panose="02020603050405020304" pitchFamily="18" charset="0"/>
            </a:endParaRPr>
          </a:p>
          <a:p>
            <a:pPr marL="457200" indent="-457200" algn="just" eaLnBrk="1" hangingPunct="1">
              <a:buClrTx/>
              <a:buFont typeface="Wingdings" panose="05000000000000000000" pitchFamily="2" charset="2"/>
              <a:buChar char="q"/>
            </a:pPr>
            <a:r>
              <a:rPr lang="en-US" altLang="en-US" sz="1600" dirty="0">
                <a:latin typeface="+mj-lt"/>
                <a:cs typeface="Times New Roman" panose="02020603050405020304" pitchFamily="18" charset="0"/>
              </a:rPr>
              <a:t>This report visualize risk categories using Power BI.</a:t>
            </a:r>
          </a:p>
          <a:p>
            <a:pPr marL="457200" indent="-457200" algn="just" eaLnBrk="1" hangingPunct="1">
              <a:buClrTx/>
              <a:buFont typeface="Wingdings" panose="05000000000000000000" pitchFamily="2" charset="2"/>
              <a:buChar char="q"/>
            </a:pPr>
            <a:r>
              <a:rPr lang="en-US" altLang="en-US" sz="1600" dirty="0">
                <a:latin typeface="+mj-lt"/>
                <a:cs typeface="Times New Roman" panose="02020603050405020304" pitchFamily="18" charset="0"/>
              </a:rPr>
              <a:t>It helps in risk management for Finance, Infrastructure,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8">
            <a:extLst>
              <a:ext uri="{FF2B5EF4-FFF2-40B4-BE49-F238E27FC236}">
                <a16:creationId xmlns:a16="http://schemas.microsoft.com/office/drawing/2014/main" id="{BB106F1B-B47A-E577-C65B-4CB8E039608A}"/>
              </a:ext>
            </a:extLst>
          </p:cNvPr>
          <p:cNvSpPr txBox="1">
            <a:spLocks noChangeArrowheads="1"/>
          </p:cNvSpPr>
          <p:nvPr/>
        </p:nvSpPr>
        <p:spPr>
          <a:xfrm>
            <a:off x="1178623" y="1128480"/>
            <a:ext cx="4242463"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Database Description</a:t>
            </a:r>
          </a:p>
        </p:txBody>
      </p:sp>
      <p:sp>
        <p:nvSpPr>
          <p:cNvPr id="6" name="TextBox 5">
            <a:extLst>
              <a:ext uri="{FF2B5EF4-FFF2-40B4-BE49-F238E27FC236}">
                <a16:creationId xmlns:a16="http://schemas.microsoft.com/office/drawing/2014/main" id="{1592F7FD-F75D-0AC7-32A1-1BEA0BF00F02}"/>
              </a:ext>
            </a:extLst>
          </p:cNvPr>
          <p:cNvSpPr txBox="1"/>
          <p:nvPr/>
        </p:nvSpPr>
        <p:spPr>
          <a:xfrm>
            <a:off x="1901148" y="1892451"/>
            <a:ext cx="3312368" cy="2092881"/>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mj-lt"/>
              </a:rPr>
              <a:t>This database includes risk status,  likelihood categories and consequence level</a:t>
            </a:r>
            <a:r>
              <a:rPr lang="en-IN" sz="1600" dirty="0">
                <a:latin typeface="+mj-lt"/>
              </a:rPr>
              <a:t>.</a:t>
            </a:r>
          </a:p>
          <a:p>
            <a:pPr marL="285750" indent="-285750">
              <a:buFont typeface="Wingdings" panose="05000000000000000000" pitchFamily="2" charset="2"/>
              <a:buChar char="v"/>
            </a:pPr>
            <a:r>
              <a:rPr lang="en-IN" sz="1600" dirty="0">
                <a:latin typeface="+mj-lt"/>
              </a:rPr>
              <a:t>It help in identifying potential risks across different domains.</a:t>
            </a:r>
          </a:p>
          <a:p>
            <a:pPr marL="285750" indent="-285750">
              <a:buFont typeface="Wingdings" panose="05000000000000000000" pitchFamily="2" charset="2"/>
              <a:buChar char="v"/>
            </a:pPr>
            <a:r>
              <a:rPr lang="en-IN" sz="1600" dirty="0">
                <a:latin typeface="+mj-lt"/>
              </a:rPr>
              <a:t>Key fields: Likelihood, Consequence, Risk status.</a:t>
            </a:r>
          </a:p>
          <a:p>
            <a:endParaRPr lang="en-US" dirty="0"/>
          </a:p>
        </p:txBody>
      </p:sp>
      <p:sp>
        <p:nvSpPr>
          <p:cNvPr id="9" name="Rectangle 228">
            <a:extLst>
              <a:ext uri="{FF2B5EF4-FFF2-40B4-BE49-F238E27FC236}">
                <a16:creationId xmlns:a16="http://schemas.microsoft.com/office/drawing/2014/main" id="{A4DA2206-7849-4117-CFB3-DDD8DDF5BAC0}"/>
              </a:ext>
            </a:extLst>
          </p:cNvPr>
          <p:cNvSpPr txBox="1">
            <a:spLocks noChangeArrowheads="1"/>
          </p:cNvSpPr>
          <p:nvPr/>
        </p:nvSpPr>
        <p:spPr>
          <a:xfrm>
            <a:off x="1178623" y="4165065"/>
            <a:ext cx="3570659"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Source Of Dataset</a:t>
            </a:r>
          </a:p>
        </p:txBody>
      </p:sp>
      <p:sp>
        <p:nvSpPr>
          <p:cNvPr id="10" name="TextBox 9">
            <a:extLst>
              <a:ext uri="{FF2B5EF4-FFF2-40B4-BE49-F238E27FC236}">
                <a16:creationId xmlns:a16="http://schemas.microsoft.com/office/drawing/2014/main" id="{974C41D9-EF55-262B-3EE9-46B7B426D960}"/>
              </a:ext>
            </a:extLst>
          </p:cNvPr>
          <p:cNvSpPr txBox="1"/>
          <p:nvPr/>
        </p:nvSpPr>
        <p:spPr>
          <a:xfrm>
            <a:off x="2043402" y="4863722"/>
            <a:ext cx="3312368"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mj-lt"/>
              </a:rPr>
              <a:t>It is an excel data which I used in Power BI. </a:t>
            </a:r>
            <a:endParaRPr lang="en-IN" sz="1600" dirty="0">
              <a:latin typeface="+mj-lt"/>
            </a:endParaRPr>
          </a:p>
        </p:txBody>
      </p:sp>
      <p:sp>
        <p:nvSpPr>
          <p:cNvPr id="16" name="Rectangle: Rounded Corners 15">
            <a:extLst>
              <a:ext uri="{FF2B5EF4-FFF2-40B4-BE49-F238E27FC236}">
                <a16:creationId xmlns:a16="http://schemas.microsoft.com/office/drawing/2014/main" id="{A85D8AB4-37DC-3704-80BC-F2BDDB7194A8}"/>
              </a:ext>
            </a:extLst>
          </p:cNvPr>
          <p:cNvSpPr/>
          <p:nvPr/>
        </p:nvSpPr>
        <p:spPr bwMode="auto">
          <a:xfrm>
            <a:off x="6307494" y="1515941"/>
            <a:ext cx="3013788" cy="54827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Arial Rounded MT Bold" panose="020F0704030504030204" pitchFamily="34" charset="0"/>
              </a:rPr>
              <a:t>Visualization Used</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18" name="Rectangle: Rounded Corners 17">
            <a:extLst>
              <a:ext uri="{FF2B5EF4-FFF2-40B4-BE49-F238E27FC236}">
                <a16:creationId xmlns:a16="http://schemas.microsoft.com/office/drawing/2014/main" id="{3F988C6C-7502-0B68-7325-CAF6EA9C0729}"/>
              </a:ext>
            </a:extLst>
          </p:cNvPr>
          <p:cNvSpPr/>
          <p:nvPr/>
        </p:nvSpPr>
        <p:spPr bwMode="auto">
          <a:xfrm>
            <a:off x="8742856" y="3473561"/>
            <a:ext cx="2130562" cy="548279"/>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Times New Roman" panose="02020603050405020304" pitchFamily="18" charset="0"/>
                <a:cs typeface="Times New Roman" panose="02020603050405020304" pitchFamily="18" charset="0"/>
              </a:rPr>
              <a:t>Slicer</a:t>
            </a:r>
          </a:p>
          <a:p>
            <a:pPr algn="ctr" fontAlgn="base">
              <a:spcBef>
                <a:spcPct val="0"/>
              </a:spcBef>
              <a:spcAft>
                <a:spcPct val="0"/>
              </a:spcAft>
            </a:pPr>
            <a:endParaRPr lang="en-US" altLang="en-US" sz="2400" b="1" dirty="0">
              <a:latin typeface="Times New Roman" panose="02020603050405020304" pitchFamily="18" charset="0"/>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19" name="Rectangle: Rounded Corners 18">
            <a:extLst>
              <a:ext uri="{FF2B5EF4-FFF2-40B4-BE49-F238E27FC236}">
                <a16:creationId xmlns:a16="http://schemas.microsoft.com/office/drawing/2014/main" id="{A1935947-341F-F6B0-A483-B62955A7F1EE}"/>
              </a:ext>
            </a:extLst>
          </p:cNvPr>
          <p:cNvSpPr/>
          <p:nvPr/>
        </p:nvSpPr>
        <p:spPr bwMode="auto">
          <a:xfrm>
            <a:off x="8708645" y="2562021"/>
            <a:ext cx="2130562" cy="54827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Times New Roman" panose="02020603050405020304" pitchFamily="18" charset="0"/>
                <a:cs typeface="Times New Roman" panose="02020603050405020304" pitchFamily="18" charset="0"/>
              </a:rPr>
              <a:t>Matrix</a:t>
            </a:r>
          </a:p>
        </p:txBody>
      </p:sp>
      <p:sp>
        <p:nvSpPr>
          <p:cNvPr id="20" name="Rectangle: Rounded Corners 19">
            <a:extLst>
              <a:ext uri="{FF2B5EF4-FFF2-40B4-BE49-F238E27FC236}">
                <a16:creationId xmlns:a16="http://schemas.microsoft.com/office/drawing/2014/main" id="{7122CD3A-F743-1106-9C07-17EDE180CBD8}"/>
              </a:ext>
            </a:extLst>
          </p:cNvPr>
          <p:cNvSpPr/>
          <p:nvPr/>
        </p:nvSpPr>
        <p:spPr bwMode="auto">
          <a:xfrm>
            <a:off x="8742856" y="4510070"/>
            <a:ext cx="2130562" cy="548279"/>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Pie chart (2)</a:t>
            </a:r>
          </a:p>
        </p:txBody>
      </p:sp>
      <p:cxnSp>
        <p:nvCxnSpPr>
          <p:cNvPr id="22" name="Straight Connector 21">
            <a:extLst>
              <a:ext uri="{FF2B5EF4-FFF2-40B4-BE49-F238E27FC236}">
                <a16:creationId xmlns:a16="http://schemas.microsoft.com/office/drawing/2014/main" id="{12693C93-8F22-62FD-8555-355A52266F90}"/>
              </a:ext>
            </a:extLst>
          </p:cNvPr>
          <p:cNvCxnSpPr>
            <a:cxnSpLocks/>
            <a:stCxn id="16" idx="2"/>
          </p:cNvCxnSpPr>
          <p:nvPr/>
        </p:nvCxnSpPr>
        <p:spPr bwMode="auto">
          <a:xfrm flipH="1">
            <a:off x="7814353" y="2064220"/>
            <a:ext cx="35" cy="2716664"/>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C0D08A-8842-6101-BDC9-63FFD1AB76EF}"/>
              </a:ext>
            </a:extLst>
          </p:cNvPr>
          <p:cNvCxnSpPr/>
          <p:nvPr/>
        </p:nvCxnSpPr>
        <p:spPr bwMode="auto">
          <a:xfrm>
            <a:off x="7814353" y="4784210"/>
            <a:ext cx="928503"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0494A7-8798-E08D-8CC6-43A939B1B5DE}"/>
              </a:ext>
            </a:extLst>
          </p:cNvPr>
          <p:cNvCxnSpPr>
            <a:endCxn id="18" idx="1"/>
          </p:cNvCxnSpPr>
          <p:nvPr/>
        </p:nvCxnSpPr>
        <p:spPr bwMode="auto">
          <a:xfrm>
            <a:off x="7814353" y="3747700"/>
            <a:ext cx="928503" cy="1"/>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DA6059-08D6-886A-36AD-8516E7A85CA4}"/>
              </a:ext>
            </a:extLst>
          </p:cNvPr>
          <p:cNvCxnSpPr>
            <a:endCxn id="19" idx="1"/>
          </p:cNvCxnSpPr>
          <p:nvPr/>
        </p:nvCxnSpPr>
        <p:spPr bwMode="auto">
          <a:xfrm flipV="1">
            <a:off x="7814353" y="2836161"/>
            <a:ext cx="894292" cy="9676"/>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312A9A-F025-6DE3-4F84-EFF9A8068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w="28575">
            <a:solidFill>
              <a:schemeClr val="tx1"/>
            </a:solidFill>
          </a:ln>
        </p:spPr>
      </p:pic>
    </p:spTree>
    <p:extLst>
      <p:ext uri="{BB962C8B-B14F-4D97-AF65-F5344CB8AC3E}">
        <p14:creationId xmlns:p14="http://schemas.microsoft.com/office/powerpoint/2010/main" val="166866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8">
            <a:extLst>
              <a:ext uri="{FF2B5EF4-FFF2-40B4-BE49-F238E27FC236}">
                <a16:creationId xmlns:a16="http://schemas.microsoft.com/office/drawing/2014/main" id="{99D1D7CB-EF10-634A-E04B-910E7842B445}"/>
              </a:ext>
            </a:extLst>
          </p:cNvPr>
          <p:cNvSpPr txBox="1">
            <a:spLocks noChangeArrowheads="1"/>
          </p:cNvSpPr>
          <p:nvPr/>
        </p:nvSpPr>
        <p:spPr>
          <a:xfrm>
            <a:off x="821022" y="867222"/>
            <a:ext cx="10549957"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Different Visualization Making in Power BI(Step By Step)</a:t>
            </a:r>
          </a:p>
        </p:txBody>
      </p:sp>
      <p:sp>
        <p:nvSpPr>
          <p:cNvPr id="4" name="TextBox 3">
            <a:extLst>
              <a:ext uri="{FF2B5EF4-FFF2-40B4-BE49-F238E27FC236}">
                <a16:creationId xmlns:a16="http://schemas.microsoft.com/office/drawing/2014/main" id="{399AF17B-D760-6932-8DA4-C10ECEF717BE}"/>
              </a:ext>
            </a:extLst>
          </p:cNvPr>
          <p:cNvSpPr txBox="1"/>
          <p:nvPr/>
        </p:nvSpPr>
        <p:spPr>
          <a:xfrm>
            <a:off x="1150630" y="1584816"/>
            <a:ext cx="8063361" cy="2575064"/>
          </a:xfrm>
          <a:prstGeom prst="rect">
            <a:avLst/>
          </a:prstGeom>
          <a:noFill/>
        </p:spPr>
        <p:txBody>
          <a:bodyPr wrap="none" rtlCol="0">
            <a:spAutoFit/>
          </a:bodyPr>
          <a:lstStyle/>
          <a:p>
            <a:pPr marL="285750" indent="-285750">
              <a:spcAft>
                <a:spcPts val="800"/>
              </a:spcAft>
              <a:buClr>
                <a:schemeClr val="tx1"/>
              </a:buClr>
              <a:buFont typeface="Wingdings" panose="05000000000000000000" pitchFamily="2" charset="2"/>
              <a:buChar char="Ø"/>
            </a:pPr>
            <a:r>
              <a:rPr lang="en-IN" sz="1600" b="1" u="sng" kern="100" dirty="0">
                <a:effectLst/>
                <a:latin typeface="+mj-lt"/>
                <a:ea typeface="Calibri" panose="020F0502020204030204" pitchFamily="34" charset="0"/>
                <a:cs typeface="Times New Roman" panose="02020603050405020304" pitchFamily="18" charset="0"/>
              </a:rPr>
              <a:t>Importing Excel Data into Power BI</a:t>
            </a:r>
          </a:p>
          <a:p>
            <a:pPr>
              <a:spcAft>
                <a:spcPts val="800"/>
              </a:spcAft>
            </a:pPr>
            <a:r>
              <a:rPr lang="en-IN" sz="1600" kern="100" dirty="0">
                <a:latin typeface="+mj-lt"/>
                <a:ea typeface="Calibri" panose="020F0502020204030204" pitchFamily="34" charset="0"/>
                <a:cs typeface="Times New Roman" panose="02020603050405020304" pitchFamily="18" charset="0"/>
              </a:rPr>
              <a:t>      1. </a:t>
            </a:r>
            <a:r>
              <a:rPr lang="en-IN" sz="1600" kern="100" dirty="0">
                <a:effectLst/>
                <a:latin typeface="+mj-lt"/>
                <a:ea typeface="Calibri" panose="020F0502020204030204" pitchFamily="34" charset="0"/>
                <a:cs typeface="Times New Roman" panose="02020603050405020304" pitchFamily="18" charset="0"/>
              </a:rPr>
              <a:t>Open Power BI Desktop → Click on Blank Report.</a:t>
            </a:r>
          </a:p>
          <a:p>
            <a:pPr>
              <a:spcAft>
                <a:spcPts val="800"/>
              </a:spcAft>
            </a:pPr>
            <a:r>
              <a:rPr lang="en-IN" sz="1600" kern="100" dirty="0">
                <a:effectLst/>
                <a:latin typeface="+mj-lt"/>
                <a:ea typeface="Calibri" panose="020F0502020204030204" pitchFamily="34" charset="0"/>
                <a:cs typeface="Times New Roman" panose="02020603050405020304" pitchFamily="18" charset="0"/>
              </a:rPr>
              <a:t>      2. Go to the Home tab → Click on Get Data →  Select Excel workbook → Select your .xlsx file.</a:t>
            </a:r>
          </a:p>
          <a:p>
            <a:pPr>
              <a:spcAft>
                <a:spcPts val="800"/>
              </a:spcAft>
            </a:pPr>
            <a:r>
              <a:rPr lang="en-IN" sz="1600" kern="100" dirty="0">
                <a:effectLst/>
                <a:latin typeface="+mj-lt"/>
                <a:ea typeface="Calibri" panose="020F0502020204030204" pitchFamily="34" charset="0"/>
                <a:cs typeface="Times New Roman" panose="02020603050405020304" pitchFamily="18" charset="0"/>
              </a:rPr>
              <a:t>      3. Choose the table/sheet you need → Click Load.</a:t>
            </a:r>
          </a:p>
          <a:p>
            <a:pPr>
              <a:spcAft>
                <a:spcPts val="800"/>
              </a:spcAft>
            </a:pPr>
            <a:endParaRPr lang="en-IN" sz="1600" kern="100" dirty="0">
              <a:effectLst/>
              <a:latin typeface="+mj-l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600" b="1" u="sng" dirty="0">
                <a:latin typeface="+mj-lt"/>
              </a:rPr>
              <a:t>Creating The Risk Matrix</a:t>
            </a:r>
          </a:p>
          <a:p>
            <a:r>
              <a:rPr lang="en-US" sz="1600" dirty="0">
                <a:latin typeface="+mj-lt"/>
              </a:rPr>
              <a:t>      1. Create a new table and name it as “RISK STATUS”.</a:t>
            </a:r>
          </a:p>
          <a:p>
            <a:r>
              <a:rPr lang="en-US" sz="1600" dirty="0">
                <a:latin typeface="+mj-lt"/>
              </a:rPr>
              <a:t>          Go to Modeling tab </a:t>
            </a:r>
            <a:r>
              <a:rPr lang="en-IN" sz="1600" kern="100" dirty="0">
                <a:effectLst/>
                <a:latin typeface="+mj-lt"/>
                <a:ea typeface="Calibri" panose="020F0502020204030204" pitchFamily="34" charset="0"/>
                <a:cs typeface="Times New Roman" panose="02020603050405020304" pitchFamily="18" charset="0"/>
              </a:rPr>
              <a:t>→</a:t>
            </a:r>
            <a:r>
              <a:rPr lang="en-US" sz="1600" dirty="0">
                <a:latin typeface="+mj-lt"/>
              </a:rPr>
              <a:t> Click on New Table and write the code.</a:t>
            </a:r>
          </a:p>
        </p:txBody>
      </p:sp>
      <p:sp>
        <p:nvSpPr>
          <p:cNvPr id="5" name="Rectangle 4">
            <a:extLst>
              <a:ext uri="{FF2B5EF4-FFF2-40B4-BE49-F238E27FC236}">
                <a16:creationId xmlns:a16="http://schemas.microsoft.com/office/drawing/2014/main" id="{F491DF74-B288-D783-1E65-4DD7327F3820}"/>
              </a:ext>
            </a:extLst>
          </p:cNvPr>
          <p:cNvSpPr/>
          <p:nvPr/>
        </p:nvSpPr>
        <p:spPr bwMode="auto">
          <a:xfrm>
            <a:off x="1707501" y="4159880"/>
            <a:ext cx="5430416" cy="1962749"/>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RISK STATUS = </a:t>
            </a:r>
            <a:r>
              <a:rPr lang="en-IN" sz="1100" b="0" dirty="0">
                <a:solidFill>
                  <a:srgbClr val="3165BB"/>
                </a:solidFill>
                <a:effectLst/>
                <a:latin typeface="Consolas" panose="020B0609020204030204" pitchFamily="49" charset="0"/>
              </a:rPr>
              <a:t>CROSSJOIN</a:t>
            </a:r>
            <a:r>
              <a:rPr lang="en-IN" sz="1100" b="0" dirty="0">
                <a:solidFill>
                  <a:srgbClr val="000000"/>
                </a:solidFill>
                <a:effectLst/>
                <a:latin typeface="Consolas" panose="020B0609020204030204" pitchFamily="49" charset="0"/>
              </a:rPr>
              <a:t>(</a:t>
            </a:r>
          </a:p>
          <a:p>
            <a:r>
              <a:rPr lang="en-IN" sz="1100" b="0" dirty="0">
                <a:solidFill>
                  <a:srgbClr val="0000FF"/>
                </a:solidFill>
                <a:effectLst/>
                <a:latin typeface="Consolas" panose="020B0609020204030204" pitchFamily="49" charset="0"/>
              </a:rPr>
              <a:t>DATATABLE</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A31515"/>
                </a:solidFill>
                <a:effectLst/>
                <a:latin typeface="Consolas" panose="020B0609020204030204" pitchFamily="49" charset="0"/>
              </a:rPr>
              <a:t>"Risk Temp"</a:t>
            </a:r>
            <a:r>
              <a:rPr lang="en-IN" sz="1100" b="0" dirty="0">
                <a:solidFill>
                  <a:srgbClr val="000000"/>
                </a:solidFill>
                <a:effectLst/>
                <a:latin typeface="Consolas" panose="020B0609020204030204" pitchFamily="49" charset="0"/>
              </a:rPr>
              <a:t>, </a:t>
            </a:r>
            <a:r>
              <a:rPr lang="en-IN" sz="1100" b="0" dirty="0">
                <a:solidFill>
                  <a:srgbClr val="3165BB"/>
                </a:solidFill>
                <a:effectLst/>
                <a:latin typeface="Consolas" panose="020B0609020204030204" pitchFamily="49" charset="0"/>
              </a:rPr>
              <a:t>INTEGER</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21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31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41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DISTINCT</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SELECTCOLUMNS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 </a:t>
            </a:r>
            <a:r>
              <a:rPr lang="en-IN" sz="1100" b="0" dirty="0">
                <a:solidFill>
                  <a:srgbClr val="A31515"/>
                </a:solidFill>
                <a:effectLst/>
                <a:latin typeface="Consolas" panose="020B0609020204030204" pitchFamily="49" charset="0"/>
              </a:rPr>
              <a:t>"Category"</a:t>
            </a:r>
            <a:r>
              <a:rPr lang="en-IN" sz="1100" b="0" dirty="0">
                <a:solidFill>
                  <a:srgbClr val="000000"/>
                </a:solidFill>
                <a:effectLst/>
                <a:latin typeface="Consolas" panose="020B0609020204030204" pitchFamily="49" charset="0"/>
              </a:rPr>
              <a:t>, </a:t>
            </a:r>
            <a:r>
              <a:rPr lang="en-IN" sz="1100" b="0" dirty="0">
                <a:solidFill>
                  <a:srgbClr val="001080"/>
                </a:solidFill>
                <a:effectLst/>
                <a:latin typeface="Consolas" panose="020B0609020204030204" pitchFamily="49" charset="0"/>
              </a:rPr>
              <a:t>RISKS[RISK CATEGORY]</a:t>
            </a:r>
            <a:r>
              <a:rPr lang="en-IN" sz="1100" b="0" dirty="0">
                <a:solidFill>
                  <a:srgbClr val="000000"/>
                </a:solidFill>
                <a:effectLst/>
                <a:latin typeface="Consolas" panose="020B0609020204030204" pitchFamily="49"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0013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2C389D-9E1E-8C68-39F1-C67D17EAF6B4}"/>
              </a:ext>
            </a:extLst>
          </p:cNvPr>
          <p:cNvSpPr/>
          <p:nvPr/>
        </p:nvSpPr>
        <p:spPr bwMode="auto">
          <a:xfrm>
            <a:off x="1838131" y="2024856"/>
            <a:ext cx="3928188" cy="240729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Rows Headers = </a:t>
            </a:r>
          </a:p>
          <a:p>
            <a:r>
              <a:rPr lang="en-US" sz="1100" b="0" dirty="0">
                <a:solidFill>
                  <a:srgbClr val="0000FF"/>
                </a:solidFill>
                <a:effectLst/>
                <a:latin typeface="Consolas" panose="020B0609020204030204" pitchFamily="49" charset="0"/>
              </a:rPr>
              <a:t>var</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right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RETURN</a:t>
            </a:r>
            <a:endParaRPr lang="en-US" sz="1100" b="0" dirty="0">
              <a:solidFill>
                <a:srgbClr val="000000"/>
              </a:solidFill>
              <a:effectLst/>
              <a:latin typeface="Consolas" panose="020B0609020204030204" pitchFamily="49" charset="0"/>
            </a:endParaRP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Rare"</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2</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Unlikely"</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Possible"</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4</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Likely"</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5</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Almost Certain"</a:t>
            </a:r>
            <a:r>
              <a:rPr lang="en-US" sz="1100" b="0" dirty="0">
                <a:solidFill>
                  <a:srgbClr val="000000"/>
                </a:solidFill>
                <a:effectLst/>
                <a:latin typeface="Consolas" panose="020B0609020204030204" pitchFamily="49"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4" name="Rectangle 3">
            <a:extLst>
              <a:ext uri="{FF2B5EF4-FFF2-40B4-BE49-F238E27FC236}">
                <a16:creationId xmlns:a16="http://schemas.microsoft.com/office/drawing/2014/main" id="{9F0C869D-FCA8-F274-F85B-229BD919915F}"/>
              </a:ext>
            </a:extLst>
          </p:cNvPr>
          <p:cNvSpPr/>
          <p:nvPr/>
        </p:nvSpPr>
        <p:spPr bwMode="auto">
          <a:xfrm>
            <a:off x="6686940" y="2031077"/>
            <a:ext cx="3928188" cy="2407298"/>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Columns Headers = </a:t>
            </a:r>
          </a:p>
          <a:p>
            <a:r>
              <a:rPr lang="en-IN" sz="1100" b="0" dirty="0">
                <a:solidFill>
                  <a:srgbClr val="0000FF"/>
                </a:solidFill>
                <a:effectLst/>
                <a:latin typeface="Consolas" panose="020B0609020204030204" pitchFamily="49" charset="0"/>
              </a:rPr>
              <a:t>var</a:t>
            </a:r>
            <a:r>
              <a:rPr lang="en-IN" sz="1100" b="0" dirty="0">
                <a:solidFill>
                  <a:srgbClr val="000000"/>
                </a:solidFill>
                <a:effectLst/>
                <a:latin typeface="Consolas" panose="020B0609020204030204" pitchFamily="49" charset="0"/>
              </a:rPr>
              <a:t> </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VALUE</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left</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STATUS'[Risk Temp]</a:t>
            </a:r>
            <a:r>
              <a:rPr lang="en-IN" sz="1100" b="0" dirty="0">
                <a:solidFill>
                  <a:srgbClr val="000000"/>
                </a:solidFill>
                <a:effectLst/>
                <a:latin typeface="Consolas" panose="020B0609020204030204" pitchFamily="49" charset="0"/>
              </a:rPr>
              <a:t>))</a:t>
            </a:r>
          </a:p>
          <a:p>
            <a:r>
              <a:rPr lang="en-IN" sz="1100" b="0" dirty="0">
                <a:solidFill>
                  <a:srgbClr val="0000FF"/>
                </a:solidFill>
                <a:effectLst/>
                <a:latin typeface="Consolas" panose="020B0609020204030204" pitchFamily="49" charset="0"/>
              </a:rPr>
              <a:t>RETURN</a:t>
            </a:r>
            <a:endParaRPr lang="en-IN" sz="1100" b="0" dirty="0">
              <a:solidFill>
                <a:srgbClr val="000000"/>
              </a:solidFill>
              <a:effectLst/>
              <a:latin typeface="Consolas" panose="020B0609020204030204" pitchFamily="49" charset="0"/>
            </a:endParaRP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Negligible"</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Minor"</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Moderate"</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Major"</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Catastrophic"</a:t>
            </a:r>
            <a:r>
              <a:rPr lang="en-IN" sz="11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3B79F20B-0BCE-FB6E-F80E-4FE760F0EC14}"/>
              </a:ext>
            </a:extLst>
          </p:cNvPr>
          <p:cNvSpPr/>
          <p:nvPr/>
        </p:nvSpPr>
        <p:spPr bwMode="auto">
          <a:xfrm>
            <a:off x="1838131" y="4651142"/>
            <a:ext cx="8378891" cy="3576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Score = </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LEFT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RIGHT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1D4DA39A-A4E2-3F9E-E478-C08848EC3DF8}"/>
              </a:ext>
            </a:extLst>
          </p:cNvPr>
          <p:cNvSpPr/>
          <p:nvPr/>
        </p:nvSpPr>
        <p:spPr bwMode="auto">
          <a:xfrm>
            <a:off x="1838131" y="5217198"/>
            <a:ext cx="6532984" cy="34989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Risk Status = </a:t>
            </a:r>
            <a:r>
              <a:rPr lang="en-IN" sz="1100" b="0" dirty="0">
                <a:solidFill>
                  <a:srgbClr val="001080"/>
                </a:solidFill>
                <a:effectLst/>
                <a:latin typeface="Consolas" panose="020B0609020204030204" pitchFamily="49" charset="0"/>
              </a:rPr>
              <a:t>'RISK STATUS'[Category]</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r>
              <a:rPr lang="en-IN" sz="1100" b="0" dirty="0">
                <a:solidFill>
                  <a:srgbClr val="000000"/>
                </a:solidFill>
                <a:effectLst/>
                <a:latin typeface="Consolas" panose="020B0609020204030204" pitchFamily="49" charset="0"/>
              </a:rPr>
              <a:t> &amp; </a:t>
            </a:r>
            <a:r>
              <a:rPr lang="en-IN" sz="1100" b="0" dirty="0">
                <a:solidFill>
                  <a:srgbClr val="001080"/>
                </a:solidFill>
                <a:effectLst/>
                <a:latin typeface="Consolas" panose="020B0609020204030204" pitchFamily="49" charset="0"/>
              </a:rPr>
              <a:t>'RISK STATUS'[Risk Temp]</a:t>
            </a:r>
            <a:endParaRPr lang="en-IN" sz="11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6FE90D8-A369-4410-1772-EE0B1215DE79}"/>
              </a:ext>
            </a:extLst>
          </p:cNvPr>
          <p:cNvSpPr txBox="1"/>
          <p:nvPr/>
        </p:nvSpPr>
        <p:spPr>
          <a:xfrm>
            <a:off x="1217646" y="1264411"/>
            <a:ext cx="9526555" cy="584775"/>
          </a:xfrm>
          <a:prstGeom prst="rect">
            <a:avLst/>
          </a:prstGeom>
          <a:noFill/>
        </p:spPr>
        <p:txBody>
          <a:bodyPr wrap="square" rtlCol="0">
            <a:spAutoFit/>
          </a:bodyPr>
          <a:lstStyle/>
          <a:p>
            <a:r>
              <a:rPr lang="en-US" sz="1600" dirty="0">
                <a:latin typeface="+mj-lt"/>
              </a:rPr>
              <a:t>     2. Create new columns named ‘Rows Headers’, ‘Columns Headers’, ‘Score’, ‘Risk Status’.</a:t>
            </a:r>
          </a:p>
          <a:p>
            <a:r>
              <a:rPr lang="en-US" sz="1600" dirty="0">
                <a:latin typeface="+mj-lt"/>
              </a:rPr>
              <a:t>          Right click on the table name in right pane </a:t>
            </a:r>
            <a:r>
              <a:rPr lang="en-IN" sz="1600" kern="100" dirty="0">
                <a:effectLst/>
                <a:latin typeface="+mj-lt"/>
                <a:ea typeface="Calibri" panose="020F0502020204030204" pitchFamily="34" charset="0"/>
                <a:cs typeface="Times New Roman" panose="02020603050405020304" pitchFamily="18" charset="0"/>
              </a:rPr>
              <a:t>→</a:t>
            </a:r>
            <a:r>
              <a:rPr lang="en-US" sz="1600" dirty="0">
                <a:latin typeface="+mj-lt"/>
              </a:rPr>
              <a:t> Click on New Column and write the codes.</a:t>
            </a:r>
          </a:p>
        </p:txBody>
      </p:sp>
    </p:spTree>
    <p:extLst>
      <p:ext uri="{BB962C8B-B14F-4D97-AF65-F5344CB8AC3E}">
        <p14:creationId xmlns:p14="http://schemas.microsoft.com/office/powerpoint/2010/main" val="149891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65DE8-6928-2C27-0B60-271338EBAA4A}"/>
              </a:ext>
            </a:extLst>
          </p:cNvPr>
          <p:cNvSpPr txBox="1"/>
          <p:nvPr/>
        </p:nvSpPr>
        <p:spPr>
          <a:xfrm>
            <a:off x="1332723" y="1601288"/>
            <a:ext cx="9526555" cy="584775"/>
          </a:xfrm>
          <a:prstGeom prst="rect">
            <a:avLst/>
          </a:prstGeom>
          <a:noFill/>
        </p:spPr>
        <p:txBody>
          <a:bodyPr wrap="square" rtlCol="0">
            <a:spAutoFit/>
          </a:bodyPr>
          <a:lstStyle/>
          <a:p>
            <a:r>
              <a:rPr lang="en-US" sz="1600" dirty="0">
                <a:latin typeface="+mj-lt"/>
              </a:rPr>
              <a:t>     3. Create a new column in previous table “RISKS” named ‘Risk Status’(like previous way) using the code written       below.</a:t>
            </a:r>
          </a:p>
        </p:txBody>
      </p:sp>
      <p:sp>
        <p:nvSpPr>
          <p:cNvPr id="4" name="Rectangle 3">
            <a:extLst>
              <a:ext uri="{FF2B5EF4-FFF2-40B4-BE49-F238E27FC236}">
                <a16:creationId xmlns:a16="http://schemas.microsoft.com/office/drawing/2014/main" id="{8AE89865-1EB4-FAF2-5C06-676B4B1FB854}"/>
              </a:ext>
            </a:extLst>
          </p:cNvPr>
          <p:cNvSpPr/>
          <p:nvPr/>
        </p:nvSpPr>
        <p:spPr bwMode="auto">
          <a:xfrm>
            <a:off x="1793809" y="2191807"/>
            <a:ext cx="6532984" cy="30157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Risk Status = </a:t>
            </a:r>
            <a:r>
              <a:rPr lang="en-US" sz="1100" b="0" dirty="0">
                <a:solidFill>
                  <a:srgbClr val="001080"/>
                </a:solidFill>
                <a:effectLst/>
                <a:latin typeface="Consolas" panose="020B0609020204030204" pitchFamily="49" charset="0"/>
              </a:rPr>
              <a:t>RISKS[RISK CATEGORY]</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 &amp; </a:t>
            </a:r>
            <a:r>
              <a:rPr lang="en-US" sz="1100" b="0" dirty="0">
                <a:solidFill>
                  <a:srgbClr val="001080"/>
                </a:solidFill>
                <a:effectLst/>
                <a:latin typeface="Consolas" panose="020B0609020204030204" pitchFamily="49" charset="0"/>
              </a:rPr>
              <a:t>RISKS[Consequence]</a:t>
            </a:r>
            <a:r>
              <a:rPr lang="en-US" sz="1100" b="0" dirty="0">
                <a:solidFill>
                  <a:srgbClr val="000000"/>
                </a:solidFill>
                <a:effectLst/>
                <a:latin typeface="Consolas" panose="020B0609020204030204" pitchFamily="49" charset="0"/>
              </a:rPr>
              <a:t> &amp; </a:t>
            </a:r>
            <a:r>
              <a:rPr lang="en-US" sz="1100" b="0" dirty="0">
                <a:solidFill>
                  <a:srgbClr val="001080"/>
                </a:solidFill>
                <a:effectLst/>
                <a:latin typeface="Consolas" panose="020B0609020204030204" pitchFamily="49" charset="0"/>
              </a:rPr>
              <a:t>RISKS[Likelihood]</a:t>
            </a:r>
            <a:endParaRPr lang="en-US" sz="1100" b="0" dirty="0">
              <a:solidFill>
                <a:srgbClr val="000000"/>
              </a:solidFill>
              <a:effectLst/>
              <a:latin typeface="Consolas" panose="020B0609020204030204" pitchFamily="49" charset="0"/>
            </a:endParaRPr>
          </a:p>
          <a:p>
            <a:endParaRPr lang="en-IN" sz="1100"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9185D1D-AC51-9EB2-FF82-78B1F45B8F67}"/>
              </a:ext>
            </a:extLst>
          </p:cNvPr>
          <p:cNvSpPr txBox="1"/>
          <p:nvPr/>
        </p:nvSpPr>
        <p:spPr>
          <a:xfrm>
            <a:off x="1332723" y="3036764"/>
            <a:ext cx="9526555" cy="1077218"/>
          </a:xfrm>
          <a:prstGeom prst="rect">
            <a:avLst/>
          </a:prstGeom>
          <a:noFill/>
        </p:spPr>
        <p:txBody>
          <a:bodyPr wrap="square" rtlCol="0">
            <a:spAutoFit/>
          </a:bodyPr>
          <a:lstStyle/>
          <a:p>
            <a:r>
              <a:rPr lang="en-US" sz="1600" dirty="0">
                <a:latin typeface="+mj-lt"/>
              </a:rPr>
              <a:t>     4. Make link between two tables.</a:t>
            </a:r>
          </a:p>
          <a:p>
            <a:r>
              <a:rPr lang="en-US" sz="1600" dirty="0">
                <a:latin typeface="+mj-lt"/>
              </a:rPr>
              <a:t>         Go to Model view </a:t>
            </a:r>
            <a:r>
              <a:rPr lang="en-IN" sz="1600" kern="100" dirty="0">
                <a:effectLst/>
                <a:latin typeface="+mj-lt"/>
                <a:ea typeface="Calibri" panose="020F0502020204030204" pitchFamily="34" charset="0"/>
                <a:cs typeface="Times New Roman" panose="02020603050405020304" pitchFamily="18" charset="0"/>
              </a:rPr>
              <a:t>→ Drag and drop ‘Risk Status’ column and select direction ‘Both’.</a:t>
            </a:r>
          </a:p>
          <a:p>
            <a:endParaRPr lang="en-IN" sz="1600" kern="100" dirty="0">
              <a:effectLst/>
              <a:latin typeface="+mj-lt"/>
              <a:ea typeface="Calibri" panose="020F0502020204030204" pitchFamily="34" charset="0"/>
              <a:cs typeface="Times New Roman" panose="02020603050405020304" pitchFamily="18" charset="0"/>
            </a:endParaRPr>
          </a:p>
          <a:p>
            <a:r>
              <a:rPr lang="en-IN" sz="1600" kern="100" dirty="0">
                <a:latin typeface="+mj-lt"/>
                <a:cs typeface="Times New Roman" panose="02020603050405020304" pitchFamily="18" charset="0"/>
              </a:rPr>
              <a:t>     5. Create ‘Total risks’ and ‘Color’ column in “RISK STATUS” table using below codes.</a:t>
            </a:r>
            <a:endParaRPr lang="en-US" sz="1600" dirty="0">
              <a:latin typeface="+mj-lt"/>
            </a:endParaRPr>
          </a:p>
        </p:txBody>
      </p:sp>
      <p:sp>
        <p:nvSpPr>
          <p:cNvPr id="6" name="Rectangle 5">
            <a:extLst>
              <a:ext uri="{FF2B5EF4-FFF2-40B4-BE49-F238E27FC236}">
                <a16:creationId xmlns:a16="http://schemas.microsoft.com/office/drawing/2014/main" id="{92381811-69C4-491B-D6F7-C642D6783C99}"/>
              </a:ext>
            </a:extLst>
          </p:cNvPr>
          <p:cNvSpPr/>
          <p:nvPr/>
        </p:nvSpPr>
        <p:spPr bwMode="auto">
          <a:xfrm>
            <a:off x="1793809" y="4261145"/>
            <a:ext cx="8021995" cy="421411"/>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Total risks = </a:t>
            </a:r>
            <a:r>
              <a:rPr lang="en-IN" sz="1100" b="0" dirty="0">
                <a:solidFill>
                  <a:srgbClr val="3165BB"/>
                </a:solidFill>
                <a:effectLst/>
                <a:latin typeface="Consolas" panose="020B0609020204030204" pitchFamily="49" charset="0"/>
              </a:rPr>
              <a:t>CALCULATE</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COUNT</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RISKS[REF]</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FILTER</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STATUS'[Risk Status]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RISKS[Risk Status]</a:t>
            </a:r>
            <a:r>
              <a:rPr lang="en-IN" sz="1100" b="0" dirty="0">
                <a:solidFill>
                  <a:srgbClr val="000000"/>
                </a:solidFill>
                <a:effectLst/>
                <a:latin typeface="Consolas" panose="020B0609020204030204" pitchFamily="49" charset="0"/>
              </a:rPr>
              <a:t>), </a:t>
            </a:r>
            <a:r>
              <a:rPr lang="en-IN" sz="1100" b="0" dirty="0">
                <a:solidFill>
                  <a:srgbClr val="3165BB"/>
                </a:solidFill>
                <a:effectLst/>
                <a:latin typeface="Consolas" panose="020B0609020204030204" pitchFamily="49" charset="0"/>
              </a:rPr>
              <a:t>FILTER</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STATUS'[Category]</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RISKS[RISK CATEGORY]</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endParaRPr lang="en-IN" sz="1100" b="0" dirty="0">
              <a:solidFill>
                <a:srgbClr val="000000"/>
              </a:solidFill>
              <a:effectLst/>
              <a:latin typeface="Consolas" panose="020B0609020204030204" pitchFamily="49" charset="0"/>
            </a:endParaRPr>
          </a:p>
          <a:p>
            <a:endParaRPr lang="en-US" sz="1100" b="0" dirty="0">
              <a:solidFill>
                <a:srgbClr val="000000"/>
              </a:solidFill>
              <a:effectLst/>
              <a:latin typeface="Consolas" panose="020B0609020204030204" pitchFamily="49" charset="0"/>
            </a:endParaRPr>
          </a:p>
          <a:p>
            <a:endParaRPr lang="en-IN" sz="11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B2C7D289-03C7-280D-7711-CF7D4839AE7B}"/>
              </a:ext>
            </a:extLst>
          </p:cNvPr>
          <p:cNvSpPr/>
          <p:nvPr/>
        </p:nvSpPr>
        <p:spPr bwMode="auto">
          <a:xfrm>
            <a:off x="1793809" y="4964683"/>
            <a:ext cx="8691465" cy="421411"/>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Color = </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"#93D150"</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6</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"#FFFF00"</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12</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"#FFC100"</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"#FF0000"</a:t>
            </a:r>
            <a:r>
              <a:rPr lang="en-US" sz="1100" b="0" dirty="0">
                <a:solidFill>
                  <a:srgbClr val="000000"/>
                </a:solidFill>
                <a:effectLst/>
                <a:latin typeface="Consolas" panose="020B0609020204030204" pitchFamily="49" charset="0"/>
              </a:rPr>
              <a:t>)))</a:t>
            </a:r>
          </a:p>
          <a:p>
            <a:endParaRPr lang="en-IN"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7822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3E9E6-356A-10F9-241E-AE67D1F08101}"/>
              </a:ext>
            </a:extLst>
          </p:cNvPr>
          <p:cNvSpPr txBox="1"/>
          <p:nvPr/>
        </p:nvSpPr>
        <p:spPr>
          <a:xfrm>
            <a:off x="1332723" y="1722988"/>
            <a:ext cx="9526555" cy="3412024"/>
          </a:xfrm>
          <a:prstGeom prst="rect">
            <a:avLst/>
          </a:prstGeom>
          <a:noFill/>
        </p:spPr>
        <p:txBody>
          <a:bodyPr wrap="square" rtlCol="0">
            <a:spAutoFit/>
          </a:bodyPr>
          <a:lstStyle/>
          <a:p>
            <a:r>
              <a:rPr lang="en-US" sz="1600" dirty="0">
                <a:latin typeface="+mj-lt"/>
              </a:rPr>
              <a:t>     6. Go to Report view </a:t>
            </a:r>
            <a:r>
              <a:rPr lang="en-IN" sz="1600" kern="100" dirty="0">
                <a:effectLst/>
                <a:latin typeface="+mj-lt"/>
                <a:ea typeface="Calibri" panose="020F0502020204030204" pitchFamily="34" charset="0"/>
                <a:cs typeface="Times New Roman" panose="02020603050405020304" pitchFamily="18" charset="0"/>
              </a:rPr>
              <a:t>→ Use ‘Rows Headers’ as row (rename as ‘RISK MATRIX’), ‘Columns Headers’ as column and ‘Sum of Total Risks’ as values.</a:t>
            </a:r>
          </a:p>
          <a:p>
            <a:r>
              <a:rPr lang="en-IN" sz="1600" kern="100" dirty="0">
                <a:latin typeface="+mj-lt"/>
                <a:cs typeface="Times New Roman" panose="02020603050405020304" pitchFamily="18" charset="0"/>
              </a:rPr>
              <a:t>   </a:t>
            </a:r>
          </a:p>
          <a:p>
            <a:r>
              <a:rPr lang="en-IN" sz="1600" kern="100">
                <a:latin typeface="+mj-lt"/>
                <a:cs typeface="Times New Roman" panose="02020603050405020304" pitchFamily="18" charset="0"/>
              </a:rPr>
              <a:t>     7. </a:t>
            </a:r>
            <a:r>
              <a:rPr lang="en-IN" sz="1600" kern="100" dirty="0">
                <a:latin typeface="+mj-lt"/>
                <a:cs typeface="Times New Roman" panose="02020603050405020304" pitchFamily="18" charset="0"/>
              </a:rPr>
              <a:t>Adjust format using Format pane. Change font, grid, effects, background… .</a:t>
            </a:r>
          </a:p>
          <a:p>
            <a:r>
              <a:rPr lang="en-IN" sz="1600" kern="100" dirty="0">
                <a:latin typeface="+mj-lt"/>
                <a:cs typeface="Times New Roman" panose="02020603050405020304" pitchFamily="18" charset="0"/>
              </a:rPr>
              <a:t>         [To use color: Go to cell elements </a:t>
            </a:r>
            <a:r>
              <a:rPr lang="en-IN" sz="1600" kern="100" dirty="0">
                <a:effectLst/>
                <a:latin typeface="+mj-lt"/>
                <a:ea typeface="Calibri" panose="020F0502020204030204" pitchFamily="34" charset="0"/>
                <a:cs typeface="Times New Roman" panose="02020603050405020304" pitchFamily="18" charset="0"/>
              </a:rPr>
              <a:t>→ Select background color → Click on condition formatting → Select format value as format style and apply based on ‘Color’ column we created → Select ok.</a:t>
            </a:r>
          </a:p>
          <a:p>
            <a:endParaRPr lang="en-IN" sz="1600" kern="100" dirty="0">
              <a:effectLst/>
              <a:latin typeface="+mj-lt"/>
              <a:ea typeface="Calibri" panose="020F0502020204030204" pitchFamily="34" charset="0"/>
              <a:cs typeface="Times New Roman" panose="02020603050405020304" pitchFamily="18" charset="0"/>
            </a:endParaRPr>
          </a:p>
          <a:p>
            <a:endParaRPr lang="en-IN" sz="1600" kern="100" dirty="0">
              <a:latin typeface="+mj-lt"/>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600" b="1" u="sng" kern="100" dirty="0">
                <a:effectLst/>
                <a:latin typeface="+mj-lt"/>
                <a:ea typeface="Calibri" panose="020F0502020204030204" pitchFamily="34" charset="0"/>
                <a:cs typeface="Times New Roman" panose="02020603050405020304" pitchFamily="18" charset="0"/>
              </a:rPr>
              <a:t>Creating a Slicer for Filtering</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1. On the right pane, under Visualizations, click on the Slicer icon.</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2. Drag the field (e.g., Category) from the "Risk Status" table into the slicer.</a:t>
            </a:r>
          </a:p>
          <a:p>
            <a:pPr>
              <a:lnSpc>
                <a:spcPct val="107000"/>
              </a:lnSpc>
              <a:spcAft>
                <a:spcPts val="800"/>
              </a:spcAft>
            </a:pPr>
            <a:r>
              <a:rPr lang="en-IN" sz="1600" kern="100" dirty="0">
                <a:effectLst/>
                <a:latin typeface="+mj-lt"/>
                <a:ea typeface="Calibri" panose="020F0502020204030204" pitchFamily="34" charset="0"/>
                <a:cs typeface="Times New Roman" panose="02020603050405020304" pitchFamily="18" charset="0"/>
              </a:rPr>
              <a:t>      3. Format the slicer using Format pane. Change background, visual border, shadow,... as needed.</a:t>
            </a:r>
          </a:p>
        </p:txBody>
      </p:sp>
    </p:spTree>
    <p:extLst>
      <p:ext uri="{BB962C8B-B14F-4D97-AF65-F5344CB8AC3E}">
        <p14:creationId xmlns:p14="http://schemas.microsoft.com/office/powerpoint/2010/main" val="185879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4E92B8-AAFC-333F-918F-D15040BB859D}"/>
              </a:ext>
            </a:extLst>
          </p:cNvPr>
          <p:cNvSpPr txBox="1"/>
          <p:nvPr/>
        </p:nvSpPr>
        <p:spPr>
          <a:xfrm>
            <a:off x="1598645" y="905072"/>
            <a:ext cx="8994710" cy="5153719"/>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IN" sz="1600" b="1" u="sng" kern="100" dirty="0">
                <a:effectLst/>
                <a:latin typeface="Calibri Light (Headings)"/>
                <a:ea typeface="Calibri" panose="020F0502020204030204" pitchFamily="34" charset="0"/>
                <a:cs typeface="Times New Roman" panose="02020603050405020304" pitchFamily="18" charset="0"/>
              </a:rPr>
              <a:t>Creating Pie Chart </a:t>
            </a:r>
          </a:p>
          <a:p>
            <a:pPr marL="285750" indent="-285750">
              <a:lnSpc>
                <a:spcPct val="107000"/>
              </a:lnSpc>
              <a:spcAft>
                <a:spcPts val="800"/>
              </a:spcAft>
              <a:buFont typeface="Wingdings" panose="05000000000000000000" pitchFamily="2" charset="2"/>
              <a:buChar char="v"/>
            </a:pPr>
            <a:r>
              <a:rPr lang="en-IN" sz="1600" b="1" kern="100" dirty="0">
                <a:effectLst/>
                <a:latin typeface="Calibri Light (Headings)"/>
                <a:ea typeface="Calibri" panose="020F0502020204030204" pitchFamily="34" charset="0"/>
                <a:cs typeface="Times New Roman" panose="02020603050405020304" pitchFamily="18" charset="0"/>
              </a:rPr>
              <a:t>Pie Chart 1: "Sum of Likelihood by Likelihood Category"</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1. Click on the Pie Chart icon from the Visualizations pane.</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2. From your table, drag ‘Category</a:t>
            </a:r>
            <a:r>
              <a:rPr lang="en-IN" sz="1600" kern="100" dirty="0">
                <a:latin typeface="Calibri Light (Headings)"/>
                <a:ea typeface="Calibri" panose="020F0502020204030204" pitchFamily="34" charset="0"/>
                <a:cs typeface="Times New Roman" panose="02020603050405020304" pitchFamily="18" charset="0"/>
              </a:rPr>
              <a:t>’</a:t>
            </a:r>
            <a:r>
              <a:rPr lang="en-IN" sz="1600" kern="100" dirty="0">
                <a:effectLst/>
                <a:latin typeface="Calibri Light (Headings)"/>
                <a:ea typeface="Calibri" panose="020F0502020204030204" pitchFamily="34" charset="0"/>
                <a:cs typeface="Times New Roman" panose="02020603050405020304" pitchFamily="18" charset="0"/>
              </a:rPr>
              <a:t> into the Legend field.</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3. Drag </a:t>
            </a:r>
            <a:r>
              <a:rPr lang="en-IN" sz="1600" kern="100" dirty="0">
                <a:latin typeface="Calibri Light (Headings)"/>
                <a:ea typeface="Calibri" panose="020F0502020204030204" pitchFamily="34" charset="0"/>
                <a:cs typeface="Times New Roman" panose="02020603050405020304" pitchFamily="18" charset="0"/>
              </a:rPr>
              <a:t>‘</a:t>
            </a:r>
            <a:r>
              <a:rPr lang="en-IN" sz="1600" kern="100" dirty="0">
                <a:effectLst/>
                <a:latin typeface="Calibri Light (Headings)"/>
                <a:ea typeface="Calibri" panose="020F0502020204030204" pitchFamily="34" charset="0"/>
                <a:cs typeface="Times New Roman" panose="02020603050405020304" pitchFamily="18" charset="0"/>
              </a:rPr>
              <a:t>Likelihood’ into the Values field (make sure it says Sum of Likelihood).</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4. Adjust the layout using the Format pane. </a:t>
            </a:r>
          </a:p>
          <a:p>
            <a:pPr marL="285750" indent="-285750">
              <a:lnSpc>
                <a:spcPct val="150000"/>
              </a:lnSpc>
              <a:spcAft>
                <a:spcPts val="800"/>
              </a:spcAft>
              <a:buFont typeface="Wingdings" panose="05000000000000000000" pitchFamily="2" charset="2"/>
              <a:buChar char="v"/>
            </a:pPr>
            <a:r>
              <a:rPr lang="en-IN" sz="1600" b="1" kern="100" dirty="0">
                <a:effectLst/>
                <a:latin typeface="Calibri Light (Headings)"/>
                <a:ea typeface="Calibri" panose="020F0502020204030204" pitchFamily="34" charset="0"/>
                <a:cs typeface="Times New Roman" panose="02020603050405020304" pitchFamily="18" charset="0"/>
              </a:rPr>
              <a:t>Pie Chart 2: "Sum of Consequence by Consequence Category"</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This is similar to the previous pie chart, only the fields change.</a:t>
            </a:r>
          </a:p>
          <a:p>
            <a:pPr>
              <a:lnSpc>
                <a:spcPct val="50000"/>
              </a:lnSpc>
              <a:spcAft>
                <a:spcPts val="800"/>
              </a:spcAft>
            </a:pPr>
            <a:r>
              <a:rPr lang="en-IN" sz="1600" kern="100" dirty="0">
                <a:latin typeface="Calibri Light (Headings)"/>
                <a:ea typeface="Calibri" panose="020F0502020204030204" pitchFamily="34" charset="0"/>
                <a:cs typeface="Times New Roman" panose="02020603050405020304" pitchFamily="18" charset="0"/>
              </a:rPr>
              <a:t>       (</a:t>
            </a:r>
            <a:r>
              <a:rPr lang="en-IN" sz="1600" kern="100" dirty="0">
                <a:effectLst/>
                <a:latin typeface="Calibri Light (Headings)"/>
                <a:ea typeface="Calibri" panose="020F0502020204030204" pitchFamily="34" charset="0"/>
                <a:cs typeface="Times New Roman" panose="02020603050405020304" pitchFamily="18" charset="0"/>
              </a:rPr>
              <a:t>Use the ‘Consequence Category’ as Legend </a:t>
            </a:r>
            <a:r>
              <a:rPr lang="en-IN" sz="1600" kern="100" dirty="0">
                <a:latin typeface="Calibri Light (Headings)"/>
                <a:ea typeface="Calibri" panose="020F0502020204030204" pitchFamily="34" charset="0"/>
                <a:cs typeface="Times New Roman" panose="02020603050405020304" pitchFamily="18" charset="0"/>
              </a:rPr>
              <a:t>and ‘</a:t>
            </a:r>
            <a:r>
              <a:rPr lang="en-IN" sz="1600" kern="100" dirty="0">
                <a:effectLst/>
                <a:latin typeface="Calibri Light (Headings)"/>
                <a:ea typeface="Calibri" panose="020F0502020204030204" pitchFamily="34" charset="0"/>
                <a:cs typeface="Times New Roman" panose="02020603050405020304" pitchFamily="18" charset="0"/>
              </a:rPr>
              <a:t>Consequence</a:t>
            </a:r>
            <a:r>
              <a:rPr lang="en-IN" sz="1600" kern="100" dirty="0">
                <a:latin typeface="Calibri Light (Headings)"/>
                <a:ea typeface="Calibri" panose="020F0502020204030204" pitchFamily="34" charset="0"/>
                <a:cs typeface="Times New Roman" panose="02020603050405020304" pitchFamily="18" charset="0"/>
              </a:rPr>
              <a:t>’</a:t>
            </a:r>
            <a:r>
              <a:rPr lang="en-IN" sz="1600" kern="100" dirty="0">
                <a:effectLst/>
                <a:latin typeface="Calibri Light (Headings)"/>
                <a:ea typeface="Calibri" panose="020F0502020204030204" pitchFamily="34" charset="0"/>
                <a:cs typeface="Times New Roman" panose="02020603050405020304" pitchFamily="18" charset="0"/>
              </a:rPr>
              <a:t> </a:t>
            </a:r>
            <a:r>
              <a:rPr lang="en-IN" sz="1600" kern="100" dirty="0">
                <a:latin typeface="Calibri Light (Headings)"/>
                <a:ea typeface="Calibri" panose="020F0502020204030204" pitchFamily="34" charset="0"/>
                <a:cs typeface="Times New Roman" panose="02020603050405020304" pitchFamily="18" charset="0"/>
              </a:rPr>
              <a:t>as</a:t>
            </a:r>
            <a:r>
              <a:rPr lang="en-IN" sz="1600" kern="100" dirty="0">
                <a:effectLst/>
                <a:latin typeface="Calibri Light (Headings)"/>
                <a:ea typeface="Calibri" panose="020F0502020204030204" pitchFamily="34" charset="0"/>
                <a:cs typeface="Times New Roman" panose="02020603050405020304" pitchFamily="18" charset="0"/>
              </a:rPr>
              <a:t> Values field.)</a:t>
            </a:r>
          </a:p>
          <a:p>
            <a:pPr>
              <a:lnSpc>
                <a:spcPct val="50000"/>
              </a:lnSpc>
              <a:spcAft>
                <a:spcPts val="800"/>
              </a:spcAft>
            </a:pPr>
            <a:endParaRPr lang="en-IN" sz="1600" kern="100" dirty="0">
              <a:latin typeface="Calibri Light (Headings)"/>
              <a:ea typeface="Calibri" panose="020F0502020204030204" pitchFamily="34" charset="0"/>
              <a:cs typeface="Times New Roman" panose="02020603050405020304" pitchFamily="18" charset="0"/>
            </a:endParaRPr>
          </a:p>
          <a:p>
            <a:pPr>
              <a:lnSpc>
                <a:spcPct val="50000"/>
              </a:lnSpc>
              <a:spcAft>
                <a:spcPts val="800"/>
              </a:spcAft>
            </a:pPr>
            <a:endParaRPr lang="en-IN" sz="1600" kern="100" dirty="0">
              <a:effectLst/>
              <a:latin typeface="Calibri Light (Headings)"/>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1600" b="1" u="sng" kern="100" dirty="0">
                <a:effectLst/>
                <a:latin typeface="Calibri Light (Headings)"/>
                <a:ea typeface="Calibri" panose="020F0502020204030204" pitchFamily="34" charset="0"/>
                <a:cs typeface="Times New Roman" panose="02020603050405020304" pitchFamily="18" charset="0"/>
              </a:rPr>
              <a:t>Saving the Power BI File</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1. Go to the File menu in Power BI Desktop.</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2. Click on Save As.</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3. Choose a name and location for your report file.</a:t>
            </a:r>
          </a:p>
        </p:txBody>
      </p:sp>
    </p:spTree>
    <p:extLst>
      <p:ext uri="{BB962C8B-B14F-4D97-AF65-F5344CB8AC3E}">
        <p14:creationId xmlns:p14="http://schemas.microsoft.com/office/powerpoint/2010/main" val="4210120360"/>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1206</Words>
  <Application>Microsoft Office PowerPoint</Application>
  <PresentationFormat>Widescreen</PresentationFormat>
  <Paragraphs>117</Paragraphs>
  <Slides>10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10</vt:i4>
      </vt:variant>
    </vt:vector>
  </HeadingPairs>
  <TitlesOfParts>
    <vt:vector size="23" baseType="lpstr">
      <vt:lpstr>Arial</vt:lpstr>
      <vt:lpstr>Arial Rounded MT Bold</vt:lpstr>
      <vt:lpstr>Calibri</vt:lpstr>
      <vt:lpstr>Calibri Light</vt:lpstr>
      <vt:lpstr>Calibri Light (Headings)</vt:lpstr>
      <vt:lpstr>Consolas</vt:lpstr>
      <vt:lpstr>Constantia</vt:lpstr>
      <vt:lpstr>Lucida Handwriting</vt:lpstr>
      <vt:lpstr>Times New Roman</vt:lpstr>
      <vt:lpstr>Wingdings</vt:lpstr>
      <vt:lpstr>Wingdings 2</vt:lpstr>
      <vt:lpstr>默认设计模板</vt:lpstr>
      <vt:lpstr>1_默认设计模板</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lakshmidutt45@gmail.com</dc:creator>
  <cp:lastModifiedBy>lakshmidutt45@gmail.com</cp:lastModifiedBy>
  <cp:revision>42</cp:revision>
  <dcterms:created xsi:type="dcterms:W3CDTF">2025-04-04T19:10:39Z</dcterms:created>
  <dcterms:modified xsi:type="dcterms:W3CDTF">2025-04-06T17:05:34Z</dcterms:modified>
</cp:coreProperties>
</file>