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6A541-04FA-4547-B313-F7F0F00BB35C}" v="32" dt="2023-07-29T06:44:09.176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6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i sindu" userId="1b4a851ce67c2332" providerId="LiveId" clId="{0FA6A541-04FA-4547-B313-F7F0F00BB35C}"/>
    <pc:docChg chg="custSel modSld">
      <pc:chgData name="sayani sindu" userId="1b4a851ce67c2332" providerId="LiveId" clId="{0FA6A541-04FA-4547-B313-F7F0F00BB35C}" dt="2023-07-29T06:46:07.878" v="3727" actId="2711"/>
      <pc:docMkLst>
        <pc:docMk/>
      </pc:docMkLst>
      <pc:sldChg chg="modSp mod">
        <pc:chgData name="sayani sindu" userId="1b4a851ce67c2332" providerId="LiveId" clId="{0FA6A541-04FA-4547-B313-F7F0F00BB35C}" dt="2023-07-29T06:46:07.878" v="3727" actId="2711"/>
        <pc:sldMkLst>
          <pc:docMk/>
          <pc:sldMk cId="1017142670" sldId="257"/>
        </pc:sldMkLst>
        <pc:spChg chg="mod">
          <ac:chgData name="sayani sindu" userId="1b4a851ce67c2332" providerId="LiveId" clId="{0FA6A541-04FA-4547-B313-F7F0F00BB35C}" dt="2023-07-29T06:46:07.878" v="3727" actId="2711"/>
          <ac:spMkLst>
            <pc:docMk/>
            <pc:sldMk cId="1017142670" sldId="257"/>
            <ac:spMk id="3" creationId="{00000000-0000-0000-0000-000000000000}"/>
          </ac:spMkLst>
        </pc:spChg>
      </pc:sldChg>
      <pc:sldChg chg="modSp mod">
        <pc:chgData name="sayani sindu" userId="1b4a851ce67c2332" providerId="LiveId" clId="{0FA6A541-04FA-4547-B313-F7F0F00BB35C}" dt="2023-07-29T06:45:51.783" v="3726" actId="255"/>
        <pc:sldMkLst>
          <pc:docMk/>
          <pc:sldMk cId="1643711084" sldId="271"/>
        </pc:sldMkLst>
        <pc:spChg chg="mod">
          <ac:chgData name="sayani sindu" userId="1b4a851ce67c2332" providerId="LiveId" clId="{0FA6A541-04FA-4547-B313-F7F0F00BB35C}" dt="2023-07-29T06:45:51.783" v="3726" actId="255"/>
          <ac:spMkLst>
            <pc:docMk/>
            <pc:sldMk cId="1643711084" sldId="271"/>
            <ac:spMk id="4" creationId="{1147D4B3-A0E0-42D2-8E75-446524E43B35}"/>
          </ac:spMkLst>
        </pc:spChg>
      </pc:sldChg>
      <pc:sldChg chg="addSp modSp mod">
        <pc:chgData name="sayani sindu" userId="1b4a851ce67c2332" providerId="LiveId" clId="{0FA6A541-04FA-4547-B313-F7F0F00BB35C}" dt="2023-07-29T05:11:47.673" v="1346" actId="20577"/>
        <pc:sldMkLst>
          <pc:docMk/>
          <pc:sldMk cId="1577705694" sldId="847"/>
        </pc:sldMkLst>
        <pc:spChg chg="add mod">
          <ac:chgData name="sayani sindu" userId="1b4a851ce67c2332" providerId="LiveId" clId="{0FA6A541-04FA-4547-B313-F7F0F00BB35C}" dt="2023-07-29T04:56:44.631" v="960" actId="1076"/>
          <ac:spMkLst>
            <pc:docMk/>
            <pc:sldMk cId="1577705694" sldId="847"/>
            <ac:spMk id="3" creationId="{58693AD7-0366-FD48-7DB8-0F4908543A94}"/>
          </ac:spMkLst>
        </pc:spChg>
        <pc:spChg chg="add mod">
          <ac:chgData name="sayani sindu" userId="1b4a851ce67c2332" providerId="LiveId" clId="{0FA6A541-04FA-4547-B313-F7F0F00BB35C}" dt="2023-07-29T05:11:47.673" v="1346" actId="20577"/>
          <ac:spMkLst>
            <pc:docMk/>
            <pc:sldMk cId="1577705694" sldId="847"/>
            <ac:spMk id="7" creationId="{0B2EC649-C619-5DC0-7671-D25DECB0CFB4}"/>
          </ac:spMkLst>
        </pc:spChg>
        <pc:picChg chg="add mod">
          <ac:chgData name="sayani sindu" userId="1b4a851ce67c2332" providerId="LiveId" clId="{0FA6A541-04FA-4547-B313-F7F0F00BB35C}" dt="2023-07-29T04:56:08.007" v="958" actId="1076"/>
          <ac:picMkLst>
            <pc:docMk/>
            <pc:sldMk cId="1577705694" sldId="847"/>
            <ac:picMk id="5" creationId="{87945B6D-D8F4-3169-CE01-91DF7472832A}"/>
          </ac:picMkLst>
        </pc:picChg>
      </pc:sldChg>
      <pc:sldChg chg="addSp modSp mod">
        <pc:chgData name="sayani sindu" userId="1b4a851ce67c2332" providerId="LiveId" clId="{0FA6A541-04FA-4547-B313-F7F0F00BB35C}" dt="2023-07-29T04:52:20.599" v="824" actId="20577"/>
        <pc:sldMkLst>
          <pc:docMk/>
          <pc:sldMk cId="1726231745" sldId="848"/>
        </pc:sldMkLst>
        <pc:spChg chg="add mod">
          <ac:chgData name="sayani sindu" userId="1b4a851ce67c2332" providerId="LiveId" clId="{0FA6A541-04FA-4547-B313-F7F0F00BB35C}" dt="2023-07-29T04:52:20.599" v="824" actId="20577"/>
          <ac:spMkLst>
            <pc:docMk/>
            <pc:sldMk cId="1726231745" sldId="848"/>
            <ac:spMk id="3" creationId="{04EFA3AB-01CB-C91C-30A8-A413BAAC7BBB}"/>
          </ac:spMkLst>
        </pc:spChg>
        <pc:picChg chg="mod">
          <ac:chgData name="sayani sindu" userId="1b4a851ce67c2332" providerId="LiveId" clId="{0FA6A541-04FA-4547-B313-F7F0F00BB35C}" dt="2023-07-29T04:44:29.740" v="603" actId="1076"/>
          <ac:picMkLst>
            <pc:docMk/>
            <pc:sldMk cId="1726231745" sldId="848"/>
            <ac:picMk id="2" creationId="{E3E2BC2E-4046-B892-B50F-D555B1FDA6AC}"/>
          </ac:picMkLst>
        </pc:picChg>
      </pc:sldChg>
      <pc:sldChg chg="addSp delSp modSp mod">
        <pc:chgData name="sayani sindu" userId="1b4a851ce67c2332" providerId="LiveId" clId="{0FA6A541-04FA-4547-B313-F7F0F00BB35C}" dt="2023-07-29T05:46:49.986" v="2445" actId="20577"/>
        <pc:sldMkLst>
          <pc:docMk/>
          <pc:sldMk cId="1669963375" sldId="849"/>
        </pc:sldMkLst>
        <pc:spChg chg="add del mod">
          <ac:chgData name="sayani sindu" userId="1b4a851ce67c2332" providerId="LiveId" clId="{0FA6A541-04FA-4547-B313-F7F0F00BB35C}" dt="2023-07-29T05:37:10.359" v="1975"/>
          <ac:spMkLst>
            <pc:docMk/>
            <pc:sldMk cId="1669963375" sldId="849"/>
            <ac:spMk id="3" creationId="{AA7D27D2-67C3-AF85-2625-69CD89B2988F}"/>
          </ac:spMkLst>
        </pc:spChg>
        <pc:spChg chg="add mod">
          <ac:chgData name="sayani sindu" userId="1b4a851ce67c2332" providerId="LiveId" clId="{0FA6A541-04FA-4547-B313-F7F0F00BB35C}" dt="2023-07-29T05:46:49.986" v="2445" actId="20577"/>
          <ac:spMkLst>
            <pc:docMk/>
            <pc:sldMk cId="1669963375" sldId="849"/>
            <ac:spMk id="4" creationId="{092B9D92-9B22-AB8A-5F8E-97DEE967D083}"/>
          </ac:spMkLst>
        </pc:spChg>
        <pc:spChg chg="add mod">
          <ac:chgData name="sayani sindu" userId="1b4a851ce67c2332" providerId="LiveId" clId="{0FA6A541-04FA-4547-B313-F7F0F00BB35C}" dt="2023-07-29T05:45:28.561" v="2314" actId="14100"/>
          <ac:spMkLst>
            <pc:docMk/>
            <pc:sldMk cId="1669963375" sldId="849"/>
            <ac:spMk id="10" creationId="{048A8FA2-E858-E0E3-6CFF-F61A3CC6EFD4}"/>
          </ac:spMkLst>
        </pc:spChg>
        <pc:picChg chg="add mod">
          <ac:chgData name="sayani sindu" userId="1b4a851ce67c2332" providerId="LiveId" clId="{0FA6A541-04FA-4547-B313-F7F0F00BB35C}" dt="2023-07-29T05:44:11.737" v="2304" actId="1076"/>
          <ac:picMkLst>
            <pc:docMk/>
            <pc:sldMk cId="1669963375" sldId="849"/>
            <ac:picMk id="7" creationId="{1598F867-E710-0199-5261-3331CA7CCC6E}"/>
          </ac:picMkLst>
        </pc:picChg>
        <pc:picChg chg="add mod">
          <ac:chgData name="sayani sindu" userId="1b4a851ce67c2332" providerId="LiveId" clId="{0FA6A541-04FA-4547-B313-F7F0F00BB35C}" dt="2023-07-29T05:44:28.690" v="2307" actId="1076"/>
          <ac:picMkLst>
            <pc:docMk/>
            <pc:sldMk cId="1669963375" sldId="849"/>
            <ac:picMk id="9" creationId="{4D726EAA-204C-E658-187A-5116F1BB777D}"/>
          </ac:picMkLst>
        </pc:picChg>
      </pc:sldChg>
      <pc:sldChg chg="addSp delSp modSp mod">
        <pc:chgData name="sayani sindu" userId="1b4a851ce67c2332" providerId="LiveId" clId="{0FA6A541-04FA-4547-B313-F7F0F00BB35C}" dt="2023-07-29T05:37:56.522" v="1984" actId="14100"/>
        <pc:sldMkLst>
          <pc:docMk/>
          <pc:sldMk cId="1453460681" sldId="850"/>
        </pc:sldMkLst>
        <pc:spChg chg="add mod">
          <ac:chgData name="sayani sindu" userId="1b4a851ce67c2332" providerId="LiveId" clId="{0FA6A541-04FA-4547-B313-F7F0F00BB35C}" dt="2023-07-29T05:34:19.141" v="1969" actId="255"/>
          <ac:spMkLst>
            <pc:docMk/>
            <pc:sldMk cId="1453460681" sldId="850"/>
            <ac:spMk id="3" creationId="{E88E3423-72B8-5189-2227-95B597BD4624}"/>
          </ac:spMkLst>
        </pc:spChg>
        <pc:spChg chg="add mod">
          <ac:chgData name="sayani sindu" userId="1b4a851ce67c2332" providerId="LiveId" clId="{0FA6A541-04FA-4547-B313-F7F0F00BB35C}" dt="2023-07-29T05:31:48.267" v="1891" actId="14100"/>
          <ac:spMkLst>
            <pc:docMk/>
            <pc:sldMk cId="1453460681" sldId="850"/>
            <ac:spMk id="7" creationId="{D4054E41-1E9C-AB2A-2D01-A65209F88716}"/>
          </ac:spMkLst>
        </pc:spChg>
        <pc:spChg chg="add mod">
          <ac:chgData name="sayani sindu" userId="1b4a851ce67c2332" providerId="LiveId" clId="{0FA6A541-04FA-4547-B313-F7F0F00BB35C}" dt="2023-07-29T05:35:55.363" v="1971" actId="20577"/>
          <ac:spMkLst>
            <pc:docMk/>
            <pc:sldMk cId="1453460681" sldId="850"/>
            <ac:spMk id="8" creationId="{C9D41AF9-A345-60D8-C69B-B690E512DDCB}"/>
          </ac:spMkLst>
        </pc:spChg>
        <pc:spChg chg="add mod">
          <ac:chgData name="sayani sindu" userId="1b4a851ce67c2332" providerId="LiveId" clId="{0FA6A541-04FA-4547-B313-F7F0F00BB35C}" dt="2023-07-29T05:37:56.522" v="1984" actId="14100"/>
          <ac:spMkLst>
            <pc:docMk/>
            <pc:sldMk cId="1453460681" sldId="850"/>
            <ac:spMk id="11" creationId="{C4DC3E33-C6C0-A7B1-9598-D041FDB4F46B}"/>
          </ac:spMkLst>
        </pc:spChg>
        <pc:picChg chg="add mod">
          <ac:chgData name="sayani sindu" userId="1b4a851ce67c2332" providerId="LiveId" clId="{0FA6A541-04FA-4547-B313-F7F0F00BB35C}" dt="2023-07-29T05:31:54.481" v="1892" actId="1076"/>
          <ac:picMkLst>
            <pc:docMk/>
            <pc:sldMk cId="1453460681" sldId="850"/>
            <ac:picMk id="5" creationId="{E5546880-391C-B859-8629-7277F5CC2863}"/>
          </ac:picMkLst>
        </pc:picChg>
        <pc:picChg chg="add mod">
          <ac:chgData name="sayani sindu" userId="1b4a851ce67c2332" providerId="LiveId" clId="{0FA6A541-04FA-4547-B313-F7F0F00BB35C}" dt="2023-07-29T05:32:17.471" v="1895" actId="1076"/>
          <ac:picMkLst>
            <pc:docMk/>
            <pc:sldMk cId="1453460681" sldId="850"/>
            <ac:picMk id="10" creationId="{AE8CAED9-346D-3494-A2E5-3212EE1BB041}"/>
          </ac:picMkLst>
        </pc:picChg>
        <pc:picChg chg="add del mod">
          <ac:chgData name="sayani sindu" userId="1b4a851ce67c2332" providerId="LiveId" clId="{0FA6A541-04FA-4547-B313-F7F0F00BB35C}" dt="2023-07-29T05:37:38.148" v="1980" actId="21"/>
          <ac:picMkLst>
            <pc:docMk/>
            <pc:sldMk cId="1453460681" sldId="850"/>
            <ac:picMk id="13" creationId="{97495139-A002-440F-500E-799A21BEF87E}"/>
          </ac:picMkLst>
        </pc:picChg>
        <pc:picChg chg="add del mod">
          <ac:chgData name="sayani sindu" userId="1b4a851ce67c2332" providerId="LiveId" clId="{0FA6A541-04FA-4547-B313-F7F0F00BB35C}" dt="2023-07-29T05:37:21.298" v="1976" actId="21"/>
          <ac:picMkLst>
            <pc:docMk/>
            <pc:sldMk cId="1453460681" sldId="850"/>
            <ac:picMk id="15" creationId="{F5145CAE-A6FF-1D85-3ACE-AF910534F6EB}"/>
          </ac:picMkLst>
        </pc:picChg>
        <pc:picChg chg="add mod">
          <ac:chgData name="sayani sindu" userId="1b4a851ce67c2332" providerId="LiveId" clId="{0FA6A541-04FA-4547-B313-F7F0F00BB35C}" dt="2023-07-29T05:37:50.518" v="1983" actId="14100"/>
          <ac:picMkLst>
            <pc:docMk/>
            <pc:sldMk cId="1453460681" sldId="850"/>
            <ac:picMk id="17" creationId="{2F6230CA-A3EE-BCB0-050D-B515ACFF8C29}"/>
          </ac:picMkLst>
        </pc:picChg>
      </pc:sldChg>
      <pc:sldChg chg="addSp modSp mod">
        <pc:chgData name="sayani sindu" userId="1b4a851ce67c2332" providerId="LiveId" clId="{0FA6A541-04FA-4547-B313-F7F0F00BB35C}" dt="2023-07-29T05:59:20.208" v="2637" actId="1076"/>
        <pc:sldMkLst>
          <pc:docMk/>
          <pc:sldMk cId="349254525" sldId="851"/>
        </pc:sldMkLst>
        <pc:spChg chg="add mod">
          <ac:chgData name="sayani sindu" userId="1b4a851ce67c2332" providerId="LiveId" clId="{0FA6A541-04FA-4547-B313-F7F0F00BB35C}" dt="2023-07-29T05:57:57.041" v="2583" actId="20577"/>
          <ac:spMkLst>
            <pc:docMk/>
            <pc:sldMk cId="349254525" sldId="851"/>
            <ac:spMk id="3" creationId="{72744F74-51A2-C3D9-7436-1F15F2D0C7E4}"/>
          </ac:spMkLst>
        </pc:spChg>
        <pc:spChg chg="add mod">
          <ac:chgData name="sayani sindu" userId="1b4a851ce67c2332" providerId="LiveId" clId="{0FA6A541-04FA-4547-B313-F7F0F00BB35C}" dt="2023-07-29T05:59:11.968" v="2635" actId="255"/>
          <ac:spMkLst>
            <pc:docMk/>
            <pc:sldMk cId="349254525" sldId="851"/>
            <ac:spMk id="11" creationId="{43CA8A1C-C30D-B07F-645F-D6A95C514D02}"/>
          </ac:spMkLst>
        </pc:spChg>
        <pc:picChg chg="add mod">
          <ac:chgData name="sayani sindu" userId="1b4a851ce67c2332" providerId="LiveId" clId="{0FA6A541-04FA-4547-B313-F7F0F00BB35C}" dt="2023-07-29T05:57:00.058" v="2551" actId="1076"/>
          <ac:picMkLst>
            <pc:docMk/>
            <pc:sldMk cId="349254525" sldId="851"/>
            <ac:picMk id="5" creationId="{291D390C-62D8-744D-EF17-FA4F0E274A37}"/>
          </ac:picMkLst>
        </pc:picChg>
        <pc:picChg chg="add mod">
          <ac:chgData name="sayani sindu" userId="1b4a851ce67c2332" providerId="LiveId" clId="{0FA6A541-04FA-4547-B313-F7F0F00BB35C}" dt="2023-07-29T05:59:16.051" v="2636" actId="1076"/>
          <ac:picMkLst>
            <pc:docMk/>
            <pc:sldMk cId="349254525" sldId="851"/>
            <ac:picMk id="8" creationId="{13B05D5E-F0C9-A24D-B41D-DB5EE8DF7A62}"/>
          </ac:picMkLst>
        </pc:picChg>
        <pc:picChg chg="add mod">
          <ac:chgData name="sayani sindu" userId="1b4a851ce67c2332" providerId="LiveId" clId="{0FA6A541-04FA-4547-B313-F7F0F00BB35C}" dt="2023-07-29T05:59:20.208" v="2637" actId="1076"/>
          <ac:picMkLst>
            <pc:docMk/>
            <pc:sldMk cId="349254525" sldId="851"/>
            <ac:picMk id="10" creationId="{E862353B-390D-201C-0648-8961776C086B}"/>
          </ac:picMkLst>
        </pc:picChg>
      </pc:sldChg>
      <pc:sldChg chg="addSp modSp mod">
        <pc:chgData name="sayani sindu" userId="1b4a851ce67c2332" providerId="LiveId" clId="{0FA6A541-04FA-4547-B313-F7F0F00BB35C}" dt="2023-07-29T06:07:12.729" v="3005" actId="2711"/>
        <pc:sldMkLst>
          <pc:docMk/>
          <pc:sldMk cId="456264007" sldId="852"/>
        </pc:sldMkLst>
        <pc:spChg chg="add mod">
          <ac:chgData name="sayani sindu" userId="1b4a851ce67c2332" providerId="LiveId" clId="{0FA6A541-04FA-4547-B313-F7F0F00BB35C}" dt="2023-07-29T06:04:34.126" v="2922" actId="2711"/>
          <ac:spMkLst>
            <pc:docMk/>
            <pc:sldMk cId="456264007" sldId="852"/>
            <ac:spMk id="3" creationId="{F4D0B671-2A06-B528-C81D-16B885B5F63E}"/>
          </ac:spMkLst>
        </pc:spChg>
        <pc:spChg chg="add mod">
          <ac:chgData name="sayani sindu" userId="1b4a851ce67c2332" providerId="LiveId" clId="{0FA6A541-04FA-4547-B313-F7F0F00BB35C}" dt="2023-07-29T06:04:27.668" v="2921" actId="2711"/>
          <ac:spMkLst>
            <pc:docMk/>
            <pc:sldMk cId="456264007" sldId="852"/>
            <ac:spMk id="4" creationId="{29424D11-E20D-DA7F-CC82-9C1515A73A0E}"/>
          </ac:spMkLst>
        </pc:spChg>
        <pc:spChg chg="add mod">
          <ac:chgData name="sayani sindu" userId="1b4a851ce67c2332" providerId="LiveId" clId="{0FA6A541-04FA-4547-B313-F7F0F00BB35C}" dt="2023-07-29T06:07:12.729" v="3005" actId="2711"/>
          <ac:spMkLst>
            <pc:docMk/>
            <pc:sldMk cId="456264007" sldId="852"/>
            <ac:spMk id="5" creationId="{F79C5D5C-C389-937A-A7DF-870597D0CA39}"/>
          </ac:spMkLst>
        </pc:spChg>
      </pc:sldChg>
      <pc:sldChg chg="addSp modSp mod">
        <pc:chgData name="sayani sindu" userId="1b4a851ce67c2332" providerId="LiveId" clId="{0FA6A541-04FA-4547-B313-F7F0F00BB35C}" dt="2023-07-29T06:38:55.601" v="3368" actId="113"/>
        <pc:sldMkLst>
          <pc:docMk/>
          <pc:sldMk cId="2187819811" sldId="853"/>
        </pc:sldMkLst>
        <pc:spChg chg="add mod">
          <ac:chgData name="sayani sindu" userId="1b4a851ce67c2332" providerId="LiveId" clId="{0FA6A541-04FA-4547-B313-F7F0F00BB35C}" dt="2023-07-29T06:38:55.601" v="3368" actId="113"/>
          <ac:spMkLst>
            <pc:docMk/>
            <pc:sldMk cId="2187819811" sldId="853"/>
            <ac:spMk id="3" creationId="{1B9FB0AC-58DC-5A5F-A916-CA5DAB1AFB10}"/>
          </ac:spMkLst>
        </pc:spChg>
      </pc:sldChg>
      <pc:sldChg chg="addSp modSp mod">
        <pc:chgData name="sayani sindu" userId="1b4a851ce67c2332" providerId="LiveId" clId="{0FA6A541-04FA-4547-B313-F7F0F00BB35C}" dt="2023-07-29T06:45:31.575" v="3724" actId="14100"/>
        <pc:sldMkLst>
          <pc:docMk/>
          <pc:sldMk cId="1184683606" sldId="854"/>
        </pc:sldMkLst>
        <pc:spChg chg="add mod">
          <ac:chgData name="sayani sindu" userId="1b4a851ce67c2332" providerId="LiveId" clId="{0FA6A541-04FA-4547-B313-F7F0F00BB35C}" dt="2023-07-29T06:43:30.509" v="3587" actId="20577"/>
          <ac:spMkLst>
            <pc:docMk/>
            <pc:sldMk cId="1184683606" sldId="854"/>
            <ac:spMk id="3" creationId="{3CF47B43-D073-C85F-EDB5-655236DAC0BB}"/>
          </ac:spMkLst>
        </pc:spChg>
        <pc:spChg chg="add mod">
          <ac:chgData name="sayani sindu" userId="1b4a851ce67c2332" providerId="LiveId" clId="{0FA6A541-04FA-4547-B313-F7F0F00BB35C}" dt="2023-07-29T06:45:31.575" v="3724" actId="14100"/>
          <ac:spMkLst>
            <pc:docMk/>
            <pc:sldMk cId="1184683606" sldId="854"/>
            <ac:spMk id="7" creationId="{65B2824A-0A02-25D2-72D5-BFA3394EA891}"/>
          </ac:spMkLst>
        </pc:spChg>
        <pc:picChg chg="add mod">
          <ac:chgData name="sayani sindu" userId="1b4a851ce67c2332" providerId="LiveId" clId="{0FA6A541-04FA-4547-B313-F7F0F00BB35C}" dt="2023-07-29T06:43:35.458" v="3588" actId="1076"/>
          <ac:picMkLst>
            <pc:docMk/>
            <pc:sldMk cId="1184683606" sldId="854"/>
            <ac:picMk id="5" creationId="{11429CA4-1D88-B5CF-B864-22EADABB11F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7/29/2023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47B43-D073-C85F-EDB5-655236DAC0BB}"/>
              </a:ext>
            </a:extLst>
          </p:cNvPr>
          <p:cNvSpPr txBox="1"/>
          <p:nvPr/>
        </p:nvSpPr>
        <p:spPr>
          <a:xfrm>
            <a:off x="978496" y="1162472"/>
            <a:ext cx="13258800" cy="268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We Predict the Algorithm  using the validation dataset given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From the above we got Accuracy 78% for Random Forest Algorithm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So we take the Random Forest Algorithm to predict the result 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29CA4-1D88-B5CF-B864-22EADABB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21" y="3610744"/>
            <a:ext cx="11809312" cy="3246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2824A-0A02-25D2-72D5-BFA3394EA891}"/>
              </a:ext>
            </a:extLst>
          </p:cNvPr>
          <p:cNvSpPr txBox="1"/>
          <p:nvPr/>
        </p:nvSpPr>
        <p:spPr>
          <a:xfrm>
            <a:off x="1050504" y="6857145"/>
            <a:ext cx="1296144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Using more techniques we will get more Accuracy by removing outliers .</a:t>
            </a:r>
          </a:p>
        </p:txBody>
      </p:sp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Student Name : Sayani Sindu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Roll Number : 21B91A05S1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Mobile: +91 9014985249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Email: 21B91A05S1@srkrec.ac.in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Bhimavaram - India</a:t>
            </a:r>
            <a:endParaRPr lang="en-US" sz="1800" dirty="0">
              <a:latin typeface="Book Antiqua" panose="02040602050305030304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Problem Statement</a:t>
            </a:r>
            <a:r>
              <a:rPr lang="en-US" dirty="0">
                <a:latin typeface="Book Antiqua" panose="02040602050305030304" pitchFamily="18" charset="0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latin typeface="Book Antiqua" panose="02040602050305030304" pitchFamily="18" charset="0"/>
                <a:cs typeface="Arial Bold" pitchFamily="34" charset="0"/>
              </a:rPr>
              <a:t>Data Mining - 01</a:t>
            </a:r>
            <a:r>
              <a:rPr lang="en-US" dirty="0">
                <a:latin typeface="Book Antiqua" panose="02040602050305030304" pitchFamily="18" charset="0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latin typeface="Book Antiqua" panose="02040602050305030304" pitchFamily="18" charset="0"/>
                <a:cs typeface="Arial Bold" pitchFamily="34" charset="0"/>
              </a:rPr>
              <a:t>Data Mining - 02 </a:t>
            </a:r>
            <a:r>
              <a:rPr lang="en-US" dirty="0">
                <a:latin typeface="Book Antiqua" panose="02040602050305030304" pitchFamily="18" charset="0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Exploratory Data Analysis (EDA)	</a:t>
            </a:r>
            <a:r>
              <a:rPr lang="en-US" dirty="0">
                <a:latin typeface="Book Antiqua" panose="02040602050305030304" pitchFamily="18" charset="0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Data Visualization 	07</a:t>
            </a:r>
            <a:endParaRPr lang="en-US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/>
              <a:t>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662" y="4839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EFA3AB-01CB-C91C-30A8-A413BAAC7BBB}"/>
              </a:ext>
            </a:extLst>
          </p:cNvPr>
          <p:cNvSpPr txBox="1"/>
          <p:nvPr/>
        </p:nvSpPr>
        <p:spPr>
          <a:xfrm>
            <a:off x="685800" y="1788020"/>
            <a:ext cx="14190240" cy="613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Credit Score Classification is one of the important aspects of the present world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Credit Score is prediction of behaviour of credit card based on credit report of an individual .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As many  bank advantages are based on Credit Score . Credit Score Calculation for an individual is Mandatory.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By this , the Problem Statement is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                  Credit Score Classification of people related to a particular bank based on the                           details of Number of loans ,Credit card number ,EMI etc.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693AD7-0366-FD48-7DB8-0F4908543A94}"/>
              </a:ext>
            </a:extLst>
          </p:cNvPr>
          <p:cNvSpPr txBox="1"/>
          <p:nvPr/>
        </p:nvSpPr>
        <p:spPr>
          <a:xfrm>
            <a:off x="661845" y="1263863"/>
            <a:ext cx="1354216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Given dataset has Null values ad many Categorical variables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45B6D-D8F4-3169-CE01-91DF7472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8" y="2242592"/>
            <a:ext cx="4435224" cy="4787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EC649-C619-5DC0-7671-D25DECB0CFB4}"/>
              </a:ext>
            </a:extLst>
          </p:cNvPr>
          <p:cNvSpPr txBox="1"/>
          <p:nvPr/>
        </p:nvSpPr>
        <p:spPr>
          <a:xfrm>
            <a:off x="6019056" y="2386608"/>
            <a:ext cx="756084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Given Dataset has 24 attributes and 20 attribute values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We have used Simple Imputer to handle Null values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Because Simple Imputer handles both Numeric and Categorical attributes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After this we have only categorical attributes .</a:t>
            </a:r>
          </a:p>
        </p:txBody>
      </p:sp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8E3423-72B8-5189-2227-95B597BD4624}"/>
              </a:ext>
            </a:extLst>
          </p:cNvPr>
          <p:cNvSpPr txBox="1"/>
          <p:nvPr/>
        </p:nvSpPr>
        <p:spPr>
          <a:xfrm>
            <a:off x="1122512" y="1243903"/>
            <a:ext cx="122413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Label Encoder is used to convert Categorical variables to Numeric variables .</a:t>
            </a:r>
          </a:p>
          <a:p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46880-391C-B859-8629-7277F5CC2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62" y="2195546"/>
            <a:ext cx="4691537" cy="1615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54E41-1E9C-AB2A-2D01-A65209F88716}"/>
              </a:ext>
            </a:extLst>
          </p:cNvPr>
          <p:cNvSpPr txBox="1"/>
          <p:nvPr/>
        </p:nvSpPr>
        <p:spPr>
          <a:xfrm>
            <a:off x="6811144" y="22267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Credit Mix ,Payment of Min Amount, Payment Behaviour , Credit Score[Target variable] are converted to numeric attributes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41AF9-A345-60D8-C69B-B690E512DDCB}"/>
              </a:ext>
            </a:extLst>
          </p:cNvPr>
          <p:cNvSpPr txBox="1"/>
          <p:nvPr/>
        </p:nvSpPr>
        <p:spPr>
          <a:xfrm>
            <a:off x="1011741" y="3811126"/>
            <a:ext cx="1293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Delete the attributes that does not affect our target variable 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8CAED9-346D-3494-A2E5-3212EE1B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41" y="4367893"/>
            <a:ext cx="4260274" cy="1044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DC3E33-C6C0-A7B1-9598-D041FDB4F46B}"/>
              </a:ext>
            </a:extLst>
          </p:cNvPr>
          <p:cNvSpPr txBox="1"/>
          <p:nvPr/>
        </p:nvSpPr>
        <p:spPr>
          <a:xfrm>
            <a:off x="1011740" y="6491064"/>
            <a:ext cx="1185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Book Antiqua" panose="02040602050305030304" pitchFamily="18" charset="0"/>
              </a:rPr>
              <a:t> The Dataset is a balance Dataset[0.61:1] 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6230CA-A3EE-BCB0-050D-B515ACFF8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760" y="4334346"/>
            <a:ext cx="5921253" cy="20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B9D92-9B22-AB8A-5F8E-97DEE967D083}"/>
              </a:ext>
            </a:extLst>
          </p:cNvPr>
          <p:cNvSpPr txBox="1"/>
          <p:nvPr/>
        </p:nvSpPr>
        <p:spPr>
          <a:xfrm>
            <a:off x="834480" y="1197556"/>
            <a:ext cx="12961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Our Target Variable is “</a:t>
            </a:r>
            <a:r>
              <a:rPr lang="en-IN" sz="2800" dirty="0" err="1">
                <a:latin typeface="Book Antiqua" panose="02040602050305030304" pitchFamily="18" charset="0"/>
              </a:rPr>
              <a:t>Credit_Score</a:t>
            </a:r>
            <a:r>
              <a:rPr lang="en-IN" sz="2800" dirty="0">
                <a:latin typeface="Book Antiqua" panose="02040602050305030304" pitchFamily="18" charset="0"/>
              </a:rPr>
              <a:t>” and we split the data based on Independent and Target Variable .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We split our Dataset using the method  </a:t>
            </a:r>
            <a:r>
              <a:rPr lang="en-IN" sz="2800" dirty="0" err="1">
                <a:latin typeface="Book Antiqua" panose="02040602050305030304" pitchFamily="18" charset="0"/>
              </a:rPr>
              <a:t>train_test_split</a:t>
            </a:r>
            <a:r>
              <a:rPr lang="en-IN" sz="2800" dirty="0">
                <a:latin typeface="Book Antiqua" panose="02040602050305030304" pitchFamily="18" charset="0"/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The two Datasets [x ,y] are of with Target and Independent Variables divided into train and test Datasets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98F867-E710-0199-5261-3331CA7C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46848"/>
            <a:ext cx="6192688" cy="192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26EAA-204C-E658-187A-5116F1BB7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184" y="4398081"/>
            <a:ext cx="6325148" cy="214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8A8FA2-E858-E0E3-6CFF-F61A3CC6EFD4}"/>
              </a:ext>
            </a:extLst>
          </p:cNvPr>
          <p:cNvSpPr txBox="1"/>
          <p:nvPr/>
        </p:nvSpPr>
        <p:spPr>
          <a:xfrm>
            <a:off x="834480" y="6467254"/>
            <a:ext cx="12961440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The Dataset is divided into Train and Test Datasets that are used to Discover algorithms and predict the values respectively </a:t>
            </a:r>
            <a:r>
              <a:rPr lang="en-IN" sz="3200" dirty="0">
                <a:latin typeface="Book Antiqua" panose="0204060205030503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744F74-51A2-C3D9-7436-1F15F2D0C7E4}"/>
              </a:ext>
            </a:extLst>
          </p:cNvPr>
          <p:cNvSpPr txBox="1"/>
          <p:nvPr/>
        </p:nvSpPr>
        <p:spPr>
          <a:xfrm>
            <a:off x="715813" y="1090452"/>
            <a:ext cx="13584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Bar plot between “</a:t>
            </a:r>
            <a:r>
              <a:rPr lang="en-IN" sz="2800" dirty="0" err="1">
                <a:latin typeface="Book Antiqua" panose="02040602050305030304" pitchFamily="18" charset="0"/>
              </a:rPr>
              <a:t>Credit_Score</a:t>
            </a:r>
            <a:r>
              <a:rPr lang="en-IN" sz="2800" dirty="0">
                <a:latin typeface="Book Antiqua" panose="02040602050305030304" pitchFamily="18" charset="0"/>
              </a:rPr>
              <a:t>” and “Credit_Utilization_Ratio”,”</a:t>
            </a:r>
            <a:r>
              <a:rPr lang="en-IN" sz="2800" dirty="0" err="1">
                <a:latin typeface="Book Antiqua" panose="02040602050305030304" pitchFamily="18" charset="0"/>
              </a:rPr>
              <a:t>Credit_Score</a:t>
            </a:r>
            <a:r>
              <a:rPr lang="en-IN" sz="2800" dirty="0">
                <a:latin typeface="Book Antiqua" panose="02040602050305030304" pitchFamily="18" charset="0"/>
              </a:rPr>
              <a:t>”</a:t>
            </a:r>
          </a:p>
          <a:p>
            <a:r>
              <a:rPr lang="en-IN" sz="2800" dirty="0">
                <a:latin typeface="Book Antiqua" panose="02040602050305030304" pitchFamily="18" charset="0"/>
              </a:rPr>
              <a:t>    and “</a:t>
            </a:r>
            <a:r>
              <a:rPr lang="en-IN" sz="2800" dirty="0" err="1">
                <a:latin typeface="Book Antiqua" panose="02040602050305030304" pitchFamily="18" charset="0"/>
              </a:rPr>
              <a:t>Payment_Behaviour</a:t>
            </a:r>
            <a:r>
              <a:rPr lang="en-IN" sz="2800" dirty="0">
                <a:latin typeface="Book Antiqua" panose="02040602050305030304" pitchFamily="18" charset="0"/>
              </a:rPr>
              <a:t>”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D390C-62D8-744D-EF17-FA4F0E27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80" y="2026006"/>
            <a:ext cx="5585944" cy="4244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05D5E-F0C9-A24D-B41D-DB5EE8DF7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74" y="2214447"/>
            <a:ext cx="3888432" cy="3505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2353B-390D-201C-0648-8961776C0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480" y="2376773"/>
            <a:ext cx="4657942" cy="3766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CA8A1C-C30D-B07F-645F-D6A95C514D02}"/>
              </a:ext>
            </a:extLst>
          </p:cNvPr>
          <p:cNvSpPr txBox="1"/>
          <p:nvPr/>
        </p:nvSpPr>
        <p:spPr>
          <a:xfrm>
            <a:off x="978496" y="6635080"/>
            <a:ext cx="12745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Pie chart between “</a:t>
            </a:r>
            <a:r>
              <a:rPr lang="en-IN" sz="2800" dirty="0" err="1">
                <a:latin typeface="Book Antiqua" panose="02040602050305030304" pitchFamily="18" charset="0"/>
              </a:rPr>
              <a:t>Credit_Score</a:t>
            </a:r>
            <a:r>
              <a:rPr lang="en-IN" sz="2800" dirty="0">
                <a:latin typeface="Book Antiqua" panose="02040602050305030304" pitchFamily="18" charset="0"/>
              </a:rPr>
              <a:t>” and “</a:t>
            </a:r>
            <a:r>
              <a:rPr lang="en-IN" sz="2800" dirty="0" err="1">
                <a:latin typeface="Book Antiqua" panose="02040602050305030304" pitchFamily="18" charset="0"/>
              </a:rPr>
              <a:t>Total_EMI_per_month</a:t>
            </a:r>
            <a:r>
              <a:rPr lang="en-IN" sz="2800" dirty="0">
                <a:latin typeface="Book Antiqua" panose="02040602050305030304" pitchFamily="18" charset="0"/>
              </a:rPr>
              <a:t>” .</a:t>
            </a:r>
          </a:p>
        </p:txBody>
      </p:sp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0B671-2A06-B528-C81D-16B885B5F63E}"/>
              </a:ext>
            </a:extLst>
          </p:cNvPr>
          <p:cNvSpPr txBox="1"/>
          <p:nvPr/>
        </p:nvSpPr>
        <p:spPr>
          <a:xfrm>
            <a:off x="1050504" y="1306488"/>
            <a:ext cx="128940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Problem is Multi Labelled Classification [Three Labels]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We can use Six Algorithms for our Dataset . Those are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4D11-E20D-DA7F-CC82-9C1515A73A0E}"/>
              </a:ext>
            </a:extLst>
          </p:cNvPr>
          <p:cNvSpPr txBox="1"/>
          <p:nvPr/>
        </p:nvSpPr>
        <p:spPr>
          <a:xfrm>
            <a:off x="2346648" y="3034680"/>
            <a:ext cx="972108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Decision Tree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Extra Trees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KNN Algorithm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Gaussian Bayes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5D5C-C389-937A-A7DF-870597D0CA39}"/>
              </a:ext>
            </a:extLst>
          </p:cNvPr>
          <p:cNvSpPr txBox="1"/>
          <p:nvPr/>
        </p:nvSpPr>
        <p:spPr>
          <a:xfrm>
            <a:off x="1194520" y="6059016"/>
            <a:ext cx="122413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SVM algorithm will be slow because of our large Dataset[100000 rows]</a:t>
            </a:r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FB0AC-58DC-5A5F-A916-CA5DAB1AFB10}"/>
              </a:ext>
            </a:extLst>
          </p:cNvPr>
          <p:cNvSpPr txBox="1"/>
          <p:nvPr/>
        </p:nvSpPr>
        <p:spPr>
          <a:xfrm>
            <a:off x="762472" y="1450504"/>
            <a:ext cx="13537504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Logistic Regression gives Accuracy of </a:t>
            </a:r>
            <a:r>
              <a:rPr lang="en-IN" b="1" dirty="0">
                <a:latin typeface="Book Antiqua" panose="02040602050305030304" pitchFamily="18" charset="0"/>
              </a:rPr>
              <a:t>61.3%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Decision Tree Classification gives Accuracy of </a:t>
            </a:r>
            <a:r>
              <a:rPr lang="en-IN" b="1" dirty="0">
                <a:latin typeface="Book Antiqua" panose="02040602050305030304" pitchFamily="18" charset="0"/>
              </a:rPr>
              <a:t>68%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Extra Tree Classification gives Accuracy of </a:t>
            </a:r>
            <a:r>
              <a:rPr lang="en-IN" b="1" dirty="0">
                <a:latin typeface="Book Antiqua" panose="02040602050305030304" pitchFamily="18" charset="0"/>
              </a:rPr>
              <a:t>74.7%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Random Forest Classification gives Accuracy of </a:t>
            </a:r>
            <a:r>
              <a:rPr lang="en-IN" b="1" dirty="0">
                <a:latin typeface="Book Antiqua" panose="02040602050305030304" pitchFamily="18" charset="0"/>
              </a:rPr>
              <a:t>77.5%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KNN Algorithm gives Accuracy of </a:t>
            </a:r>
            <a:r>
              <a:rPr lang="en-IN" b="1" dirty="0">
                <a:latin typeface="Book Antiqua" panose="02040602050305030304" pitchFamily="18" charset="0"/>
              </a:rPr>
              <a:t>66.8%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Gaussian Bayes Algorithm gives Accuracy of </a:t>
            </a:r>
            <a:r>
              <a:rPr lang="en-IN" b="1" dirty="0">
                <a:latin typeface="Book Antiqua" panose="02040602050305030304" pitchFamily="18" charset="0"/>
              </a:rPr>
              <a:t>60.9%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19086</TotalTime>
  <Words>563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sayani sindu</cp:lastModifiedBy>
  <cp:revision>1122</cp:revision>
  <dcterms:created xsi:type="dcterms:W3CDTF">2018-11-22T06:53:55Z</dcterms:created>
  <dcterms:modified xsi:type="dcterms:W3CDTF">2023-07-29T06:46:16Z</dcterms:modified>
</cp:coreProperties>
</file>