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9EFA81-4B3E-43B0-A341-B6C014FF6440}">
  <a:tblStyle styleId="{5F9EFA81-4B3E-43B0-A341-B6C014FF644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rate greater than 1e-3 exploding without converging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smaller one was to slow for converging.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Input is a single review, each neuron is a word from the review.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embedding layer takes in the raw review and weight vector to return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yelp had this yelp dataset challenge,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experiment B is a little different from A. we still train individual reviews except on the testing set.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only saved 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from exp A, because we want to predict overall ratings for businesses.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elp.com/dataset_challenge" TargetMode="External"/><Relationship Id="rId4" Type="http://schemas.openxmlformats.org/officeDocument/2006/relationships/hyperlink" Target="https://arxiv.org/pdf/1412.6980.pdf" TargetMode="External"/><Relationship Id="rId5" Type="http://schemas.openxmlformats.org/officeDocument/2006/relationships/hyperlink" Target="http://arxiv.org/pdf/1408.5882v2.pdf" TargetMode="External"/><Relationship Id="rId6" Type="http://schemas.openxmlformats.org/officeDocument/2006/relationships/hyperlink" Target="http://www.wildml.com/2015/12/implementing-a-cnn-for-text-classification-in-tensorflow/" TargetMode="External"/><Relationship Id="rId7" Type="http://schemas.openxmlformats.org/officeDocument/2006/relationships/hyperlink" Target="http://www.wildml.com/2015/11/understanding-convolutional-neural-networks-for-nl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9.png"/><Relationship Id="rId5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 Review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Zhansaya 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Jeffrey 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219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Hyperparameters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952500" y="89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{5F9EFA81-4B3E-43B0-A341-B6C014FF6440}</a:tableStyleId>
              </a:tblPr>
              <a:tblGrid>
                <a:gridCol w="3619500"/>
                <a:gridCol w="3619500"/>
              </a:tblGrid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Parameter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Description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Review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Length of longest review or sentence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Number of Classes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 stars (or 9 for overall)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Vocabulary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Number of unique words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Embedding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Dimensions of Weight Vectors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Filter Sizes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Convolutional Layer Filter Size {3, 4, 5}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Number of Filters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L2 Regularization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Dropout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Learning Rate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1e-3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37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Batch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100 reviews or businesses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2510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76" y="751199"/>
            <a:ext cx="6528850" cy="42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518100" y="117984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{5F9EFA81-4B3E-43B0-A341-B6C014FF6440}</a:tableStyleId>
              </a:tblPr>
              <a:tblGrid>
                <a:gridCol w="1384000"/>
                <a:gridCol w="2261550"/>
                <a:gridCol w="2331050"/>
                <a:gridCol w="2131200"/>
              </a:tblGrid>
              <a:tr h="842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50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~70%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~55%</a:t>
                      </a: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~55%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850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~70%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~55%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~55%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Off by ~0.25 stars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842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~60%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~60%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~60%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prediction by incorporating other features such 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Location (longitude, latitude, city, state)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Review votes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tuning!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Optimize preprocessing steps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very slow on big data set!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~40 minutes on 1.3 million reviews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GPU instead of CPU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 u="sng">
                <a:solidFill>
                  <a:srgbClr val="1155CC"/>
                </a:solidFill>
                <a:hlinkClick r:id="rId3"/>
              </a:rPr>
              <a:t>Yelp Dataset Challenge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 u="sng">
                <a:solidFill>
                  <a:srgbClr val="1155CC"/>
                </a:solidFill>
                <a:hlinkClick r:id="rId4"/>
              </a:rPr>
              <a:t>ADAM: A METHOD FOR STOCHASTIC OPTIMIZATIO</a:t>
            </a:r>
            <a:r>
              <a:rPr lang="en" sz="1200" u="sng">
                <a:solidFill>
                  <a:srgbClr val="1155CC"/>
                </a:solidFill>
              </a:rPr>
              <a:t>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 u="sng">
                <a:solidFill>
                  <a:srgbClr val="1155CC"/>
                </a:solidFill>
                <a:hlinkClick r:id="rId5"/>
              </a:rPr>
              <a:t>Convolutional Neural Networks for Sentence Classification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IMPLEMENTING A CNN FOR TEXT CLASSIFICATION IN TENSORFLOW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 u="sng">
                <a:solidFill>
                  <a:srgbClr val="1155CC"/>
                </a:solidFill>
                <a:hlinkClick r:id="rId7"/>
              </a:rPr>
              <a:t>UNDERSTANDING CONVOLUTIONAL NEURAL NETWORKS FOR NLP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Yelp Reviews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6017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450" y="1017724"/>
            <a:ext cx="3061850" cy="2106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Shape 67"/>
          <p:cNvGrpSpPr/>
          <p:nvPr/>
        </p:nvGrpSpPr>
        <p:grpSpPr>
          <a:xfrm>
            <a:off x="311699" y="786275"/>
            <a:ext cx="8520599" cy="3978073"/>
            <a:chOff x="311700" y="1017725"/>
            <a:chExt cx="8520599" cy="4125776"/>
          </a:xfrm>
        </p:grpSpPr>
        <p:pic>
          <p:nvPicPr>
            <p:cNvPr id="68" name="Shape 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1017725"/>
              <a:ext cx="5458749" cy="412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70450" y="3124275"/>
              <a:ext cx="3061849" cy="201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each reviews star rating.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84175"/>
            <a:ext cx="72580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 B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experiment is based on the Experiment A. It collects all predictions and calculates the average for each restaurant.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573300"/>
            <a:ext cx="74866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76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 C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Instead of predicting each review’s star rating, we tried merging all reviews for a restaurant and fed each of them as one sentence into CNN.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864737"/>
            <a:ext cx="75914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311696" y="1105999"/>
            <a:ext cx="4906402" cy="3820300"/>
            <a:chOff x="311696" y="1105999"/>
            <a:chExt cx="4906402" cy="3820300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696" y="1105999"/>
              <a:ext cx="4906402" cy="3820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97" name="Shape 97"/>
            <p:cNvSpPr/>
            <p:nvPr/>
          </p:nvSpPr>
          <p:spPr>
            <a:xfrm>
              <a:off x="695075" y="2970050"/>
              <a:ext cx="2797500" cy="15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075" y="2720275"/>
              <a:ext cx="2980200" cy="15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95075" y="1653475"/>
              <a:ext cx="2537100" cy="15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Features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4549750" y="2024337"/>
            <a:ext cx="4282549" cy="1895324"/>
            <a:chOff x="4549750" y="2024337"/>
            <a:chExt cx="4282549" cy="1895324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b="10841" l="0" r="4370" t="0"/>
            <a:stretch/>
          </p:blipFill>
          <p:spPr>
            <a:xfrm>
              <a:off x="4549750" y="2024337"/>
              <a:ext cx="4282549" cy="1895324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03" name="Shape 103"/>
            <p:cNvSpPr/>
            <p:nvPr/>
          </p:nvSpPr>
          <p:spPr>
            <a:xfrm>
              <a:off x="5091850" y="2737550"/>
              <a:ext cx="3054600" cy="15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91850" y="3050150"/>
              <a:ext cx="3592500" cy="323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Cleaning the Data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00075"/>
            <a:ext cx="8520600" cy="25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Scan through business JSON file for business IDs with a “restaurant” category.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25,071 restaurants out of 77,445 businesses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From review JSON file, extract reviews of restaurants.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1,363,242 reviews out of 2,225,213 total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Delete unused features to save space and time when importing.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Export to new JSON files.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749" y="3543174"/>
            <a:ext cx="2906500" cy="13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 - Experiment 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Read in all restaurant reviews from JSON file.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Tokenize each review using Regular Expression operations.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Pad</a:t>
            </a:r>
            <a:r>
              <a:rPr lang="en">
                <a:solidFill>
                  <a:srgbClr val="000000"/>
                </a:solidFill>
              </a:rPr>
              <a:t> each review to the length of the longest review using &lt;pad&gt; token.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b="1" lang="en">
                <a:solidFill>
                  <a:srgbClr val="000000"/>
                </a:solidFill>
              </a:rPr>
              <a:t>vocabulary</a:t>
            </a:r>
            <a:r>
              <a:rPr lang="en">
                <a:solidFill>
                  <a:srgbClr val="000000"/>
                </a:solidFill>
              </a:rPr>
              <a:t> index that maps each word to an integer index from 0 to the vocabulary size.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Split list of reviews into training, validation, and testing 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 - Experiment B </a:t>
            </a:r>
            <a:r>
              <a:rPr lang="en" sz="2400"/>
              <a:t>&amp;</a:t>
            </a:r>
            <a:r>
              <a:rPr lang="en"/>
              <a:t>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Read in business IDs instead of individual reviews.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Split list of business IDs into training, validation, and testing sets.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For each business ID, retrieve all corresponding reviews.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Exp B: Store all reviews in one list.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Exp C: Combine all reviews into one review.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