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7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1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8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1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9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5"/>
            <a:ext cx="762000" cy="365125"/>
          </a:xfrm>
        </p:spPr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3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3" y="2998766"/>
            <a:ext cx="3053867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5"/>
            <a:ext cx="2133600" cy="365125"/>
          </a:xfrm>
        </p:spPr>
        <p:txBody>
          <a:bodyPr/>
          <a:lstStyle/>
          <a:p>
            <a:fld id="{24353881-6513-4C02-9E8D-BB25F80AB4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5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4353881-6513-4C02-9E8D-BB25F80AB456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5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5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70" y="980728"/>
            <a:ext cx="6984402" cy="3816424"/>
          </a:xfrm>
        </p:spPr>
        <p:txBody>
          <a:bodyPr>
            <a:noAutofit/>
          </a:bodyPr>
          <a:lstStyle/>
          <a:p>
            <a:pPr algn="l"/>
            <a:r>
              <a:rPr lang="en-IN" sz="5400" dirty="0">
                <a:effectLst/>
              </a:rPr>
              <a:t>Data Analytics </a:t>
            </a:r>
            <a:r>
              <a:rPr lang="en-IN" sz="5400" dirty="0" smtClean="0">
                <a:effectLst/>
              </a:rPr>
              <a:t>Process application in real life scenario</a:t>
            </a:r>
            <a:r>
              <a:rPr lang="en-IN" sz="4400" dirty="0" smtClean="0">
                <a:solidFill>
                  <a:srgbClr val="00B050"/>
                </a:solidFill>
                <a:effectLst/>
              </a:rPr>
              <a:t> </a:t>
            </a:r>
            <a:r>
              <a:rPr lang="en-IN" sz="5400" dirty="0">
                <a:effectLst/>
              </a:rPr>
              <a:t/>
            </a:r>
            <a:br>
              <a:rPr lang="en-IN" sz="5400" dirty="0">
                <a:effectLst/>
              </a:rPr>
            </a:br>
            <a:endParaRPr lang="en-IN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5085184"/>
            <a:ext cx="6480048" cy="8164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Done By: </a:t>
            </a:r>
            <a:r>
              <a:rPr lang="en-US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Sayan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Kashyap</a:t>
            </a:r>
            <a:endParaRPr lang="en-IN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5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276872"/>
            <a:ext cx="7092280" cy="3361928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CASE STUDY</a:t>
            </a:r>
            <a:endParaRPr lang="en-IN" sz="9600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6480048" cy="260648"/>
          </a:xfrm>
        </p:spPr>
        <p:txBody>
          <a:bodyPr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4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family is planning a trip to Goa and wants to book </a:t>
            </a:r>
            <a:r>
              <a:rPr lang="en-US" dirty="0" smtClean="0"/>
              <a:t>the perfect </a:t>
            </a:r>
            <a:r>
              <a:rPr lang="en-US" dirty="0"/>
              <a:t>train ticket from Pune to Goa based on everyone's needs and preferences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are going to apply Data Analytics approach to book the perfect train ticket.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0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Scenario: </a:t>
            </a:r>
            <a:r>
              <a:rPr lang="en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 Train Ticket</a:t>
            </a:r>
            <a:r>
              <a:rPr lang="en-IN" sz="4800" b="1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78112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Plan: </a:t>
            </a:r>
            <a:r>
              <a:rPr lang="en-US" sz="2400" dirty="0" smtClean="0"/>
              <a:t>We are planning a family </a:t>
            </a:r>
            <a:r>
              <a:rPr lang="en-US" sz="2400" dirty="0"/>
              <a:t>trip to Goa with a </a:t>
            </a:r>
            <a:r>
              <a:rPr lang="en-US" sz="2400" dirty="0" smtClean="0"/>
              <a:t>goal </a:t>
            </a:r>
            <a:r>
              <a:rPr lang="en-US" sz="2400" dirty="0"/>
              <a:t>on finding the most suitable train ticket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Prepare: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have to research about </a:t>
            </a:r>
            <a:r>
              <a:rPr lang="en-US" sz="2400" dirty="0"/>
              <a:t>train schedules, ticket prices, and seat </a:t>
            </a:r>
            <a:r>
              <a:rPr lang="en-US" sz="2400" dirty="0" smtClean="0"/>
              <a:t>availability.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Process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Compare </a:t>
            </a:r>
            <a:r>
              <a:rPr lang="en-US" sz="2400" dirty="0"/>
              <a:t>travel times, </a:t>
            </a:r>
            <a:r>
              <a:rPr lang="en-US" sz="2400" dirty="0" smtClean="0"/>
              <a:t>fares and seat </a:t>
            </a:r>
            <a:r>
              <a:rPr lang="en-US" sz="2400" dirty="0"/>
              <a:t>availability </a:t>
            </a:r>
            <a:r>
              <a:rPr lang="en-US" sz="2400" dirty="0" smtClean="0"/>
              <a:t>of different </a:t>
            </a:r>
            <a:r>
              <a:rPr lang="en-US" sz="2400" dirty="0"/>
              <a:t>trains from Pune to </a:t>
            </a:r>
            <a:r>
              <a:rPr lang="en-US" sz="2400" dirty="0" smtClean="0"/>
              <a:t>Goa.</a:t>
            </a:r>
            <a:endParaRPr lang="en-US" sz="2400" dirty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Analyze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 smtClean="0"/>
              <a:t>We analyze </a:t>
            </a:r>
            <a:r>
              <a:rPr lang="en-US" sz="2400" dirty="0"/>
              <a:t>the shortlisted trains based on the compiled data and family preferences.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Share</a:t>
            </a:r>
            <a:r>
              <a:rPr lang="en-US" sz="2400" dirty="0" smtClean="0">
                <a:solidFill>
                  <a:schemeClr val="accent1"/>
                </a:solidFill>
              </a:rPr>
              <a:t>: </a:t>
            </a:r>
            <a:r>
              <a:rPr lang="en-US" sz="2400" dirty="0"/>
              <a:t>Share the chosen train details with all family members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Act</a:t>
            </a:r>
            <a:r>
              <a:rPr lang="en-US" sz="2400" dirty="0" smtClean="0">
                <a:solidFill>
                  <a:schemeClr val="accent1"/>
                </a:solidFill>
              </a:rPr>
              <a:t>:</a:t>
            </a:r>
            <a:r>
              <a:rPr lang="en-US" sz="2400" dirty="0" smtClean="0"/>
              <a:t> Finally we book the perfect train ticket.</a:t>
            </a:r>
          </a:p>
          <a:p>
            <a:endParaRPr lang="en-IN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35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IN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inking with Data Analytics Process: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Plan: </a:t>
            </a:r>
            <a:r>
              <a:rPr lang="en-US" dirty="0" smtClean="0"/>
              <a:t>This steps involves identifying a perfect train </a:t>
            </a:r>
            <a:r>
              <a:rPr lang="en-US" dirty="0"/>
              <a:t>option that aligns with preferences, minimizes travel time, and fits within the budget</a:t>
            </a:r>
            <a:r>
              <a:rPr lang="en-US" dirty="0" smtClean="0"/>
              <a:t>.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Collect data on train schedules, ticket prices, seat availability for the Pune to Goa route and analyze </a:t>
            </a:r>
            <a:r>
              <a:rPr lang="en-IN" dirty="0"/>
              <a:t>passenger reviews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188640"/>
            <a:ext cx="7467600" cy="8599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7467600" cy="564949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Process: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dirty="0"/>
              <a:t>Compare travel times, fares, and amenities of different trains from Pune to </a:t>
            </a:r>
            <a:r>
              <a:rPr lang="en-US" sz="2800" dirty="0" smtClean="0"/>
              <a:t>Goa, apply </a:t>
            </a:r>
            <a:r>
              <a:rPr lang="en-US" sz="2800" dirty="0"/>
              <a:t>filters based on family requirements such as budget, preferred travel duration, desired amenities, and availability of </a:t>
            </a:r>
            <a:r>
              <a:rPr lang="en-US" sz="2800" dirty="0" smtClean="0"/>
              <a:t>seats and </a:t>
            </a:r>
            <a:r>
              <a:rPr lang="en-US" sz="2800" dirty="0"/>
              <a:t>s</a:t>
            </a:r>
            <a:r>
              <a:rPr lang="en-US" sz="2800" dirty="0" smtClean="0"/>
              <a:t>hortlist </a:t>
            </a:r>
            <a:r>
              <a:rPr lang="en-US" sz="2800" dirty="0"/>
              <a:t>a few potential trains</a:t>
            </a:r>
            <a:r>
              <a:rPr lang="en-US" sz="2800" dirty="0" smtClean="0"/>
              <a:t>.</a:t>
            </a:r>
          </a:p>
          <a:p>
            <a:pPr marL="36576" indent="0">
              <a:buNone/>
            </a:pPr>
            <a:endParaRPr lang="en-US" sz="2800" dirty="0" smtClean="0"/>
          </a:p>
          <a:p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Analyze: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dirty="0"/>
              <a:t>Analyze the shortlisted trains based on the compiled data and family preferences</a:t>
            </a:r>
            <a:r>
              <a:rPr lang="en-US" sz="2800" dirty="0" smtClean="0"/>
              <a:t>. </a:t>
            </a:r>
            <a:r>
              <a:rPr lang="en-US" sz="2800" dirty="0"/>
              <a:t>Discuss and reach a consensus on the most suitable train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11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Share the chosen train details with all family members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Proceed with booking tickets </a:t>
            </a:r>
            <a:r>
              <a:rPr lang="en-IN" dirty="0"/>
              <a:t>on the chosen </a:t>
            </a:r>
            <a:r>
              <a:rPr lang="en-IN" dirty="0" smtClean="0"/>
              <a:t>train and </a:t>
            </a:r>
            <a:r>
              <a:rPr lang="en-IN" dirty="0"/>
              <a:t>a</a:t>
            </a:r>
            <a:r>
              <a:rPr lang="en-IN" dirty="0" smtClean="0"/>
              <a:t>rrive </a:t>
            </a:r>
            <a:r>
              <a:rPr lang="en-US" dirty="0" smtClean="0"/>
              <a:t>at </a:t>
            </a:r>
            <a:r>
              <a:rPr lang="en-US" dirty="0"/>
              <a:t>the station on </a:t>
            </a:r>
            <a:r>
              <a:rPr lang="en-US" dirty="0" smtClean="0"/>
              <a:t>time, board smoothly and </a:t>
            </a:r>
            <a:r>
              <a:rPr lang="en-IN" dirty="0"/>
              <a:t>enjoy the trip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4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data analytics </a:t>
            </a:r>
            <a:r>
              <a:rPr lang="en-IN" dirty="0" smtClean="0"/>
              <a:t>process </a:t>
            </a:r>
            <a:r>
              <a:rPr lang="en-IN" dirty="0"/>
              <a:t>ensures </a:t>
            </a:r>
            <a:r>
              <a:rPr lang="en-IN" dirty="0" smtClean="0"/>
              <a:t>that </a:t>
            </a:r>
            <a:r>
              <a:rPr lang="en-US" dirty="0" smtClean="0"/>
              <a:t>our </a:t>
            </a:r>
            <a:r>
              <a:rPr lang="en-US" dirty="0"/>
              <a:t>family can book the perfect train ticket for a safe, enjoyable, and memorable trip to Goa.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0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276872"/>
            <a:ext cx="7092280" cy="3361928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IN" sz="9600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6480048" cy="260648"/>
          </a:xfrm>
        </p:spPr>
        <p:txBody>
          <a:bodyPr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7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199</TotalTime>
  <Words>351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Data Analytics Process application in real life scenario  </vt:lpstr>
      <vt:lpstr>CASE STUDY</vt:lpstr>
      <vt:lpstr>Scenario</vt:lpstr>
      <vt:lpstr>Scenario: Booking Train Ticket </vt:lpstr>
      <vt:lpstr>Linking with Data Analytics Process: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</dc:title>
  <dc:creator>PC</dc:creator>
  <cp:lastModifiedBy>PC</cp:lastModifiedBy>
  <cp:revision>16</cp:revision>
  <dcterms:created xsi:type="dcterms:W3CDTF">2023-12-11T13:25:40Z</dcterms:created>
  <dcterms:modified xsi:type="dcterms:W3CDTF">2023-12-11T16:44:41Z</dcterms:modified>
</cp:coreProperties>
</file>