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85" r:id="rId5"/>
    <p:sldId id="257" r:id="rId6"/>
    <p:sldId id="258" r:id="rId7"/>
    <p:sldId id="259" r:id="rId8"/>
    <p:sldId id="291" r:id="rId9"/>
    <p:sldId id="288" r:id="rId10"/>
    <p:sldId id="292" r:id="rId11"/>
    <p:sldId id="293" r:id="rId12"/>
    <p:sldId id="295" r:id="rId13"/>
    <p:sldId id="296" r:id="rId14"/>
    <p:sldId id="260" r:id="rId15"/>
    <p:sldId id="277" r:id="rId16"/>
    <p:sldId id="278"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6E7"/>
    <a:srgbClr val="8D6347"/>
    <a:srgbClr val="FFFFFF"/>
    <a:srgbClr val="9D0000"/>
    <a:srgbClr val="855939"/>
    <a:srgbClr val="60370F"/>
    <a:srgbClr val="8D6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5" d="100"/>
          <a:sy n="55" d="100"/>
        </p:scale>
        <p:origin x="1338" y="84"/>
      </p:cViewPr>
      <p:guideLst/>
    </p:cSldViewPr>
  </p:slideViewPr>
  <p:notesTextViewPr>
    <p:cViewPr>
      <p:scale>
        <a:sx n="3" d="2"/>
        <a:sy n="3" d="2"/>
      </p:scale>
      <p:origin x="0" y="0"/>
    </p:cViewPr>
  </p:notesTextViewPr>
  <p:sorterViewPr>
    <p:cViewPr>
      <p:scale>
        <a:sx n="100" d="100"/>
        <a:sy n="100" d="100"/>
      </p:scale>
      <p:origin x="0" y="-6125"/>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B635C87-2E62-4093-9A27-E98FC63FA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A5AAF69-BA68-4C49-8B47-9FD6ED6C53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9A152F-86C0-448B-A54E-0E2D8D8754BB}" type="datetimeFigureOut">
              <a:rPr lang="en-US" smtClean="0"/>
              <a:t>6/27/2020</a:t>
            </a:fld>
            <a:endParaRPr lang="en-US" dirty="0"/>
          </a:p>
        </p:txBody>
      </p:sp>
      <p:sp>
        <p:nvSpPr>
          <p:cNvPr id="4" name="Footer Placeholder 3">
            <a:extLst>
              <a:ext uri="{FF2B5EF4-FFF2-40B4-BE49-F238E27FC236}">
                <a16:creationId xmlns:a16="http://schemas.microsoft.com/office/drawing/2014/main" xmlns="" id="{37C6C3CB-CCFF-4F2E-B237-337C69FBB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EF750B0-2FB2-4047-BE00-43B13750AB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E503E-9C9E-4EC6-B8AF-91FC09DF0C7B}" type="slidenum">
              <a:rPr lang="en-US" smtClean="0"/>
              <a:t>‹#›</a:t>
            </a:fld>
            <a:endParaRPr lang="en-US" dirty="0"/>
          </a:p>
        </p:txBody>
      </p:sp>
    </p:spTree>
    <p:extLst>
      <p:ext uri="{BB962C8B-B14F-4D97-AF65-F5344CB8AC3E}">
        <p14:creationId xmlns:p14="http://schemas.microsoft.com/office/powerpoint/2010/main" val="147928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077E-5661-4679-A0C9-7CAF4697BC9A}" type="datetimeFigureOut">
              <a:rPr lang="en-US" noProof="0" smtClean="0"/>
              <a:t>6/27/2020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59743-683C-4279-9E83-23C937C99CF6}" type="slidenum">
              <a:rPr lang="en-US" noProof="0" smtClean="0"/>
              <a:t>‹#›</a:t>
            </a:fld>
            <a:endParaRPr lang="en-US" noProof="0" dirty="0"/>
          </a:p>
        </p:txBody>
      </p:sp>
    </p:spTree>
    <p:extLst>
      <p:ext uri="{BB962C8B-B14F-4D97-AF65-F5344CB8AC3E}">
        <p14:creationId xmlns:p14="http://schemas.microsoft.com/office/powerpoint/2010/main" val="281931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59743-683C-4279-9E83-23C937C99CF6}" type="slidenum">
              <a:rPr lang="en-US" smtClean="0"/>
              <a:t>1</a:t>
            </a:fld>
            <a:endParaRPr lang="en-US"/>
          </a:p>
        </p:txBody>
      </p:sp>
    </p:spTree>
    <p:extLst>
      <p:ext uri="{BB962C8B-B14F-4D97-AF65-F5344CB8AC3E}">
        <p14:creationId xmlns:p14="http://schemas.microsoft.com/office/powerpoint/2010/main" val="23861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2</a:t>
            </a:fld>
            <a:endParaRPr lang="en-US" noProof="0" dirty="0"/>
          </a:p>
        </p:txBody>
      </p:sp>
    </p:spTree>
    <p:extLst>
      <p:ext uri="{BB962C8B-B14F-4D97-AF65-F5344CB8AC3E}">
        <p14:creationId xmlns:p14="http://schemas.microsoft.com/office/powerpoint/2010/main" val="405702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3</a:t>
            </a:fld>
            <a:endParaRPr lang="en-US" noProof="0" dirty="0"/>
          </a:p>
        </p:txBody>
      </p:sp>
    </p:spTree>
    <p:extLst>
      <p:ext uri="{BB962C8B-B14F-4D97-AF65-F5344CB8AC3E}">
        <p14:creationId xmlns:p14="http://schemas.microsoft.com/office/powerpoint/2010/main" val="271304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4</a:t>
            </a:fld>
            <a:endParaRPr lang="en-US" noProof="0" dirty="0"/>
          </a:p>
        </p:txBody>
      </p:sp>
    </p:spTree>
    <p:extLst>
      <p:ext uri="{BB962C8B-B14F-4D97-AF65-F5344CB8AC3E}">
        <p14:creationId xmlns:p14="http://schemas.microsoft.com/office/powerpoint/2010/main" val="62626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11</a:t>
            </a:fld>
            <a:endParaRPr lang="en-US" noProof="0" dirty="0"/>
          </a:p>
        </p:txBody>
      </p:sp>
    </p:spTree>
    <p:extLst>
      <p:ext uri="{BB962C8B-B14F-4D97-AF65-F5344CB8AC3E}">
        <p14:creationId xmlns:p14="http://schemas.microsoft.com/office/powerpoint/2010/main" val="190244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12</a:t>
            </a:fld>
            <a:endParaRPr lang="en-US" noProof="0" dirty="0"/>
          </a:p>
        </p:txBody>
      </p:sp>
    </p:spTree>
    <p:extLst>
      <p:ext uri="{BB962C8B-B14F-4D97-AF65-F5344CB8AC3E}">
        <p14:creationId xmlns:p14="http://schemas.microsoft.com/office/powerpoint/2010/main" val="292261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13</a:t>
            </a:fld>
            <a:endParaRPr lang="en-US" noProof="0" dirty="0"/>
          </a:p>
        </p:txBody>
      </p:sp>
    </p:spTree>
    <p:extLst>
      <p:ext uri="{BB962C8B-B14F-4D97-AF65-F5344CB8AC3E}">
        <p14:creationId xmlns:p14="http://schemas.microsoft.com/office/powerpoint/2010/main" val="2361866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2.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30.svg"/><Relationship Id="rId4" Type="http://schemas.openxmlformats.org/officeDocument/2006/relationships/image" Target="../media/image2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xmlns=""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xmlns=""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xmlns=""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xmlns=""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12BFAD3E-7077-4F6A-9BC8-4508F2B4F54A}"/>
              </a:ext>
            </a:extLst>
          </p:cNvPr>
          <p:cNvSpPr>
            <a:spLocks noGrp="1"/>
          </p:cNvSpPr>
          <p:nvPr>
            <p:ph type="dt" sz="half" idx="10"/>
          </p:nvPr>
        </p:nvSpPr>
        <p:spPr/>
        <p:txBody>
          <a:bodyPr/>
          <a:lstStyle/>
          <a:p>
            <a:fld id="{F01F312F-1DCB-48A4-8ECE-A7A423B5D269}"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xmlns=""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11" name="Picture Placeholder 14" descr="Your logo">
            <a:extLst>
              <a:ext uri="{FF2B5EF4-FFF2-40B4-BE49-F238E27FC236}">
                <a16:creationId xmlns:a16="http://schemas.microsoft.com/office/drawing/2014/main" xmlns="" id="{FC85CAB4-100C-489B-BC14-9A3F41B7EC88}"/>
              </a:ext>
              <a:ext uri="{C183D7F6-B498-43B3-948B-1728B52AA6E4}">
                <adec:decorative xmlns:adec="http://schemas.microsoft.com/office/drawing/2017/decorative" xmlns="" val="0"/>
              </a:ext>
            </a:extLst>
          </p:cNvPr>
          <p:cNvSpPr>
            <a:spLocks noGrp="1"/>
          </p:cNvSpPr>
          <p:nvPr>
            <p:ph type="pic" sz="quarter" idx="15"/>
          </p:nvPr>
        </p:nvSpPr>
        <p:spPr>
          <a:xfrm>
            <a:off x="953091" y="87312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9892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6" name="Rectangle 45" descr="Brush stroke spot">
            <a:extLst>
              <a:ext uri="{FF2B5EF4-FFF2-40B4-BE49-F238E27FC236}">
                <a16:creationId xmlns:a16="http://schemas.microsoft.com/office/drawing/2014/main" xmlns="" id="{0A2C58D9-C10D-4BD1-98F0-5F5552601AE6}"/>
              </a:ext>
            </a:extLst>
          </p:cNvPr>
          <p:cNvSpPr/>
          <p:nvPr userDrawn="1"/>
        </p:nvSpPr>
        <p:spPr>
          <a:xfrm>
            <a:off x="442270" y="2313405"/>
            <a:ext cx="3675888" cy="179222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descr="Brush stroke spot">
            <a:extLst>
              <a:ext uri="{FF2B5EF4-FFF2-40B4-BE49-F238E27FC236}">
                <a16:creationId xmlns:a16="http://schemas.microsoft.com/office/drawing/2014/main" xmlns="" id="{95045E2F-58A4-48EC-BF05-523315AB6031}"/>
              </a:ext>
            </a:extLst>
          </p:cNvPr>
          <p:cNvSpPr/>
          <p:nvPr userDrawn="1"/>
        </p:nvSpPr>
        <p:spPr>
          <a:xfrm>
            <a:off x="5747630" y="2309233"/>
            <a:ext cx="3675888" cy="179222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xmlns="" id="{15964389-22F6-40A0-A36E-E542607646E1}"/>
              </a:ext>
            </a:extLst>
          </p:cNvPr>
          <p:cNvSpPr>
            <a:spLocks noGrp="1"/>
          </p:cNvSpPr>
          <p:nvPr>
            <p:ph type="body" sz="quarter" idx="57"/>
          </p:nvPr>
        </p:nvSpPr>
        <p:spPr>
          <a:xfrm>
            <a:off x="1046452" y="3642055"/>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xmlns=""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1046452" y="4054527"/>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1" name="Text Placeholder 40">
            <a:extLst>
              <a:ext uri="{FF2B5EF4-FFF2-40B4-BE49-F238E27FC236}">
                <a16:creationId xmlns:a16="http://schemas.microsoft.com/office/drawing/2014/main" xmlns="" id="{19621356-FE2C-4AEC-9E89-2CC86A230211}"/>
              </a:ext>
            </a:extLst>
          </p:cNvPr>
          <p:cNvSpPr>
            <a:spLocks noGrp="1"/>
          </p:cNvSpPr>
          <p:nvPr>
            <p:ph type="body" sz="quarter" idx="58" hasCustomPrompt="1"/>
          </p:nvPr>
        </p:nvSpPr>
        <p:spPr>
          <a:xfrm>
            <a:off x="963322" y="2599849"/>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12 345</a:t>
            </a:r>
          </a:p>
        </p:txBody>
      </p:sp>
      <p:sp>
        <p:nvSpPr>
          <p:cNvPr id="39" name="Text Placeholder 40">
            <a:extLst>
              <a:ext uri="{FF2B5EF4-FFF2-40B4-BE49-F238E27FC236}">
                <a16:creationId xmlns:a16="http://schemas.microsoft.com/office/drawing/2014/main" xmlns="" id="{DBAF7C9B-EA69-40A6-AB82-8564FEB1ADA3}"/>
              </a:ext>
            </a:extLst>
          </p:cNvPr>
          <p:cNvSpPr>
            <a:spLocks noGrp="1"/>
          </p:cNvSpPr>
          <p:nvPr>
            <p:ph type="body" sz="quarter" idx="59"/>
          </p:nvPr>
        </p:nvSpPr>
        <p:spPr>
          <a:xfrm>
            <a:off x="6464798" y="3642350"/>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0" name="Text Placeholder 40">
            <a:extLst>
              <a:ext uri="{FF2B5EF4-FFF2-40B4-BE49-F238E27FC236}">
                <a16:creationId xmlns:a16="http://schemas.microsoft.com/office/drawing/2014/main" xmlns="" id="{8AADAA41-DB71-4C36-9EDE-CA7E3121BDAC}"/>
              </a:ext>
            </a:extLst>
          </p:cNvPr>
          <p:cNvSpPr>
            <a:spLocks noGrp="1"/>
          </p:cNvSpPr>
          <p:nvPr>
            <p:ph type="body" sz="quarter" idx="60"/>
          </p:nvPr>
        </p:nvSpPr>
        <p:spPr>
          <a:xfrm>
            <a:off x="6464798" y="4054822"/>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43" name="Text Placeholder 40">
            <a:extLst>
              <a:ext uri="{FF2B5EF4-FFF2-40B4-BE49-F238E27FC236}">
                <a16:creationId xmlns:a16="http://schemas.microsoft.com/office/drawing/2014/main" xmlns="" id="{B13B1E83-DF7D-4152-83F9-7A99039613F2}"/>
              </a:ext>
            </a:extLst>
          </p:cNvPr>
          <p:cNvSpPr>
            <a:spLocks noGrp="1"/>
          </p:cNvSpPr>
          <p:nvPr>
            <p:ph type="body" sz="quarter" idx="61" hasCustomPrompt="1"/>
          </p:nvPr>
        </p:nvSpPr>
        <p:spPr>
          <a:xfrm>
            <a:off x="6381668" y="2600144"/>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6 780</a:t>
            </a:r>
          </a:p>
        </p:txBody>
      </p:sp>
    </p:spTree>
    <p:extLst>
      <p:ext uri="{BB962C8B-B14F-4D97-AF65-F5344CB8AC3E}">
        <p14:creationId xmlns:p14="http://schemas.microsoft.com/office/powerpoint/2010/main" val="394239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Circles">
    <p:spTree>
      <p:nvGrpSpPr>
        <p:cNvPr id="1" name=""/>
        <p:cNvGrpSpPr/>
        <p:nvPr/>
      </p:nvGrpSpPr>
      <p:grpSpPr>
        <a:xfrm>
          <a:off x="0" y="0"/>
          <a:ext cx="0" cy="0"/>
          <a:chOff x="0" y="0"/>
          <a:chExt cx="0" cy="0"/>
        </a:xfrm>
      </p:grpSpPr>
      <p:sp>
        <p:nvSpPr>
          <p:cNvPr id="18" name="Rectangle 17" descr="Brush stroke spot">
            <a:extLst>
              <a:ext uri="{FF2B5EF4-FFF2-40B4-BE49-F238E27FC236}">
                <a16:creationId xmlns:a16="http://schemas.microsoft.com/office/drawing/2014/main" xmlns="" id="{553AE28F-6B33-44BE-A48E-511B9E37A8E5}"/>
              </a:ext>
            </a:extLst>
          </p:cNvPr>
          <p:cNvSpPr/>
          <p:nvPr userDrawn="1"/>
        </p:nvSpPr>
        <p:spPr>
          <a:xfrm>
            <a:off x="649833" y="2266060"/>
            <a:ext cx="10597896" cy="2011680"/>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xmlns="" id="{15964389-22F6-40A0-A36E-E542607646E1}"/>
              </a:ext>
            </a:extLst>
          </p:cNvPr>
          <p:cNvSpPr>
            <a:spLocks noGrp="1"/>
          </p:cNvSpPr>
          <p:nvPr>
            <p:ph type="body" sz="quarter" idx="57"/>
          </p:nvPr>
        </p:nvSpPr>
        <p:spPr>
          <a:xfrm>
            <a:off x="1508836"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1508836"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9" name="Text Placeholder 40">
            <a:extLst>
              <a:ext uri="{FF2B5EF4-FFF2-40B4-BE49-F238E27FC236}">
                <a16:creationId xmlns:a16="http://schemas.microsoft.com/office/drawing/2014/main" xmlns="" id="{DBAF7C9B-EA69-40A6-AB82-8564FEB1ADA3}"/>
              </a:ext>
            </a:extLst>
          </p:cNvPr>
          <p:cNvSpPr>
            <a:spLocks noGrp="1"/>
          </p:cNvSpPr>
          <p:nvPr>
            <p:ph type="body" sz="quarter" idx="59"/>
          </p:nvPr>
        </p:nvSpPr>
        <p:spPr>
          <a:xfrm>
            <a:off x="4716343" y="4448499"/>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0" name="Text Placeholder 40">
            <a:extLst>
              <a:ext uri="{FF2B5EF4-FFF2-40B4-BE49-F238E27FC236}">
                <a16:creationId xmlns:a16="http://schemas.microsoft.com/office/drawing/2014/main" xmlns="" id="{8AADAA41-DB71-4C36-9EDE-CA7E3121BDAC}"/>
              </a:ext>
            </a:extLst>
          </p:cNvPr>
          <p:cNvSpPr>
            <a:spLocks noGrp="1"/>
          </p:cNvSpPr>
          <p:nvPr>
            <p:ph type="body" sz="quarter" idx="60"/>
          </p:nvPr>
        </p:nvSpPr>
        <p:spPr>
          <a:xfrm>
            <a:off x="4716343" y="4860971"/>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3" name="Oval 2">
            <a:extLst>
              <a:ext uri="{FF2B5EF4-FFF2-40B4-BE49-F238E27FC236}">
                <a16:creationId xmlns:a16="http://schemas.microsoft.com/office/drawing/2014/main" xmlns="" id="{29BB331B-BB86-4BF8-B64D-10A4EA066996}"/>
              </a:ext>
            </a:extLst>
          </p:cNvPr>
          <p:cNvSpPr/>
          <p:nvPr userDrawn="1"/>
        </p:nvSpPr>
        <p:spPr>
          <a:xfrm>
            <a:off x="1892209" y="1877591"/>
            <a:ext cx="2376000" cy="23760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Oval 18">
            <a:extLst>
              <a:ext uri="{FF2B5EF4-FFF2-40B4-BE49-F238E27FC236}">
                <a16:creationId xmlns:a16="http://schemas.microsoft.com/office/drawing/2014/main" xmlns="" id="{E4607297-0AE5-4568-8E23-9A22E0C9047F}"/>
              </a:ext>
            </a:extLst>
          </p:cNvPr>
          <p:cNvSpPr/>
          <p:nvPr userDrawn="1"/>
        </p:nvSpPr>
        <p:spPr>
          <a:xfrm>
            <a:off x="5318591" y="2318813"/>
            <a:ext cx="1929600" cy="1929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xmlns="" id="{16AB8DAF-6AF1-4CAA-AE2D-6AD8CDCCD190}"/>
              </a:ext>
            </a:extLst>
          </p:cNvPr>
          <p:cNvSpPr/>
          <p:nvPr userDrawn="1"/>
        </p:nvSpPr>
        <p:spPr>
          <a:xfrm>
            <a:off x="8892192" y="2827701"/>
            <a:ext cx="1407600" cy="1407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Text Placeholder 40">
            <a:extLst>
              <a:ext uri="{FF2B5EF4-FFF2-40B4-BE49-F238E27FC236}">
                <a16:creationId xmlns:a16="http://schemas.microsoft.com/office/drawing/2014/main" xmlns="" id="{5F5CDB97-1A89-4A46-BBC6-957BE23CC68D}"/>
              </a:ext>
            </a:extLst>
          </p:cNvPr>
          <p:cNvSpPr>
            <a:spLocks noGrp="1"/>
          </p:cNvSpPr>
          <p:nvPr userDrawn="1">
            <p:ph type="body" sz="quarter" idx="61"/>
          </p:nvPr>
        </p:nvSpPr>
        <p:spPr>
          <a:xfrm>
            <a:off x="8032507"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3" name="Text Placeholder 40">
            <a:extLst>
              <a:ext uri="{FF2B5EF4-FFF2-40B4-BE49-F238E27FC236}">
                <a16:creationId xmlns:a16="http://schemas.microsoft.com/office/drawing/2014/main" xmlns="" id="{EE3568F2-C8B7-440C-B118-77D1EB8BA68C}"/>
              </a:ext>
            </a:extLst>
          </p:cNvPr>
          <p:cNvSpPr>
            <a:spLocks noGrp="1"/>
          </p:cNvSpPr>
          <p:nvPr userDrawn="1">
            <p:ph type="body" sz="quarter" idx="62"/>
          </p:nvPr>
        </p:nvSpPr>
        <p:spPr>
          <a:xfrm>
            <a:off x="8032507"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28" name="Text Placeholder 40">
            <a:extLst>
              <a:ext uri="{FF2B5EF4-FFF2-40B4-BE49-F238E27FC236}">
                <a16:creationId xmlns:a16="http://schemas.microsoft.com/office/drawing/2014/main" xmlns="" id="{04507F51-0648-491E-AE08-5EFD71620E23}"/>
              </a:ext>
            </a:extLst>
          </p:cNvPr>
          <p:cNvSpPr>
            <a:spLocks noGrp="1"/>
          </p:cNvSpPr>
          <p:nvPr>
            <p:ph type="body" sz="quarter" idx="63" hasCustomPrompt="1"/>
          </p:nvPr>
        </p:nvSpPr>
        <p:spPr>
          <a:xfrm>
            <a:off x="2203729" y="2550122"/>
            <a:ext cx="1734798" cy="618236"/>
          </a:xfrm>
        </p:spPr>
        <p:txBody>
          <a:bodyPr>
            <a:noAutofit/>
          </a:bodyPr>
          <a:lstStyle>
            <a:lvl1pPr marL="0" indent="0" algn="ctr">
              <a:lnSpc>
                <a:spcPct val="100000"/>
              </a:lnSpc>
              <a:spcBef>
                <a:spcPts val="600"/>
              </a:spcBef>
              <a:buNone/>
              <a:defRPr sz="5000" b="1" i="0">
                <a:solidFill>
                  <a:schemeClr val="tx1"/>
                </a:solidFill>
                <a:latin typeface="+mj-lt"/>
              </a:defRPr>
            </a:lvl1pPr>
            <a:lvl2pPr marL="457200" indent="0">
              <a:buNone/>
              <a:defRPr/>
            </a:lvl2pPr>
          </a:lstStyle>
          <a:p>
            <a:pPr lvl="0"/>
            <a:r>
              <a:rPr lang="en-US" noProof="0"/>
              <a:t>$ 100</a:t>
            </a:r>
          </a:p>
        </p:txBody>
      </p:sp>
      <p:sp>
        <p:nvSpPr>
          <p:cNvPr id="29" name="Text Placeholder 40">
            <a:extLst>
              <a:ext uri="{FF2B5EF4-FFF2-40B4-BE49-F238E27FC236}">
                <a16:creationId xmlns:a16="http://schemas.microsoft.com/office/drawing/2014/main" xmlns="" id="{DC7D0F93-C77D-44A3-A2D1-6D8B93ADE8E2}"/>
              </a:ext>
            </a:extLst>
          </p:cNvPr>
          <p:cNvSpPr>
            <a:spLocks noGrp="1"/>
          </p:cNvSpPr>
          <p:nvPr>
            <p:ph type="body" sz="quarter" idx="64" hasCustomPrompt="1"/>
          </p:nvPr>
        </p:nvSpPr>
        <p:spPr>
          <a:xfrm>
            <a:off x="2203729" y="3175537"/>
            <a:ext cx="1734798" cy="418706"/>
          </a:xfrm>
        </p:spPr>
        <p:txBody>
          <a:bodyPr>
            <a:noAutofit/>
          </a:bodyPr>
          <a:lstStyle>
            <a:lvl1pPr marL="0" indent="0" algn="ctr">
              <a:lnSpc>
                <a:spcPct val="100000"/>
              </a:lnSpc>
              <a:spcBef>
                <a:spcPts val="600"/>
              </a:spcBef>
              <a:buNone/>
              <a:defRPr sz="2100" b="0" i="0">
                <a:solidFill>
                  <a:schemeClr val="tx2"/>
                </a:solidFill>
              </a:defRPr>
            </a:lvl1pPr>
            <a:lvl2pPr marL="457200" indent="0">
              <a:buNone/>
              <a:defRPr/>
            </a:lvl2pPr>
          </a:lstStyle>
          <a:p>
            <a:pPr lvl="0"/>
            <a:r>
              <a:rPr lang="en-US" noProof="0"/>
              <a:t>Billion</a:t>
            </a:r>
          </a:p>
        </p:txBody>
      </p:sp>
      <p:sp>
        <p:nvSpPr>
          <p:cNvPr id="32" name="Text Placeholder 40">
            <a:extLst>
              <a:ext uri="{FF2B5EF4-FFF2-40B4-BE49-F238E27FC236}">
                <a16:creationId xmlns:a16="http://schemas.microsoft.com/office/drawing/2014/main" xmlns="" id="{19439A71-712F-42A8-988D-A40FC79D30E3}"/>
              </a:ext>
            </a:extLst>
          </p:cNvPr>
          <p:cNvSpPr>
            <a:spLocks noGrp="1"/>
          </p:cNvSpPr>
          <p:nvPr>
            <p:ph type="body" sz="quarter" idx="65" hasCustomPrompt="1"/>
          </p:nvPr>
        </p:nvSpPr>
        <p:spPr>
          <a:xfrm>
            <a:off x="5429868" y="2755270"/>
            <a:ext cx="1734798" cy="618236"/>
          </a:xfrm>
        </p:spPr>
        <p:txBody>
          <a:bodyPr>
            <a:noAutofit/>
          </a:bodyPr>
          <a:lstStyle>
            <a:lvl1pPr marL="0" indent="0" algn="ctr">
              <a:lnSpc>
                <a:spcPct val="100000"/>
              </a:lnSpc>
              <a:spcBef>
                <a:spcPts val="600"/>
              </a:spcBef>
              <a:buNone/>
              <a:defRPr sz="4500" b="1" i="0">
                <a:solidFill>
                  <a:schemeClr val="tx1"/>
                </a:solidFill>
                <a:latin typeface="+mj-lt"/>
              </a:defRPr>
            </a:lvl1pPr>
            <a:lvl2pPr marL="457200" indent="0">
              <a:buNone/>
              <a:defRPr/>
            </a:lvl2pPr>
          </a:lstStyle>
          <a:p>
            <a:pPr lvl="0"/>
            <a:r>
              <a:rPr lang="en-US" noProof="0"/>
              <a:t>$ 50</a:t>
            </a:r>
          </a:p>
        </p:txBody>
      </p:sp>
      <p:sp>
        <p:nvSpPr>
          <p:cNvPr id="33" name="Text Placeholder 40">
            <a:extLst>
              <a:ext uri="{FF2B5EF4-FFF2-40B4-BE49-F238E27FC236}">
                <a16:creationId xmlns:a16="http://schemas.microsoft.com/office/drawing/2014/main" xmlns="" id="{38AE03D3-550E-413E-8DD3-5A6558981278}"/>
              </a:ext>
            </a:extLst>
          </p:cNvPr>
          <p:cNvSpPr>
            <a:spLocks noGrp="1"/>
          </p:cNvSpPr>
          <p:nvPr>
            <p:ph type="body" sz="quarter" idx="66" hasCustomPrompt="1"/>
          </p:nvPr>
        </p:nvSpPr>
        <p:spPr>
          <a:xfrm>
            <a:off x="5429868" y="3346179"/>
            <a:ext cx="1734798" cy="418706"/>
          </a:xfrm>
        </p:spPr>
        <p:txBody>
          <a:bodyPr>
            <a:noAutofit/>
          </a:bodyPr>
          <a:lstStyle>
            <a:lvl1pPr marL="0" indent="0" algn="ctr">
              <a:lnSpc>
                <a:spcPct val="100000"/>
              </a:lnSpc>
              <a:spcBef>
                <a:spcPts val="600"/>
              </a:spcBef>
              <a:buNone/>
              <a:defRPr sz="2000" b="0" i="0">
                <a:solidFill>
                  <a:schemeClr val="tx2"/>
                </a:solidFill>
              </a:defRPr>
            </a:lvl1pPr>
            <a:lvl2pPr marL="457200" indent="0">
              <a:buNone/>
              <a:defRPr/>
            </a:lvl2pPr>
          </a:lstStyle>
          <a:p>
            <a:pPr lvl="0"/>
            <a:r>
              <a:rPr lang="en-US" noProof="0"/>
              <a:t>Billion</a:t>
            </a:r>
          </a:p>
        </p:txBody>
      </p:sp>
      <p:sp>
        <p:nvSpPr>
          <p:cNvPr id="34" name="Text Placeholder 40">
            <a:extLst>
              <a:ext uri="{FF2B5EF4-FFF2-40B4-BE49-F238E27FC236}">
                <a16:creationId xmlns:a16="http://schemas.microsoft.com/office/drawing/2014/main" xmlns="" id="{0B0F054D-7CBD-40FB-84C5-6E37FDF0EC9C}"/>
              </a:ext>
            </a:extLst>
          </p:cNvPr>
          <p:cNvSpPr>
            <a:spLocks noGrp="1"/>
          </p:cNvSpPr>
          <p:nvPr>
            <p:ph type="body" sz="quarter" idx="67" hasCustomPrompt="1"/>
          </p:nvPr>
        </p:nvSpPr>
        <p:spPr>
          <a:xfrm>
            <a:off x="8830050" y="3060231"/>
            <a:ext cx="1529901" cy="477909"/>
          </a:xfrm>
        </p:spPr>
        <p:txBody>
          <a:bodyPr>
            <a:noAutofit/>
          </a:bodyPr>
          <a:lstStyle>
            <a:lvl1pPr marL="0" indent="0" algn="ctr">
              <a:lnSpc>
                <a:spcPct val="100000"/>
              </a:lnSpc>
              <a:spcBef>
                <a:spcPts val="600"/>
              </a:spcBef>
              <a:buNone/>
              <a:defRPr sz="4000" b="1" i="0">
                <a:solidFill>
                  <a:schemeClr val="tx1"/>
                </a:solidFill>
                <a:latin typeface="+mj-lt"/>
              </a:defRPr>
            </a:lvl1pPr>
            <a:lvl2pPr marL="457200" indent="0">
              <a:buNone/>
              <a:defRPr/>
            </a:lvl2pPr>
          </a:lstStyle>
          <a:p>
            <a:pPr lvl="0"/>
            <a:r>
              <a:rPr lang="en-US" noProof="0"/>
              <a:t>$ 25</a:t>
            </a:r>
          </a:p>
        </p:txBody>
      </p:sp>
      <p:sp>
        <p:nvSpPr>
          <p:cNvPr id="35" name="Text Placeholder 40">
            <a:extLst>
              <a:ext uri="{FF2B5EF4-FFF2-40B4-BE49-F238E27FC236}">
                <a16:creationId xmlns:a16="http://schemas.microsoft.com/office/drawing/2014/main" xmlns="" id="{0285840A-F59B-4DDE-A051-9BBA250A628B}"/>
              </a:ext>
            </a:extLst>
          </p:cNvPr>
          <p:cNvSpPr>
            <a:spLocks noGrp="1"/>
          </p:cNvSpPr>
          <p:nvPr>
            <p:ph type="body" sz="quarter" idx="68" hasCustomPrompt="1"/>
          </p:nvPr>
        </p:nvSpPr>
        <p:spPr>
          <a:xfrm>
            <a:off x="8830050" y="3580049"/>
            <a:ext cx="1529901" cy="418706"/>
          </a:xfrm>
        </p:spPr>
        <p:txBody>
          <a:bodyPr>
            <a:noAutofit/>
          </a:bodyPr>
          <a:lstStyle>
            <a:lvl1pPr marL="0" indent="0" algn="ctr">
              <a:lnSpc>
                <a:spcPct val="100000"/>
              </a:lnSpc>
              <a:spcBef>
                <a:spcPts val="600"/>
              </a:spcBef>
              <a:buNone/>
              <a:defRPr sz="1900" b="0" i="0">
                <a:solidFill>
                  <a:schemeClr val="tx2"/>
                </a:solidFill>
              </a:defRPr>
            </a:lvl1pPr>
            <a:lvl2pPr marL="457200" indent="0">
              <a:buNone/>
              <a:defRPr/>
            </a:lvl2pPr>
          </a:lstStyle>
          <a:p>
            <a:pPr lvl="0"/>
            <a:r>
              <a:rPr lang="en-US" noProof="0"/>
              <a:t>Billion</a:t>
            </a:r>
          </a:p>
        </p:txBody>
      </p:sp>
    </p:spTree>
    <p:extLst>
      <p:ext uri="{BB962C8B-B14F-4D97-AF65-F5344CB8AC3E}">
        <p14:creationId xmlns:p14="http://schemas.microsoft.com/office/powerpoint/2010/main" val="340800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633656"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4" name="Text Placeholder 40">
            <a:extLst>
              <a:ext uri="{FF2B5EF4-FFF2-40B4-BE49-F238E27FC236}">
                <a16:creationId xmlns:a16="http://schemas.microsoft.com/office/drawing/2014/main" xmlns="" id="{2E228B39-E69E-4928-A3B9-E0820CF9C197}"/>
              </a:ext>
            </a:extLst>
          </p:cNvPr>
          <p:cNvSpPr>
            <a:spLocks noGrp="1"/>
          </p:cNvSpPr>
          <p:nvPr>
            <p:ph type="body" sz="quarter" idx="49"/>
          </p:nvPr>
        </p:nvSpPr>
        <p:spPr>
          <a:xfrm>
            <a:off x="838197"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0" name="Text Placeholder 40">
            <a:extLst>
              <a:ext uri="{FF2B5EF4-FFF2-40B4-BE49-F238E27FC236}">
                <a16:creationId xmlns:a16="http://schemas.microsoft.com/office/drawing/2014/main" xmlns="" id="{DB13281D-9A7C-4ED9-86E0-B903E8AE724B}"/>
              </a:ext>
            </a:extLst>
          </p:cNvPr>
          <p:cNvSpPr>
            <a:spLocks noGrp="1"/>
          </p:cNvSpPr>
          <p:nvPr>
            <p:ph type="body" sz="quarter" idx="52"/>
          </p:nvPr>
        </p:nvSpPr>
        <p:spPr>
          <a:xfrm>
            <a:off x="6694264"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6" name="Content Placeholder 2">
            <a:extLst>
              <a:ext uri="{FF2B5EF4-FFF2-40B4-BE49-F238E27FC236}">
                <a16:creationId xmlns:a16="http://schemas.microsoft.com/office/drawing/2014/main" xmlns="" id="{609833F7-F057-48CB-9D76-2CA2BC07E553}"/>
              </a:ext>
            </a:extLst>
          </p:cNvPr>
          <p:cNvSpPr>
            <a:spLocks noGrp="1"/>
          </p:cNvSpPr>
          <p:nvPr>
            <p:ph sz="half" idx="57"/>
          </p:nvPr>
        </p:nvSpPr>
        <p:spPr>
          <a:xfrm>
            <a:off x="6475262"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smtClean="0"/>
              <a:t>Click to edit Master text styles</a:t>
            </a:r>
          </a:p>
        </p:txBody>
      </p:sp>
    </p:spTree>
    <p:extLst>
      <p:ext uri="{BB962C8B-B14F-4D97-AF65-F5344CB8AC3E}">
        <p14:creationId xmlns:p14="http://schemas.microsoft.com/office/powerpoint/2010/main" val="41732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480661"/>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277438"/>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smtClean="0"/>
              <a:t>Click icon to add picture</a:t>
            </a:r>
            <a:endParaRPr lang="en-US" noProof="0" dirty="0"/>
          </a:p>
        </p:txBody>
      </p:sp>
      <p:sp>
        <p:nvSpPr>
          <p:cNvPr id="13" name="Rectangle 12" descr="Brush stroke spot">
            <a:extLst>
              <a:ext uri="{FF2B5EF4-FFF2-40B4-BE49-F238E27FC236}">
                <a16:creationId xmlns:a16="http://schemas.microsoft.com/office/drawing/2014/main" xmlns="" id="{0CCD991D-2B03-47A2-8715-7661B26F9B95}"/>
              </a:ext>
            </a:extLst>
          </p:cNvPr>
          <p:cNvSpPr/>
          <p:nvPr userDrawn="1"/>
        </p:nvSpPr>
        <p:spPr>
          <a:xfrm>
            <a:off x="1990344" y="2075688"/>
            <a:ext cx="8211312" cy="270662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 Placeholder 9" descr="Competitors logos quadrant">
            <a:extLst>
              <a:ext uri="{FF2B5EF4-FFF2-40B4-BE49-F238E27FC236}">
                <a16:creationId xmlns:a16="http://schemas.microsoft.com/office/drawing/2014/main" xmlns="" id="{7246D54D-92E6-4129-9F9B-80AD6027E5BD}"/>
              </a:ext>
            </a:extLst>
          </p:cNvPr>
          <p:cNvSpPr>
            <a:spLocks noGrp="1"/>
          </p:cNvSpPr>
          <p:nvPr>
            <p:ph type="body" sz="quarter" idx="35" hasCustomPrompt="1"/>
          </p:nvPr>
        </p:nvSpPr>
        <p:spPr>
          <a:xfrm>
            <a:off x="4731544" y="1409436"/>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Convenient</a:t>
            </a:r>
          </a:p>
        </p:txBody>
      </p:sp>
      <p:sp>
        <p:nvSpPr>
          <p:cNvPr id="17" name="Text Placeholder 9" descr="Competitors logos quadrant">
            <a:extLst>
              <a:ext uri="{FF2B5EF4-FFF2-40B4-BE49-F238E27FC236}">
                <a16:creationId xmlns:a16="http://schemas.microsoft.com/office/drawing/2014/main" xmlns="" id="{6DEE1C9E-9A2E-44D5-B900-58F0DC5C1526}"/>
              </a:ext>
            </a:extLst>
          </p:cNvPr>
          <p:cNvSpPr>
            <a:spLocks noGrp="1"/>
          </p:cNvSpPr>
          <p:nvPr>
            <p:ph type="body" sz="quarter" idx="36" hasCustomPrompt="1"/>
          </p:nvPr>
        </p:nvSpPr>
        <p:spPr>
          <a:xfrm>
            <a:off x="4731544" y="5690411"/>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Convenient</a:t>
            </a:r>
          </a:p>
        </p:txBody>
      </p:sp>
      <p:sp>
        <p:nvSpPr>
          <p:cNvPr id="18" name="Text Placeholder 9">
            <a:extLst>
              <a:ext uri="{FF2B5EF4-FFF2-40B4-BE49-F238E27FC236}">
                <a16:creationId xmlns:a16="http://schemas.microsoft.com/office/drawing/2014/main" xmlns="" id="{66B9A18B-0CF3-4C0A-B305-707B9A66919A}"/>
              </a:ext>
            </a:extLst>
          </p:cNvPr>
          <p:cNvSpPr>
            <a:spLocks noGrp="1"/>
          </p:cNvSpPr>
          <p:nvPr>
            <p:ph type="body" sz="quarter" idx="37" hasCustomPrompt="1"/>
          </p:nvPr>
        </p:nvSpPr>
        <p:spPr>
          <a:xfrm>
            <a:off x="839903" y="3744448"/>
            <a:ext cx="2728913" cy="425450"/>
          </a:xfrm>
        </p:spPr>
        <p:txBody>
          <a:bodyPr>
            <a:noAutofit/>
          </a:bodyPr>
          <a:lstStyle>
            <a:lvl1pPr marL="0" indent="0" algn="l">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Expensive</a:t>
            </a:r>
          </a:p>
        </p:txBody>
      </p:sp>
      <p:sp>
        <p:nvSpPr>
          <p:cNvPr id="19" name="Text Placeholder 9" descr="Competitors logos quadrant">
            <a:extLst>
              <a:ext uri="{FF2B5EF4-FFF2-40B4-BE49-F238E27FC236}">
                <a16:creationId xmlns:a16="http://schemas.microsoft.com/office/drawing/2014/main" xmlns="" id="{6FE680D8-859C-4A7C-AD2D-F5FBE95F1CF9}"/>
              </a:ext>
            </a:extLst>
          </p:cNvPr>
          <p:cNvSpPr>
            <a:spLocks noGrp="1"/>
          </p:cNvSpPr>
          <p:nvPr>
            <p:ph type="body" sz="quarter" idx="38" hasCustomPrompt="1"/>
          </p:nvPr>
        </p:nvSpPr>
        <p:spPr>
          <a:xfrm>
            <a:off x="8614398" y="3744448"/>
            <a:ext cx="2728913" cy="425450"/>
          </a:xfrm>
        </p:spPr>
        <p:txBody>
          <a:bodyPr>
            <a:noAutofit/>
          </a:bodyPr>
          <a:lstStyle>
            <a:lvl1pPr marL="0" indent="0" algn="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Expensive</a:t>
            </a:r>
          </a:p>
        </p:txBody>
      </p:sp>
      <p:sp>
        <p:nvSpPr>
          <p:cNvPr id="22" name="Picture Placeholder 11" descr="Competitors logos quadrant">
            <a:extLst>
              <a:ext uri="{FF2B5EF4-FFF2-40B4-BE49-F238E27FC236}">
                <a16:creationId xmlns:a16="http://schemas.microsoft.com/office/drawing/2014/main" xmlns="" id="{E6B6CE82-1BDF-4550-8960-7F41345BA07F}"/>
              </a:ext>
            </a:extLst>
          </p:cNvPr>
          <p:cNvSpPr>
            <a:spLocks noGrp="1"/>
          </p:cNvSpPr>
          <p:nvPr>
            <p:ph type="pic" sz="quarter" idx="39" hasCustomPrompt="1"/>
          </p:nvPr>
        </p:nvSpPr>
        <p:spPr>
          <a:xfrm>
            <a:off x="3271215" y="2622855"/>
            <a:ext cx="1772153" cy="777240"/>
          </a:xfrm>
        </p:spPr>
        <p:txBody>
          <a:bodyPr anchor="ctr" anchorCtr="0">
            <a:noAutofit/>
          </a:bodyPr>
          <a:lstStyle>
            <a:lvl1pPr marL="0" indent="0" algn="ctr">
              <a:buNone/>
              <a:defRPr sz="2000" i="0">
                <a:solidFill>
                  <a:schemeClr val="tx2"/>
                </a:solidFill>
              </a:defRPr>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xmlns="" id="{582E2341-B28C-43DC-9292-43E8D75A3BDD}"/>
              </a:ext>
            </a:extLst>
          </p:cNvPr>
          <p:cNvSpPr>
            <a:spLocks noGrp="1"/>
          </p:cNvSpPr>
          <p:nvPr>
            <p:ph type="pic" sz="quarter" idx="40" hasCustomPrompt="1"/>
          </p:nvPr>
        </p:nvSpPr>
        <p:spPr>
          <a:xfrm>
            <a:off x="1366167" y="2060082"/>
            <a:ext cx="1772153" cy="777240"/>
          </a:xfrm>
        </p:spPr>
        <p:txBody>
          <a:bodyPr anchor="ctr" anchorCtr="0">
            <a:noAutofit/>
          </a:bodyPr>
          <a:lstStyle>
            <a:lvl1pPr marL="0" indent="0" algn="ctr">
              <a:buNone/>
              <a:defRPr sz="2000" i="0">
                <a:solidFill>
                  <a:schemeClr val="tx2"/>
                </a:solidFill>
              </a:defRPr>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xmlns="" id="{B5CF88F9-58C0-4E88-8243-2E2026B3D847}"/>
              </a:ext>
            </a:extLst>
          </p:cNvPr>
          <p:cNvSpPr>
            <a:spLocks noGrp="1"/>
          </p:cNvSpPr>
          <p:nvPr>
            <p:ph type="pic" sz="quarter" idx="41" hasCustomPrompt="1"/>
          </p:nvPr>
        </p:nvSpPr>
        <p:spPr>
          <a:xfrm>
            <a:off x="1872684" y="4500968"/>
            <a:ext cx="1772153" cy="777240"/>
          </a:xfrm>
        </p:spPr>
        <p:txBody>
          <a:bodyPr anchor="ctr" anchorCtr="0">
            <a:noAutofit/>
          </a:bodyPr>
          <a:lstStyle>
            <a:lvl1pPr marL="0" indent="0" algn="ctr">
              <a:buNone/>
              <a:defRPr sz="2000" i="0">
                <a:solidFill>
                  <a:schemeClr val="tx2"/>
                </a:solidFill>
              </a:defRPr>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xmlns="" id="{A82EE939-4C57-4B18-8083-AFBEAFEFF3C6}"/>
              </a:ext>
            </a:extLst>
          </p:cNvPr>
          <p:cNvSpPr>
            <a:spLocks noGrp="1"/>
          </p:cNvSpPr>
          <p:nvPr>
            <p:ph type="pic" sz="quarter" idx="42" hasCustomPrompt="1"/>
          </p:nvPr>
        </p:nvSpPr>
        <p:spPr>
          <a:xfrm>
            <a:off x="6636591" y="2679507"/>
            <a:ext cx="1772153" cy="777240"/>
          </a:xfrm>
        </p:spPr>
        <p:txBody>
          <a:bodyPr anchor="ctr" anchorCtr="0">
            <a:noAutofit/>
          </a:bodyPr>
          <a:lstStyle>
            <a:lvl1pPr marL="0" indent="0" algn="ctr">
              <a:buNone/>
              <a:defRPr sz="2000" i="0">
                <a:solidFill>
                  <a:schemeClr val="tx2"/>
                </a:solidFill>
              </a:defRPr>
            </a:lvl1pPr>
          </a:lstStyle>
          <a:p>
            <a:r>
              <a:rPr lang="en-US" noProof="0" dirty="0"/>
              <a:t>Competitor 4</a:t>
            </a:r>
          </a:p>
          <a:p>
            <a:r>
              <a:rPr lang="en-US" noProof="0" dirty="0"/>
              <a:t>Logoя</a:t>
            </a:r>
          </a:p>
        </p:txBody>
      </p:sp>
      <p:sp>
        <p:nvSpPr>
          <p:cNvPr id="26" name="Picture Placeholder 11" descr="Competitors logos quadrant">
            <a:extLst>
              <a:ext uri="{FF2B5EF4-FFF2-40B4-BE49-F238E27FC236}">
                <a16:creationId xmlns:a16="http://schemas.microsoft.com/office/drawing/2014/main" xmlns="" id="{6F0782C9-DB20-403D-BE02-0A8B0F75EEB4}"/>
              </a:ext>
            </a:extLst>
          </p:cNvPr>
          <p:cNvSpPr>
            <a:spLocks noGrp="1"/>
          </p:cNvSpPr>
          <p:nvPr>
            <p:ph type="pic" sz="quarter" idx="43" hasCustomPrompt="1"/>
          </p:nvPr>
        </p:nvSpPr>
        <p:spPr>
          <a:xfrm>
            <a:off x="6458028" y="4605894"/>
            <a:ext cx="1772153" cy="777240"/>
          </a:xfrm>
        </p:spPr>
        <p:txBody>
          <a:bodyPr anchor="ctr" anchorCtr="0">
            <a:noAutofit/>
          </a:bodyPr>
          <a:lstStyle>
            <a:lvl1pPr marL="0" indent="0" algn="ctr">
              <a:buNone/>
              <a:defRPr sz="2000" i="0">
                <a:solidFill>
                  <a:schemeClr val="tx2"/>
                </a:solidFill>
              </a:defRPr>
            </a:lvl1pPr>
          </a:lstStyle>
          <a:p>
            <a:r>
              <a:rPr lang="en-US" noProof="0" dirty="0"/>
              <a:t>Competitor 5</a:t>
            </a:r>
          </a:p>
          <a:p>
            <a:r>
              <a:rPr lang="en-US" noProof="0" dirty="0"/>
              <a:t>Logo</a:t>
            </a:r>
          </a:p>
        </p:txBody>
      </p:sp>
      <p:sp>
        <p:nvSpPr>
          <p:cNvPr id="27" name="Picture Placeholder 11" descr="Competitors logos quadrant">
            <a:extLst>
              <a:ext uri="{FF2B5EF4-FFF2-40B4-BE49-F238E27FC236}">
                <a16:creationId xmlns:a16="http://schemas.microsoft.com/office/drawing/2014/main" xmlns="" id="{BD7EAF5B-32EC-4B5A-91BC-2486855FFC26}"/>
              </a:ext>
            </a:extLst>
          </p:cNvPr>
          <p:cNvSpPr>
            <a:spLocks noGrp="1"/>
          </p:cNvSpPr>
          <p:nvPr>
            <p:ph type="pic" sz="quarter" idx="44" hasCustomPrompt="1"/>
          </p:nvPr>
        </p:nvSpPr>
        <p:spPr>
          <a:xfrm>
            <a:off x="9132534" y="4368730"/>
            <a:ext cx="1772153" cy="777240"/>
          </a:xfrm>
        </p:spPr>
        <p:txBody>
          <a:bodyPr anchor="ctr" anchorCtr="0">
            <a:noAutofit/>
          </a:bodyPr>
          <a:lstStyle>
            <a:lvl1pPr marL="0" indent="0" algn="ctr">
              <a:buNone/>
              <a:defRPr sz="2000" i="0">
                <a:solidFill>
                  <a:schemeClr val="tx2"/>
                </a:solidFill>
              </a:defRPr>
            </a:lvl1pPr>
          </a:lstStyle>
          <a:p>
            <a:r>
              <a:rPr lang="en-US" noProof="0" dirty="0"/>
              <a:t>Competitor 6</a:t>
            </a:r>
          </a:p>
          <a:p>
            <a:r>
              <a:rPr lang="en-US" noProof="0" dirty="0"/>
              <a:t>Logo</a:t>
            </a:r>
          </a:p>
        </p:txBody>
      </p:sp>
      <p:sp>
        <p:nvSpPr>
          <p:cNvPr id="28" name="Picture Placeholder 14" descr="Competitors logos quadrant">
            <a:extLst>
              <a:ext uri="{FF2B5EF4-FFF2-40B4-BE49-F238E27FC236}">
                <a16:creationId xmlns:a16="http://schemas.microsoft.com/office/drawing/2014/main" xmlns="" id="{13F923C2-8EA1-4CAA-AD2F-96AD06CA8988}"/>
              </a:ext>
              <a:ext uri="{C183D7F6-B498-43B3-948B-1728B52AA6E4}">
                <adec:decorative xmlns:adec="http://schemas.microsoft.com/office/drawing/2017/decorative" xmlns="" val="0"/>
              </a:ext>
            </a:extLst>
          </p:cNvPr>
          <p:cNvSpPr>
            <a:spLocks noGrp="1"/>
          </p:cNvSpPr>
          <p:nvPr>
            <p:ph type="pic" sz="quarter" idx="45" hasCustomPrompt="1"/>
          </p:nvPr>
        </p:nvSpPr>
        <p:spPr>
          <a:xfrm>
            <a:off x="9697679" y="2082333"/>
            <a:ext cx="1207008" cy="841248"/>
          </a:xfrm>
        </p:spPr>
        <p:txBody>
          <a:bodyPr wrap="square" lIns="46800" rIns="46800" anchor="ctr" anchorCtr="0">
            <a:noAutofit/>
          </a:bodyPr>
          <a:lstStyle>
            <a:lvl1pPr marL="0" indent="0" algn="ctr">
              <a:lnSpc>
                <a:spcPct val="100000"/>
              </a:lnSpc>
              <a:buNone/>
              <a:defRPr sz="1400">
                <a:solidFill>
                  <a:schemeClr val="tx2"/>
                </a:solidFill>
              </a:defRPr>
            </a:lvl1pPr>
          </a:lstStyle>
          <a:p>
            <a:r>
              <a:rPr lang="en-US" noProof="0" dirty="0"/>
              <a:t>Your</a:t>
            </a:r>
            <a:br>
              <a:rPr lang="en-US" noProof="0" dirty="0"/>
            </a:br>
            <a:r>
              <a:rPr lang="en-US" noProof="0" dirty="0"/>
              <a:t>Restaurant </a:t>
            </a:r>
            <a:br>
              <a:rPr lang="en-US" noProof="0" dirty="0"/>
            </a:br>
            <a:r>
              <a:rPr lang="en-US" noProof="0" dirty="0"/>
              <a:t>LOGO</a:t>
            </a:r>
          </a:p>
        </p:txBody>
      </p:sp>
      <p:cxnSp>
        <p:nvCxnSpPr>
          <p:cNvPr id="29" name="Straight Arrow Connector 28" descr="Competitors logos quadrant">
            <a:extLst>
              <a:ext uri="{FF2B5EF4-FFF2-40B4-BE49-F238E27FC236}">
                <a16:creationId xmlns:a16="http://schemas.microsoft.com/office/drawing/2014/main" xmlns="" id="{6E38594D-B49F-47FB-AAB7-D4B848169F40}"/>
              </a:ext>
            </a:extLst>
          </p:cNvPr>
          <p:cNvCxnSpPr>
            <a:cxnSpLocks/>
          </p:cNvCxnSpPr>
          <p:nvPr userDrawn="1"/>
        </p:nvCxnSpPr>
        <p:spPr>
          <a:xfrm rot="16200000">
            <a:off x="4162045" y="3698539"/>
            <a:ext cx="3867912"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descr="Competitors logos quadrant">
            <a:extLst>
              <a:ext uri="{FF2B5EF4-FFF2-40B4-BE49-F238E27FC236}">
                <a16:creationId xmlns:a16="http://schemas.microsoft.com/office/drawing/2014/main" xmlns="" id="{9CDF9FE9-ABF5-4DE2-A545-2BF180F9F5ED}"/>
              </a:ext>
            </a:extLst>
          </p:cNvPr>
          <p:cNvCxnSpPr>
            <a:cxnSpLocks/>
          </p:cNvCxnSpPr>
          <p:nvPr userDrawn="1"/>
        </p:nvCxnSpPr>
        <p:spPr>
          <a:xfrm>
            <a:off x="943519" y="3680663"/>
            <a:ext cx="1033255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6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Blocks Content">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xmlns="" id="{178B7359-F8D9-49C3-9ECB-5D7928220A32}"/>
              </a:ext>
            </a:extLst>
          </p:cNvPr>
          <p:cNvSpPr/>
          <p:nvPr userDrawn="1"/>
        </p:nvSpPr>
        <p:spPr>
          <a:xfrm>
            <a:off x="940831" y="2764203"/>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xmlns="" id="{DD6BF640-6D98-46DC-BF66-FEB2A0511221}"/>
              </a:ext>
            </a:extLst>
          </p:cNvPr>
          <p:cNvSpPr/>
          <p:nvPr userDrawn="1"/>
        </p:nvSpPr>
        <p:spPr>
          <a:xfrm>
            <a:off x="8132936"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4" name="Rectangle 33">
            <a:extLst>
              <a:ext uri="{FF2B5EF4-FFF2-40B4-BE49-F238E27FC236}">
                <a16:creationId xmlns:a16="http://schemas.microsoft.com/office/drawing/2014/main" xmlns="" id="{E7397380-65CA-490B-89DE-D8D1C25E0B00}"/>
              </a:ext>
            </a:extLst>
          </p:cNvPr>
          <p:cNvSpPr/>
          <p:nvPr userDrawn="1"/>
        </p:nvSpPr>
        <p:spPr>
          <a:xfrm>
            <a:off x="4542600"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xmlns="" id="{75252BCA-7050-40A2-A745-BB966870609C}"/>
              </a:ext>
            </a:extLst>
          </p:cNvPr>
          <p:cNvSpPr/>
          <p:nvPr userDrawn="1"/>
        </p:nvSpPr>
        <p:spPr>
          <a:xfrm>
            <a:off x="940831" y="1953987"/>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8" name="Text Placeholder 12">
            <a:extLst>
              <a:ext uri="{FF2B5EF4-FFF2-40B4-BE49-F238E27FC236}">
                <a16:creationId xmlns:a16="http://schemas.microsoft.com/office/drawing/2014/main" xmlns="" id="{C28E9701-34F1-4219-ACE1-7000B0AE2CD4}"/>
              </a:ext>
            </a:extLst>
          </p:cNvPr>
          <p:cNvSpPr>
            <a:spLocks noGrp="1"/>
          </p:cNvSpPr>
          <p:nvPr>
            <p:ph type="body" sz="quarter" idx="15"/>
          </p:nvPr>
        </p:nvSpPr>
        <p:spPr>
          <a:xfrm>
            <a:off x="940509" y="2871230"/>
            <a:ext cx="3106800" cy="2599560"/>
          </a:xfrm>
        </p:spPr>
        <p:txBody>
          <a:bodyPr>
            <a:normAutofit/>
          </a:bodyPr>
          <a:lstStyle>
            <a:lvl1pPr marL="180000" indent="-180000">
              <a:lnSpc>
                <a:spcPct val="100000"/>
              </a:lnSpc>
              <a:buClr>
                <a:srgbClr val="9D0000"/>
              </a:buClr>
              <a:defRPr sz="1400" i="0">
                <a:solidFill>
                  <a:schemeClr val="tx2"/>
                </a:solidFill>
              </a:defRPr>
            </a:lvl1pPr>
            <a:lvl2pPr marL="180000" indent="-180000">
              <a:lnSpc>
                <a:spcPct val="100000"/>
              </a:lnSpc>
              <a:buClr>
                <a:srgbClr val="9D0000"/>
              </a:buClr>
              <a:defRPr sz="1400" i="0">
                <a:solidFill>
                  <a:schemeClr val="tx2"/>
                </a:solidFill>
              </a:defRPr>
            </a:lvl2pPr>
            <a:lvl3pPr marL="180000" indent="-180000">
              <a:lnSpc>
                <a:spcPct val="100000"/>
              </a:lnSpc>
              <a:buClr>
                <a:srgbClr val="9D0000"/>
              </a:buClr>
              <a:defRPr sz="1400" i="0">
                <a:solidFill>
                  <a:schemeClr val="tx2"/>
                </a:solidFill>
              </a:defRPr>
            </a:lvl3pPr>
            <a:lvl4pPr marL="180000" indent="-180000">
              <a:lnSpc>
                <a:spcPct val="100000"/>
              </a:lnSpc>
              <a:buClr>
                <a:srgbClr val="9D0000"/>
              </a:buClr>
              <a:defRPr sz="1400" i="0">
                <a:solidFill>
                  <a:schemeClr val="tx2"/>
                </a:solidFill>
              </a:defRPr>
            </a:lvl4pPr>
            <a:lvl5pPr marL="180000" indent="-180000">
              <a:lnSpc>
                <a:spcPct val="100000"/>
              </a:lnSpc>
              <a:buClr>
                <a:srgbClr val="9D0000"/>
              </a:buClr>
              <a:defRPr sz="1400" i="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9" name="Text Placeholder 3">
            <a:extLst>
              <a:ext uri="{FF2B5EF4-FFF2-40B4-BE49-F238E27FC236}">
                <a16:creationId xmlns:a16="http://schemas.microsoft.com/office/drawing/2014/main" xmlns="" id="{415564D0-8659-4746-BD61-2022D5A1571C}"/>
              </a:ext>
            </a:extLst>
          </p:cNvPr>
          <p:cNvSpPr>
            <a:spLocks noGrp="1"/>
          </p:cNvSpPr>
          <p:nvPr>
            <p:ph type="body" sz="half" idx="34" hasCustomPrompt="1"/>
          </p:nvPr>
        </p:nvSpPr>
        <p:spPr>
          <a:xfrm>
            <a:off x="1141089"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22" name="Subtitle 2">
            <a:extLst>
              <a:ext uri="{FF2B5EF4-FFF2-40B4-BE49-F238E27FC236}">
                <a16:creationId xmlns:a16="http://schemas.microsoft.com/office/drawing/2014/main" xmlns="" id="{322C9944-3681-441A-BDB1-D9901BE86251}"/>
              </a:ext>
            </a:extLst>
          </p:cNvPr>
          <p:cNvSpPr>
            <a:spLocks noGrp="1"/>
          </p:cNvSpPr>
          <p:nvPr>
            <p:ph type="subTitle" idx="1" hasCustomPrompt="1"/>
          </p:nvPr>
        </p:nvSpPr>
        <p:spPr>
          <a:xfrm>
            <a:off x="1140273" y="2433516"/>
            <a:ext cx="2907035" cy="251428"/>
          </a:xfrm>
        </p:spPr>
        <p:txBody>
          <a:bodyPr>
            <a:normAutofit/>
          </a:bodyPr>
          <a:lstStyle>
            <a:lvl1pPr marL="0" indent="0" algn="l">
              <a:buNone/>
              <a:defRPr sz="16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text</a:t>
            </a:r>
          </a:p>
        </p:txBody>
      </p:sp>
      <p:sp>
        <p:nvSpPr>
          <p:cNvPr id="30" name="Rectangle 29">
            <a:extLst>
              <a:ext uri="{FF2B5EF4-FFF2-40B4-BE49-F238E27FC236}">
                <a16:creationId xmlns:a16="http://schemas.microsoft.com/office/drawing/2014/main" xmlns="" id="{FB03FB91-2842-4B1B-8AE9-E9D1FF269D35}"/>
              </a:ext>
            </a:extLst>
          </p:cNvPr>
          <p:cNvSpPr/>
          <p:nvPr userDrawn="1"/>
        </p:nvSpPr>
        <p:spPr>
          <a:xfrm>
            <a:off x="4542600"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Text Placeholder 12">
            <a:extLst>
              <a:ext uri="{FF2B5EF4-FFF2-40B4-BE49-F238E27FC236}">
                <a16:creationId xmlns:a16="http://schemas.microsoft.com/office/drawing/2014/main" xmlns="" id="{9616E1B6-498C-460B-AB62-AF81D52C4493}"/>
              </a:ext>
            </a:extLst>
          </p:cNvPr>
          <p:cNvSpPr>
            <a:spLocks noGrp="1"/>
          </p:cNvSpPr>
          <p:nvPr>
            <p:ph type="body" sz="quarter" idx="57"/>
          </p:nvPr>
        </p:nvSpPr>
        <p:spPr>
          <a:xfrm>
            <a:off x="4542278"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5" name="Rectangle 34">
            <a:extLst>
              <a:ext uri="{FF2B5EF4-FFF2-40B4-BE49-F238E27FC236}">
                <a16:creationId xmlns:a16="http://schemas.microsoft.com/office/drawing/2014/main" xmlns="" id="{5C441323-C1A6-4BDC-AC0A-1EFAFD9BB852}"/>
              </a:ext>
            </a:extLst>
          </p:cNvPr>
          <p:cNvSpPr/>
          <p:nvPr userDrawn="1"/>
        </p:nvSpPr>
        <p:spPr>
          <a:xfrm>
            <a:off x="8132936"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6" name="Text Placeholder 12">
            <a:extLst>
              <a:ext uri="{FF2B5EF4-FFF2-40B4-BE49-F238E27FC236}">
                <a16:creationId xmlns:a16="http://schemas.microsoft.com/office/drawing/2014/main" xmlns="" id="{BDD3F4DF-AE9A-4210-B425-69CEFF021075}"/>
              </a:ext>
            </a:extLst>
          </p:cNvPr>
          <p:cNvSpPr>
            <a:spLocks noGrp="1"/>
          </p:cNvSpPr>
          <p:nvPr>
            <p:ph type="body" sz="quarter" idx="59"/>
          </p:nvPr>
        </p:nvSpPr>
        <p:spPr>
          <a:xfrm>
            <a:off x="8132614"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3" name="Text Placeholder 3">
            <a:extLst>
              <a:ext uri="{FF2B5EF4-FFF2-40B4-BE49-F238E27FC236}">
                <a16:creationId xmlns:a16="http://schemas.microsoft.com/office/drawing/2014/main" xmlns="" id="{DE83707A-ED46-4701-A2DF-CAF67EC69C0D}"/>
              </a:ext>
            </a:extLst>
          </p:cNvPr>
          <p:cNvSpPr>
            <a:spLocks noGrp="1"/>
          </p:cNvSpPr>
          <p:nvPr>
            <p:ph type="body" sz="half" idx="60" hasCustomPrompt="1"/>
          </p:nvPr>
        </p:nvSpPr>
        <p:spPr>
          <a:xfrm>
            <a:off x="474236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5" name="Text Placeholder 3">
            <a:extLst>
              <a:ext uri="{FF2B5EF4-FFF2-40B4-BE49-F238E27FC236}">
                <a16:creationId xmlns:a16="http://schemas.microsoft.com/office/drawing/2014/main" xmlns="" id="{79E3F99B-4600-4E33-94D7-64D008878A7E}"/>
              </a:ext>
            </a:extLst>
          </p:cNvPr>
          <p:cNvSpPr>
            <a:spLocks noGrp="1"/>
          </p:cNvSpPr>
          <p:nvPr>
            <p:ph type="body" sz="half" idx="61" hasCustomPrompt="1"/>
          </p:nvPr>
        </p:nvSpPr>
        <p:spPr>
          <a:xfrm>
            <a:off x="833319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2" name="Text Placeholder 11">
            <a:extLst>
              <a:ext uri="{FF2B5EF4-FFF2-40B4-BE49-F238E27FC236}">
                <a16:creationId xmlns:a16="http://schemas.microsoft.com/office/drawing/2014/main" xmlns="" id="{1C632C55-1D14-4AE5-91FB-49DA76045810}"/>
              </a:ext>
            </a:extLst>
          </p:cNvPr>
          <p:cNvSpPr>
            <a:spLocks noGrp="1"/>
          </p:cNvSpPr>
          <p:nvPr>
            <p:ph type="body" sz="quarter" idx="62" hasCustomPrompt="1"/>
          </p:nvPr>
        </p:nvSpPr>
        <p:spPr>
          <a:xfrm>
            <a:off x="474236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
        <p:nvSpPr>
          <p:cNvPr id="46" name="Text Placeholder 11">
            <a:extLst>
              <a:ext uri="{FF2B5EF4-FFF2-40B4-BE49-F238E27FC236}">
                <a16:creationId xmlns:a16="http://schemas.microsoft.com/office/drawing/2014/main" xmlns="" id="{52665BC8-C66B-455F-8D42-C0B89951FC6B}"/>
              </a:ext>
            </a:extLst>
          </p:cNvPr>
          <p:cNvSpPr>
            <a:spLocks noGrp="1"/>
          </p:cNvSpPr>
          <p:nvPr>
            <p:ph type="body" sz="quarter" idx="63" hasCustomPrompt="1"/>
          </p:nvPr>
        </p:nvSpPr>
        <p:spPr>
          <a:xfrm>
            <a:off x="833319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Tree>
    <p:extLst>
      <p:ext uri="{BB962C8B-B14F-4D97-AF65-F5344CB8AC3E}">
        <p14:creationId xmlns:p14="http://schemas.microsoft.com/office/powerpoint/2010/main" val="174261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8382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Text Placeholder 40">
            <a:extLst>
              <a:ext uri="{FF2B5EF4-FFF2-40B4-BE49-F238E27FC236}">
                <a16:creationId xmlns:a16="http://schemas.microsoft.com/office/drawing/2014/main" xmlns="" id="{2E228B39-E69E-4928-A3B9-E0820CF9C197}"/>
              </a:ext>
            </a:extLst>
          </p:cNvPr>
          <p:cNvSpPr>
            <a:spLocks noGrp="1"/>
          </p:cNvSpPr>
          <p:nvPr>
            <p:ph type="body" sz="quarter" idx="49"/>
          </p:nvPr>
        </p:nvSpPr>
        <p:spPr>
          <a:xfrm>
            <a:off x="8382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smtClean="0"/>
              <a:t>Click to edit Master text styles</a:t>
            </a:r>
          </a:p>
        </p:txBody>
      </p:sp>
      <p:sp>
        <p:nvSpPr>
          <p:cNvPr id="20" name="Text Placeholder 40">
            <a:extLst>
              <a:ext uri="{FF2B5EF4-FFF2-40B4-BE49-F238E27FC236}">
                <a16:creationId xmlns:a16="http://schemas.microsoft.com/office/drawing/2014/main" xmlns="" id="{DB13281D-9A7C-4ED9-86E0-B903E8AE724B}"/>
              </a:ext>
            </a:extLst>
          </p:cNvPr>
          <p:cNvSpPr>
            <a:spLocks noGrp="1"/>
          </p:cNvSpPr>
          <p:nvPr>
            <p:ph type="body" sz="quarter" idx="52"/>
          </p:nvPr>
        </p:nvSpPr>
        <p:spPr>
          <a:xfrm>
            <a:off x="61338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smtClean="0"/>
              <a:t>Click to edit Master text styles</a:t>
            </a:r>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6" name="Content Placeholder 2">
            <a:extLst>
              <a:ext uri="{FF2B5EF4-FFF2-40B4-BE49-F238E27FC236}">
                <a16:creationId xmlns:a16="http://schemas.microsoft.com/office/drawing/2014/main" xmlns="" id="{609833F7-F057-48CB-9D76-2CA2BC07E553}"/>
              </a:ext>
            </a:extLst>
          </p:cNvPr>
          <p:cNvSpPr>
            <a:spLocks noGrp="1"/>
          </p:cNvSpPr>
          <p:nvPr>
            <p:ph sz="half" idx="57"/>
          </p:nvPr>
        </p:nvSpPr>
        <p:spPr>
          <a:xfrm>
            <a:off x="61338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smtClean="0"/>
              <a:t>Click to edit Master text styles</a:t>
            </a:r>
          </a:p>
        </p:txBody>
      </p:sp>
    </p:spTree>
    <p:extLst>
      <p:ext uri="{BB962C8B-B14F-4D97-AF65-F5344CB8AC3E}">
        <p14:creationId xmlns:p14="http://schemas.microsoft.com/office/powerpoint/2010/main" val="384781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2" name="Rectangle 41" descr="Brush stroke spot">
            <a:extLst>
              <a:ext uri="{FF2B5EF4-FFF2-40B4-BE49-F238E27FC236}">
                <a16:creationId xmlns:a16="http://schemas.microsoft.com/office/drawing/2014/main" xmlns="" id="{5E9B7E8C-EA81-4F11-B6B4-4C6D0883E361}"/>
              </a:ext>
            </a:extLst>
          </p:cNvPr>
          <p:cNvSpPr/>
          <p:nvPr userDrawn="1"/>
        </p:nvSpPr>
        <p:spPr>
          <a:xfrm>
            <a:off x="0" y="2554816"/>
            <a:ext cx="12192000" cy="10332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613" t="-436" r="-2613"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49" name="Straight Connector 48">
            <a:extLst>
              <a:ext uri="{FF2B5EF4-FFF2-40B4-BE49-F238E27FC236}">
                <a16:creationId xmlns:a16="http://schemas.microsoft.com/office/drawing/2014/main" xmlns="" id="{A22D2062-91DE-4F9D-8979-5E7B70BB4D5C}"/>
              </a:ext>
            </a:extLst>
          </p:cNvPr>
          <p:cNvCxnSpPr/>
          <p:nvPr userDrawn="1"/>
        </p:nvCxnSpPr>
        <p:spPr>
          <a:xfrm>
            <a:off x="1430172" y="3058752"/>
            <a:ext cx="8868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xmlns="" id="{4EB635A0-8647-462E-8EFA-7972F5298BA4}"/>
              </a:ext>
            </a:extLst>
          </p:cNvPr>
          <p:cNvSpPr/>
          <p:nvPr userDrawn="1"/>
        </p:nvSpPr>
        <p:spPr>
          <a:xfrm>
            <a:off x="7728076"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7" name="Oval 46">
            <a:extLst>
              <a:ext uri="{FF2B5EF4-FFF2-40B4-BE49-F238E27FC236}">
                <a16:creationId xmlns:a16="http://schemas.microsoft.com/office/drawing/2014/main" xmlns="" id="{85070A80-8F0E-4B18-B219-F60856841BC5}"/>
              </a:ext>
            </a:extLst>
          </p:cNvPr>
          <p:cNvSpPr/>
          <p:nvPr userDrawn="1"/>
        </p:nvSpPr>
        <p:spPr>
          <a:xfrm>
            <a:off x="5541531"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8" name="Oval 47">
            <a:extLst>
              <a:ext uri="{FF2B5EF4-FFF2-40B4-BE49-F238E27FC236}">
                <a16:creationId xmlns:a16="http://schemas.microsoft.com/office/drawing/2014/main" xmlns="" id="{ECAA45C4-93C9-4DB5-B9C6-4767D32E7D4F}"/>
              </a:ext>
            </a:extLst>
          </p:cNvPr>
          <p:cNvSpPr/>
          <p:nvPr userDrawn="1"/>
        </p:nvSpPr>
        <p:spPr>
          <a:xfrm>
            <a:off x="3354987"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Oval 44">
            <a:extLst>
              <a:ext uri="{FF2B5EF4-FFF2-40B4-BE49-F238E27FC236}">
                <a16:creationId xmlns:a16="http://schemas.microsoft.com/office/drawing/2014/main" xmlns="" id="{E5C9AF58-99E9-4922-BA5A-693C45628310}"/>
              </a:ext>
            </a:extLst>
          </p:cNvPr>
          <p:cNvSpPr/>
          <p:nvPr userDrawn="1"/>
        </p:nvSpPr>
        <p:spPr>
          <a:xfrm>
            <a:off x="9914620"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xmlns="" id="{71CAE0A3-2A25-4785-8E62-7CAA552DB48C}"/>
              </a:ext>
            </a:extLst>
          </p:cNvPr>
          <p:cNvSpPr/>
          <p:nvPr userDrawn="1"/>
        </p:nvSpPr>
        <p:spPr>
          <a:xfrm>
            <a:off x="1168442"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5" name="Text Placeholder 3">
            <a:extLst>
              <a:ext uri="{FF2B5EF4-FFF2-40B4-BE49-F238E27FC236}">
                <a16:creationId xmlns:a16="http://schemas.microsoft.com/office/drawing/2014/main" xmlns="" id="{EE24F90E-9639-47BA-B2B5-44308E98E5FF}"/>
              </a:ext>
            </a:extLst>
          </p:cNvPr>
          <p:cNvSpPr>
            <a:spLocks noGrp="1"/>
          </p:cNvSpPr>
          <p:nvPr>
            <p:ph type="body" sz="half" idx="2"/>
          </p:nvPr>
        </p:nvSpPr>
        <p:spPr>
          <a:xfrm>
            <a:off x="859129"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7" name="Text Placeholder 3">
            <a:extLst>
              <a:ext uri="{FF2B5EF4-FFF2-40B4-BE49-F238E27FC236}">
                <a16:creationId xmlns:a16="http://schemas.microsoft.com/office/drawing/2014/main" xmlns="" id="{80E9425A-8D87-4F85-AA5A-B875BC11159E}"/>
              </a:ext>
            </a:extLst>
          </p:cNvPr>
          <p:cNvSpPr>
            <a:spLocks noGrp="1"/>
          </p:cNvSpPr>
          <p:nvPr>
            <p:ph type="body" sz="half" idx="34" hasCustomPrompt="1"/>
          </p:nvPr>
        </p:nvSpPr>
        <p:spPr>
          <a:xfrm>
            <a:off x="859128"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8" name="Text Placeholder 3">
            <a:extLst>
              <a:ext uri="{FF2B5EF4-FFF2-40B4-BE49-F238E27FC236}">
                <a16:creationId xmlns:a16="http://schemas.microsoft.com/office/drawing/2014/main" xmlns="" id="{AAC62CEF-A7CC-4E5C-8E98-48ACBCE01C9F}"/>
              </a:ext>
            </a:extLst>
          </p:cNvPr>
          <p:cNvSpPr>
            <a:spLocks noGrp="1"/>
          </p:cNvSpPr>
          <p:nvPr>
            <p:ph type="body" sz="half" idx="42" hasCustomPrompt="1"/>
          </p:nvPr>
        </p:nvSpPr>
        <p:spPr>
          <a:xfrm>
            <a:off x="1167830"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19" name="Text Placeholder 3">
            <a:extLst>
              <a:ext uri="{FF2B5EF4-FFF2-40B4-BE49-F238E27FC236}">
                <a16:creationId xmlns:a16="http://schemas.microsoft.com/office/drawing/2014/main" xmlns="" id="{809AFEDE-B5E4-4DBC-BBB4-A12825A2C863}"/>
              </a:ext>
            </a:extLst>
          </p:cNvPr>
          <p:cNvSpPr>
            <a:spLocks noGrp="1"/>
          </p:cNvSpPr>
          <p:nvPr>
            <p:ph type="body" sz="half" idx="43" hasCustomPrompt="1"/>
          </p:nvPr>
        </p:nvSpPr>
        <p:spPr>
          <a:xfrm>
            <a:off x="1167830"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3" name="Text Placeholder 3">
            <a:extLst>
              <a:ext uri="{FF2B5EF4-FFF2-40B4-BE49-F238E27FC236}">
                <a16:creationId xmlns:a16="http://schemas.microsoft.com/office/drawing/2014/main" xmlns="" id="{C655C2FA-4FE8-4A41-80BA-4F216DED3B33}"/>
              </a:ext>
            </a:extLst>
          </p:cNvPr>
          <p:cNvSpPr>
            <a:spLocks noGrp="1"/>
          </p:cNvSpPr>
          <p:nvPr>
            <p:ph type="body" sz="half" idx="48" hasCustomPrompt="1"/>
          </p:nvPr>
        </p:nvSpPr>
        <p:spPr>
          <a:xfrm>
            <a:off x="9914008" y="2827850"/>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4" name="Text Placeholder 3">
            <a:extLst>
              <a:ext uri="{FF2B5EF4-FFF2-40B4-BE49-F238E27FC236}">
                <a16:creationId xmlns:a16="http://schemas.microsoft.com/office/drawing/2014/main" xmlns="" id="{EF847E62-5CE2-45BE-A885-8D6CB5A97161}"/>
              </a:ext>
            </a:extLst>
          </p:cNvPr>
          <p:cNvSpPr>
            <a:spLocks noGrp="1"/>
          </p:cNvSpPr>
          <p:nvPr>
            <p:ph type="body" sz="half" idx="49" hasCustomPrompt="1"/>
          </p:nvPr>
        </p:nvSpPr>
        <p:spPr>
          <a:xfrm>
            <a:off x="9914008" y="3070763"/>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6" name="Text Placeholder 3">
            <a:extLst>
              <a:ext uri="{FF2B5EF4-FFF2-40B4-BE49-F238E27FC236}">
                <a16:creationId xmlns:a16="http://schemas.microsoft.com/office/drawing/2014/main" xmlns="" id="{E9700CBF-AC90-4C6B-B28B-6070D7F4D171}"/>
              </a:ext>
            </a:extLst>
          </p:cNvPr>
          <p:cNvSpPr>
            <a:spLocks noGrp="1"/>
          </p:cNvSpPr>
          <p:nvPr>
            <p:ph type="body" sz="half" idx="50" hasCustomPrompt="1"/>
          </p:nvPr>
        </p:nvSpPr>
        <p:spPr>
          <a:xfrm>
            <a:off x="3354375"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7" name="Text Placeholder 3">
            <a:extLst>
              <a:ext uri="{FF2B5EF4-FFF2-40B4-BE49-F238E27FC236}">
                <a16:creationId xmlns:a16="http://schemas.microsoft.com/office/drawing/2014/main" xmlns="" id="{14A999B7-5760-4B03-8394-F38F76320714}"/>
              </a:ext>
            </a:extLst>
          </p:cNvPr>
          <p:cNvSpPr>
            <a:spLocks noGrp="1"/>
          </p:cNvSpPr>
          <p:nvPr>
            <p:ph type="body" sz="half" idx="51" hasCustomPrompt="1"/>
          </p:nvPr>
        </p:nvSpPr>
        <p:spPr>
          <a:xfrm>
            <a:off x="3354375"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9" name="Text Placeholder 3">
            <a:extLst>
              <a:ext uri="{FF2B5EF4-FFF2-40B4-BE49-F238E27FC236}">
                <a16:creationId xmlns:a16="http://schemas.microsoft.com/office/drawing/2014/main" xmlns="" id="{F0F3187D-7DB1-4719-9F22-A55C5CEB6E7B}"/>
              </a:ext>
            </a:extLst>
          </p:cNvPr>
          <p:cNvSpPr>
            <a:spLocks noGrp="1"/>
          </p:cNvSpPr>
          <p:nvPr>
            <p:ph type="body" sz="half" idx="52" hasCustomPrompt="1"/>
          </p:nvPr>
        </p:nvSpPr>
        <p:spPr>
          <a:xfrm>
            <a:off x="5540919"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0" name="Text Placeholder 3">
            <a:extLst>
              <a:ext uri="{FF2B5EF4-FFF2-40B4-BE49-F238E27FC236}">
                <a16:creationId xmlns:a16="http://schemas.microsoft.com/office/drawing/2014/main" xmlns="" id="{FC11D98A-051A-491B-9B80-2EFB0B103E76}"/>
              </a:ext>
            </a:extLst>
          </p:cNvPr>
          <p:cNvSpPr>
            <a:spLocks noGrp="1"/>
          </p:cNvSpPr>
          <p:nvPr>
            <p:ph type="body" sz="half" idx="53" hasCustomPrompt="1"/>
          </p:nvPr>
        </p:nvSpPr>
        <p:spPr>
          <a:xfrm>
            <a:off x="5540919"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2" name="Text Placeholder 3">
            <a:extLst>
              <a:ext uri="{FF2B5EF4-FFF2-40B4-BE49-F238E27FC236}">
                <a16:creationId xmlns:a16="http://schemas.microsoft.com/office/drawing/2014/main" xmlns="" id="{7F4211FC-A6F2-4AFA-9F30-FD13CEAAC5A0}"/>
              </a:ext>
            </a:extLst>
          </p:cNvPr>
          <p:cNvSpPr>
            <a:spLocks noGrp="1"/>
          </p:cNvSpPr>
          <p:nvPr>
            <p:ph type="body" sz="half" idx="54" hasCustomPrompt="1"/>
          </p:nvPr>
        </p:nvSpPr>
        <p:spPr>
          <a:xfrm>
            <a:off x="7727464"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3" name="Text Placeholder 3">
            <a:extLst>
              <a:ext uri="{FF2B5EF4-FFF2-40B4-BE49-F238E27FC236}">
                <a16:creationId xmlns:a16="http://schemas.microsoft.com/office/drawing/2014/main" xmlns="" id="{D3931DEC-CD0C-4B70-8E1E-036122C0484A}"/>
              </a:ext>
            </a:extLst>
          </p:cNvPr>
          <p:cNvSpPr>
            <a:spLocks noGrp="1"/>
          </p:cNvSpPr>
          <p:nvPr>
            <p:ph type="body" sz="half" idx="55" hasCustomPrompt="1"/>
          </p:nvPr>
        </p:nvSpPr>
        <p:spPr>
          <a:xfrm>
            <a:off x="7727464"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4" name="Text Placeholder 3">
            <a:extLst>
              <a:ext uri="{FF2B5EF4-FFF2-40B4-BE49-F238E27FC236}">
                <a16:creationId xmlns:a16="http://schemas.microsoft.com/office/drawing/2014/main" xmlns="" id="{E45025BC-6529-4F89-87D6-1D94E2C72C6F}"/>
              </a:ext>
            </a:extLst>
          </p:cNvPr>
          <p:cNvSpPr>
            <a:spLocks noGrp="1"/>
          </p:cNvSpPr>
          <p:nvPr>
            <p:ph type="body" sz="half" idx="57"/>
          </p:nvPr>
        </p:nvSpPr>
        <p:spPr>
          <a:xfrm>
            <a:off x="9603105"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5" name="Text Placeholder 3">
            <a:extLst>
              <a:ext uri="{FF2B5EF4-FFF2-40B4-BE49-F238E27FC236}">
                <a16:creationId xmlns:a16="http://schemas.microsoft.com/office/drawing/2014/main" xmlns="" id="{3CD7F50C-7C74-42DA-AD3A-38EEA8993C5D}"/>
              </a:ext>
            </a:extLst>
          </p:cNvPr>
          <p:cNvSpPr>
            <a:spLocks noGrp="1"/>
          </p:cNvSpPr>
          <p:nvPr>
            <p:ph type="body" sz="half" idx="58" hasCustomPrompt="1"/>
          </p:nvPr>
        </p:nvSpPr>
        <p:spPr>
          <a:xfrm>
            <a:off x="9603104"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6" name="Text Placeholder 3">
            <a:extLst>
              <a:ext uri="{FF2B5EF4-FFF2-40B4-BE49-F238E27FC236}">
                <a16:creationId xmlns:a16="http://schemas.microsoft.com/office/drawing/2014/main" xmlns="" id="{6B626BA0-3E25-4C19-9341-736B0E810156}"/>
              </a:ext>
            </a:extLst>
          </p:cNvPr>
          <p:cNvSpPr>
            <a:spLocks noGrp="1"/>
          </p:cNvSpPr>
          <p:nvPr>
            <p:ph type="body" sz="half" idx="59"/>
          </p:nvPr>
        </p:nvSpPr>
        <p:spPr>
          <a:xfrm>
            <a:off x="3045123"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7" name="Text Placeholder 3">
            <a:extLst>
              <a:ext uri="{FF2B5EF4-FFF2-40B4-BE49-F238E27FC236}">
                <a16:creationId xmlns:a16="http://schemas.microsoft.com/office/drawing/2014/main" xmlns="" id="{71D35746-C7C9-44AF-B36A-AD900B43E000}"/>
              </a:ext>
            </a:extLst>
          </p:cNvPr>
          <p:cNvSpPr>
            <a:spLocks noGrp="1"/>
          </p:cNvSpPr>
          <p:nvPr>
            <p:ph type="body" sz="half" idx="60" hasCustomPrompt="1"/>
          </p:nvPr>
        </p:nvSpPr>
        <p:spPr>
          <a:xfrm>
            <a:off x="3045122"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8" name="Text Placeholder 3">
            <a:extLst>
              <a:ext uri="{FF2B5EF4-FFF2-40B4-BE49-F238E27FC236}">
                <a16:creationId xmlns:a16="http://schemas.microsoft.com/office/drawing/2014/main" xmlns="" id="{0DD122A5-3E85-448B-AEF4-916061D337DA}"/>
              </a:ext>
            </a:extLst>
          </p:cNvPr>
          <p:cNvSpPr>
            <a:spLocks noGrp="1"/>
          </p:cNvSpPr>
          <p:nvPr>
            <p:ph type="body" sz="half" idx="61"/>
          </p:nvPr>
        </p:nvSpPr>
        <p:spPr>
          <a:xfrm>
            <a:off x="5231117"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9" name="Text Placeholder 3">
            <a:extLst>
              <a:ext uri="{FF2B5EF4-FFF2-40B4-BE49-F238E27FC236}">
                <a16:creationId xmlns:a16="http://schemas.microsoft.com/office/drawing/2014/main" xmlns="" id="{458B3ABB-6123-475E-9158-8F0F7E5CB7EA}"/>
              </a:ext>
            </a:extLst>
          </p:cNvPr>
          <p:cNvSpPr>
            <a:spLocks noGrp="1"/>
          </p:cNvSpPr>
          <p:nvPr>
            <p:ph type="body" sz="half" idx="62" hasCustomPrompt="1"/>
          </p:nvPr>
        </p:nvSpPr>
        <p:spPr>
          <a:xfrm>
            <a:off x="5231116"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0" name="Text Placeholder 3">
            <a:extLst>
              <a:ext uri="{FF2B5EF4-FFF2-40B4-BE49-F238E27FC236}">
                <a16:creationId xmlns:a16="http://schemas.microsoft.com/office/drawing/2014/main" xmlns="" id="{D3B00581-02A2-4EBF-BF5A-C945D4E1CF1F}"/>
              </a:ext>
            </a:extLst>
          </p:cNvPr>
          <p:cNvSpPr>
            <a:spLocks noGrp="1"/>
          </p:cNvSpPr>
          <p:nvPr>
            <p:ph type="body" sz="half" idx="63"/>
          </p:nvPr>
        </p:nvSpPr>
        <p:spPr>
          <a:xfrm>
            <a:off x="7417111"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1" name="Text Placeholder 3">
            <a:extLst>
              <a:ext uri="{FF2B5EF4-FFF2-40B4-BE49-F238E27FC236}">
                <a16:creationId xmlns:a16="http://schemas.microsoft.com/office/drawing/2014/main" xmlns="" id="{841B08C8-6479-4E23-9967-D1A97B48518A}"/>
              </a:ext>
            </a:extLst>
          </p:cNvPr>
          <p:cNvSpPr>
            <a:spLocks noGrp="1"/>
          </p:cNvSpPr>
          <p:nvPr>
            <p:ph type="body" sz="half" idx="64" hasCustomPrompt="1"/>
          </p:nvPr>
        </p:nvSpPr>
        <p:spPr>
          <a:xfrm>
            <a:off x="7417110"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62663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1798360" y="1554169"/>
            <a:ext cx="8595281" cy="4012443"/>
          </a:xfrm>
        </p:spPr>
        <p:txBody>
          <a:bodyPr>
            <a:normAutofit/>
          </a:bodyPr>
          <a:lstStyle>
            <a:lvl1pPr marL="0" indent="0">
              <a:lnSpc>
                <a:spcPct val="100000"/>
              </a:lnSpc>
              <a:spcBef>
                <a:spcPts val="600"/>
              </a:spcBef>
              <a:buClr>
                <a:srgbClr val="9D0000"/>
              </a:buClr>
              <a:buFont typeface="Arial" panose="020B0604020202020204" pitchFamily="34" charset="0"/>
              <a:buNone/>
              <a:defRPr sz="1600" i="0"/>
            </a:lvl1pPr>
          </a:lstStyle>
          <a:p>
            <a:pPr lvl="0"/>
            <a:r>
              <a:rPr lang="en-US" noProof="0" smtClean="0"/>
              <a:t>Click to edit Master text styles</a:t>
            </a:r>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356244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2" name="Rectangle 11" descr="Brush stroke spot">
            <a:extLst>
              <a:ext uri="{FF2B5EF4-FFF2-40B4-BE49-F238E27FC236}">
                <a16:creationId xmlns:a16="http://schemas.microsoft.com/office/drawing/2014/main" xmlns="" id="{A7FA5215-18C5-48EB-9287-FD0210082394}"/>
              </a:ext>
            </a:extLst>
          </p:cNvPr>
          <p:cNvSpPr/>
          <p:nvPr userDrawn="1"/>
        </p:nvSpPr>
        <p:spPr>
          <a:xfrm>
            <a:off x="1510891" y="1671437"/>
            <a:ext cx="2377440" cy="22037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3">
            <a:extLst>
              <a:ext uri="{FF2B5EF4-FFF2-40B4-BE49-F238E27FC236}">
                <a16:creationId xmlns:a16="http://schemas.microsoft.com/office/drawing/2014/main" xmlns="" id="{13B21B5D-078E-4818-93B7-C4BC44E0E670}"/>
              </a:ext>
            </a:extLst>
          </p:cNvPr>
          <p:cNvSpPr>
            <a:spLocks noGrp="1"/>
          </p:cNvSpPr>
          <p:nvPr>
            <p:ph type="body" sz="half" idx="2"/>
          </p:nvPr>
        </p:nvSpPr>
        <p:spPr>
          <a:xfrm>
            <a:off x="1134149"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5" name="Text Placeholder 3">
            <a:extLst>
              <a:ext uri="{FF2B5EF4-FFF2-40B4-BE49-F238E27FC236}">
                <a16:creationId xmlns:a16="http://schemas.microsoft.com/office/drawing/2014/main" xmlns="" id="{19C62EE8-62D4-42A2-ADFB-270054905059}"/>
              </a:ext>
            </a:extLst>
          </p:cNvPr>
          <p:cNvSpPr>
            <a:spLocks noGrp="1"/>
          </p:cNvSpPr>
          <p:nvPr>
            <p:ph type="body" sz="half" idx="34" hasCustomPrompt="1"/>
          </p:nvPr>
        </p:nvSpPr>
        <p:spPr>
          <a:xfrm>
            <a:off x="1138721"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7" name="Text Placeholder 3">
            <a:extLst>
              <a:ext uri="{FF2B5EF4-FFF2-40B4-BE49-F238E27FC236}">
                <a16:creationId xmlns:a16="http://schemas.microsoft.com/office/drawing/2014/main" xmlns="" id="{86BD6FD2-1D30-49A6-830E-AA56A99FC1CE}"/>
              </a:ext>
            </a:extLst>
          </p:cNvPr>
          <p:cNvSpPr>
            <a:spLocks noGrp="1"/>
          </p:cNvSpPr>
          <p:nvPr>
            <p:ph type="body" sz="half" idx="43"/>
          </p:nvPr>
        </p:nvSpPr>
        <p:spPr>
          <a:xfrm>
            <a:off x="1138721"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Click to edit Master text styles</a:t>
            </a:r>
          </a:p>
        </p:txBody>
      </p:sp>
      <p:sp>
        <p:nvSpPr>
          <p:cNvPr id="19" name="Rectangle 18" descr="Brush stroke spot">
            <a:extLst>
              <a:ext uri="{FF2B5EF4-FFF2-40B4-BE49-F238E27FC236}">
                <a16:creationId xmlns:a16="http://schemas.microsoft.com/office/drawing/2014/main" xmlns="" id="{092F9F63-01FC-4172-8992-6FBF9B839FC8}"/>
              </a:ext>
            </a:extLst>
          </p:cNvPr>
          <p:cNvSpPr/>
          <p:nvPr userDrawn="1"/>
        </p:nvSpPr>
        <p:spPr>
          <a:xfrm>
            <a:off x="4892290" y="1675907"/>
            <a:ext cx="2377440" cy="22037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descr="Brush stroke spot">
            <a:extLst>
              <a:ext uri="{FF2B5EF4-FFF2-40B4-BE49-F238E27FC236}">
                <a16:creationId xmlns:a16="http://schemas.microsoft.com/office/drawing/2014/main" xmlns="" id="{F4C281DF-CD63-43AF-A8F3-B0C6542AE01E}"/>
              </a:ext>
            </a:extLst>
          </p:cNvPr>
          <p:cNvSpPr/>
          <p:nvPr userDrawn="1"/>
        </p:nvSpPr>
        <p:spPr>
          <a:xfrm>
            <a:off x="8365057" y="1675155"/>
            <a:ext cx="2377440" cy="22037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3">
            <a:extLst>
              <a:ext uri="{FF2B5EF4-FFF2-40B4-BE49-F238E27FC236}">
                <a16:creationId xmlns:a16="http://schemas.microsoft.com/office/drawing/2014/main" xmlns="" id="{4B294B4F-3059-4977-8F9A-F67332F7B0A4}"/>
              </a:ext>
            </a:extLst>
          </p:cNvPr>
          <p:cNvSpPr>
            <a:spLocks noGrp="1"/>
          </p:cNvSpPr>
          <p:nvPr>
            <p:ph type="body" sz="half" idx="67"/>
          </p:nvPr>
        </p:nvSpPr>
        <p:spPr>
          <a:xfrm>
            <a:off x="453694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6" name="Text Placeholder 3">
            <a:extLst>
              <a:ext uri="{FF2B5EF4-FFF2-40B4-BE49-F238E27FC236}">
                <a16:creationId xmlns:a16="http://schemas.microsoft.com/office/drawing/2014/main" xmlns="" id="{E6DB76A1-F16D-475C-9887-7EAE32A8C3A3}"/>
              </a:ext>
            </a:extLst>
          </p:cNvPr>
          <p:cNvSpPr>
            <a:spLocks noGrp="1"/>
          </p:cNvSpPr>
          <p:nvPr>
            <p:ph type="body" sz="half" idx="69"/>
          </p:nvPr>
        </p:nvSpPr>
        <p:spPr>
          <a:xfrm>
            <a:off x="454152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Click to edit Master text styles</a:t>
            </a:r>
          </a:p>
        </p:txBody>
      </p:sp>
      <p:sp>
        <p:nvSpPr>
          <p:cNvPr id="27" name="Text Placeholder 3">
            <a:extLst>
              <a:ext uri="{FF2B5EF4-FFF2-40B4-BE49-F238E27FC236}">
                <a16:creationId xmlns:a16="http://schemas.microsoft.com/office/drawing/2014/main" xmlns="" id="{C310658D-D557-47BB-BC8A-B915B830ED05}"/>
              </a:ext>
            </a:extLst>
          </p:cNvPr>
          <p:cNvSpPr>
            <a:spLocks noGrp="1"/>
          </p:cNvSpPr>
          <p:nvPr>
            <p:ph type="body" sz="half" idx="70"/>
          </p:nvPr>
        </p:nvSpPr>
        <p:spPr>
          <a:xfrm>
            <a:off x="798366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8" name="Text Placeholder 3">
            <a:extLst>
              <a:ext uri="{FF2B5EF4-FFF2-40B4-BE49-F238E27FC236}">
                <a16:creationId xmlns:a16="http://schemas.microsoft.com/office/drawing/2014/main" xmlns="" id="{431AC128-54A5-4348-9354-2090E9446DD0}"/>
              </a:ext>
            </a:extLst>
          </p:cNvPr>
          <p:cNvSpPr>
            <a:spLocks noGrp="1"/>
          </p:cNvSpPr>
          <p:nvPr>
            <p:ph type="body" sz="half" idx="72"/>
          </p:nvPr>
        </p:nvSpPr>
        <p:spPr>
          <a:xfrm>
            <a:off x="798824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Click to edit Master text styles</a:t>
            </a:r>
          </a:p>
        </p:txBody>
      </p:sp>
      <p:sp>
        <p:nvSpPr>
          <p:cNvPr id="29" name="Picture Placeholder 7">
            <a:extLst>
              <a:ext uri="{FF2B5EF4-FFF2-40B4-BE49-F238E27FC236}">
                <a16:creationId xmlns:a16="http://schemas.microsoft.com/office/drawing/2014/main" xmlns="" id="{546207D6-A979-4C63-A9FA-514FA9733332}"/>
              </a:ext>
            </a:extLst>
          </p:cNvPr>
          <p:cNvSpPr>
            <a:spLocks noGrp="1"/>
          </p:cNvSpPr>
          <p:nvPr>
            <p:ph type="pic" sz="quarter" idx="73"/>
          </p:nvPr>
        </p:nvSpPr>
        <p:spPr>
          <a:xfrm>
            <a:off x="1960345"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0" name="Picture Placeholder 7">
            <a:extLst>
              <a:ext uri="{FF2B5EF4-FFF2-40B4-BE49-F238E27FC236}">
                <a16:creationId xmlns:a16="http://schemas.microsoft.com/office/drawing/2014/main" xmlns="" id="{17B9003F-DE29-4AC3-A466-BEFDC52EA5D4}"/>
              </a:ext>
            </a:extLst>
          </p:cNvPr>
          <p:cNvSpPr>
            <a:spLocks noGrp="1"/>
          </p:cNvSpPr>
          <p:nvPr>
            <p:ph type="pic" sz="quarter" idx="74"/>
          </p:nvPr>
        </p:nvSpPr>
        <p:spPr>
          <a:xfrm>
            <a:off x="53795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1" name="Picture Placeholder 7">
            <a:extLst>
              <a:ext uri="{FF2B5EF4-FFF2-40B4-BE49-F238E27FC236}">
                <a16:creationId xmlns:a16="http://schemas.microsoft.com/office/drawing/2014/main" xmlns="" id="{4BAD77A4-CEB0-4E6E-8ABE-363A50124165}"/>
              </a:ext>
            </a:extLst>
          </p:cNvPr>
          <p:cNvSpPr>
            <a:spLocks noGrp="1"/>
          </p:cNvSpPr>
          <p:nvPr>
            <p:ph type="pic" sz="quarter" idx="75"/>
          </p:nvPr>
        </p:nvSpPr>
        <p:spPr>
          <a:xfrm>
            <a:off x="88287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2" name="Text Placeholder 3">
            <a:extLst>
              <a:ext uri="{FF2B5EF4-FFF2-40B4-BE49-F238E27FC236}">
                <a16:creationId xmlns:a16="http://schemas.microsoft.com/office/drawing/2014/main" xmlns="" id="{B4EF5BD4-323A-47A4-8705-96248C8A4AE9}"/>
              </a:ext>
            </a:extLst>
          </p:cNvPr>
          <p:cNvSpPr>
            <a:spLocks noGrp="1"/>
          </p:cNvSpPr>
          <p:nvPr>
            <p:ph type="body" sz="half" idx="68" hasCustomPrompt="1"/>
          </p:nvPr>
        </p:nvSpPr>
        <p:spPr>
          <a:xfrm>
            <a:off x="454152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3" name="Text Placeholder 3">
            <a:extLst>
              <a:ext uri="{FF2B5EF4-FFF2-40B4-BE49-F238E27FC236}">
                <a16:creationId xmlns:a16="http://schemas.microsoft.com/office/drawing/2014/main" xmlns="" id="{88881F5B-BE54-484E-82B8-4CB1E9F43AE4}"/>
              </a:ext>
            </a:extLst>
          </p:cNvPr>
          <p:cNvSpPr>
            <a:spLocks noGrp="1"/>
          </p:cNvSpPr>
          <p:nvPr>
            <p:ph type="body" sz="half" idx="71" hasCustomPrompt="1"/>
          </p:nvPr>
        </p:nvSpPr>
        <p:spPr>
          <a:xfrm>
            <a:off x="798824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3981187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44" name="Rectangle 43" descr="Brush stroke spot">
            <a:extLst>
              <a:ext uri="{FF2B5EF4-FFF2-40B4-BE49-F238E27FC236}">
                <a16:creationId xmlns:a16="http://schemas.microsoft.com/office/drawing/2014/main" xmlns="" id="{45F71459-E761-4BAA-8296-9AF4852B6725}"/>
              </a:ext>
            </a:extLst>
          </p:cNvPr>
          <p:cNvSpPr/>
          <p:nvPr userDrawn="1"/>
        </p:nvSpPr>
        <p:spPr>
          <a:xfrm>
            <a:off x="782879" y="2237042"/>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Text Placeholder 3">
            <a:extLst>
              <a:ext uri="{FF2B5EF4-FFF2-40B4-BE49-F238E27FC236}">
                <a16:creationId xmlns:a16="http://schemas.microsoft.com/office/drawing/2014/main" xmlns="" id="{6AC768B6-7E69-4D83-802E-99B210F63E7C}"/>
              </a:ext>
            </a:extLst>
          </p:cNvPr>
          <p:cNvSpPr>
            <a:spLocks noGrp="1"/>
          </p:cNvSpPr>
          <p:nvPr>
            <p:ph type="body" sz="half" idx="34"/>
          </p:nvPr>
        </p:nvSpPr>
        <p:spPr>
          <a:xfrm>
            <a:off x="2282288"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2" name="Text Placeholder 3">
            <a:extLst>
              <a:ext uri="{FF2B5EF4-FFF2-40B4-BE49-F238E27FC236}">
                <a16:creationId xmlns:a16="http://schemas.microsoft.com/office/drawing/2014/main" xmlns="" id="{BF4CB0EB-2362-40AE-A515-F4CB60384DCF}"/>
              </a:ext>
            </a:extLst>
          </p:cNvPr>
          <p:cNvSpPr>
            <a:spLocks noGrp="1"/>
          </p:cNvSpPr>
          <p:nvPr>
            <p:ph type="body" sz="half" idx="66"/>
          </p:nvPr>
        </p:nvSpPr>
        <p:spPr>
          <a:xfrm>
            <a:off x="2282288"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3" name="Rectangle 52" descr="Brush stroke spot">
            <a:extLst>
              <a:ext uri="{FF2B5EF4-FFF2-40B4-BE49-F238E27FC236}">
                <a16:creationId xmlns:a16="http://schemas.microsoft.com/office/drawing/2014/main" xmlns="" id="{649EA34C-A785-4041-A0AB-24331FD3E59F}"/>
              </a:ext>
            </a:extLst>
          </p:cNvPr>
          <p:cNvSpPr/>
          <p:nvPr userDrawn="1"/>
        </p:nvSpPr>
        <p:spPr>
          <a:xfrm>
            <a:off x="782879" y="3984186"/>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Text Placeholder 3">
            <a:extLst>
              <a:ext uri="{FF2B5EF4-FFF2-40B4-BE49-F238E27FC236}">
                <a16:creationId xmlns:a16="http://schemas.microsoft.com/office/drawing/2014/main" xmlns="" id="{C7883561-875A-4883-8EBA-695D8F428B34}"/>
              </a:ext>
            </a:extLst>
          </p:cNvPr>
          <p:cNvSpPr>
            <a:spLocks noGrp="1"/>
          </p:cNvSpPr>
          <p:nvPr>
            <p:ph type="body" sz="half" idx="67"/>
          </p:nvPr>
        </p:nvSpPr>
        <p:spPr>
          <a:xfrm>
            <a:off x="2282288"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6" name="Text Placeholder 3">
            <a:extLst>
              <a:ext uri="{FF2B5EF4-FFF2-40B4-BE49-F238E27FC236}">
                <a16:creationId xmlns:a16="http://schemas.microsoft.com/office/drawing/2014/main" xmlns="" id="{012DB6B7-23AC-4EF4-B923-9AD4D38FE8F7}"/>
              </a:ext>
            </a:extLst>
          </p:cNvPr>
          <p:cNvSpPr>
            <a:spLocks noGrp="1"/>
          </p:cNvSpPr>
          <p:nvPr>
            <p:ph type="body" sz="half" idx="69"/>
          </p:nvPr>
        </p:nvSpPr>
        <p:spPr>
          <a:xfrm>
            <a:off x="2282288"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7" name="Rectangle 56" descr="Brush stroke spot">
            <a:extLst>
              <a:ext uri="{FF2B5EF4-FFF2-40B4-BE49-F238E27FC236}">
                <a16:creationId xmlns:a16="http://schemas.microsoft.com/office/drawing/2014/main" xmlns="" id="{4C9A4FED-7338-4464-BD67-68B1B1F078A9}"/>
              </a:ext>
            </a:extLst>
          </p:cNvPr>
          <p:cNvSpPr/>
          <p:nvPr userDrawn="1"/>
        </p:nvSpPr>
        <p:spPr>
          <a:xfrm>
            <a:off x="4354565" y="2237042"/>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Text Placeholder 3">
            <a:extLst>
              <a:ext uri="{FF2B5EF4-FFF2-40B4-BE49-F238E27FC236}">
                <a16:creationId xmlns:a16="http://schemas.microsoft.com/office/drawing/2014/main" xmlns="" id="{FF72A063-C2D4-42E7-95AF-2DBF9DB9DC3C}"/>
              </a:ext>
            </a:extLst>
          </p:cNvPr>
          <p:cNvSpPr>
            <a:spLocks noGrp="1"/>
          </p:cNvSpPr>
          <p:nvPr>
            <p:ph type="body" sz="half" idx="70"/>
          </p:nvPr>
        </p:nvSpPr>
        <p:spPr>
          <a:xfrm>
            <a:off x="5853974"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0" name="Text Placeholder 3">
            <a:extLst>
              <a:ext uri="{FF2B5EF4-FFF2-40B4-BE49-F238E27FC236}">
                <a16:creationId xmlns:a16="http://schemas.microsoft.com/office/drawing/2014/main" xmlns="" id="{DCA75C38-AA57-488A-93F2-F457032ACBBE}"/>
              </a:ext>
            </a:extLst>
          </p:cNvPr>
          <p:cNvSpPr>
            <a:spLocks noGrp="1"/>
          </p:cNvSpPr>
          <p:nvPr>
            <p:ph type="body" sz="half" idx="72"/>
          </p:nvPr>
        </p:nvSpPr>
        <p:spPr>
          <a:xfrm>
            <a:off x="5853974"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1" name="Rectangle 60" descr="Brush stroke spot">
            <a:extLst>
              <a:ext uri="{FF2B5EF4-FFF2-40B4-BE49-F238E27FC236}">
                <a16:creationId xmlns:a16="http://schemas.microsoft.com/office/drawing/2014/main" xmlns="" id="{CBB617DF-59C7-4901-819F-9FEF8687F033}"/>
              </a:ext>
            </a:extLst>
          </p:cNvPr>
          <p:cNvSpPr/>
          <p:nvPr userDrawn="1"/>
        </p:nvSpPr>
        <p:spPr>
          <a:xfrm>
            <a:off x="4354565" y="3984186"/>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Text Placeholder 3">
            <a:extLst>
              <a:ext uri="{FF2B5EF4-FFF2-40B4-BE49-F238E27FC236}">
                <a16:creationId xmlns:a16="http://schemas.microsoft.com/office/drawing/2014/main" xmlns="" id="{FA1A5060-0709-436F-9B45-E81C52904172}"/>
              </a:ext>
            </a:extLst>
          </p:cNvPr>
          <p:cNvSpPr>
            <a:spLocks noGrp="1"/>
          </p:cNvSpPr>
          <p:nvPr>
            <p:ph type="body" sz="half" idx="73"/>
          </p:nvPr>
        </p:nvSpPr>
        <p:spPr>
          <a:xfrm>
            <a:off x="5853974"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4" name="Text Placeholder 3">
            <a:extLst>
              <a:ext uri="{FF2B5EF4-FFF2-40B4-BE49-F238E27FC236}">
                <a16:creationId xmlns:a16="http://schemas.microsoft.com/office/drawing/2014/main" xmlns="" id="{D1E38D5A-8267-4462-A410-F99B81044F4C}"/>
              </a:ext>
            </a:extLst>
          </p:cNvPr>
          <p:cNvSpPr>
            <a:spLocks noGrp="1"/>
          </p:cNvSpPr>
          <p:nvPr>
            <p:ph type="body" sz="half" idx="75"/>
          </p:nvPr>
        </p:nvSpPr>
        <p:spPr>
          <a:xfrm>
            <a:off x="5853974"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5" name="Rectangle 64" descr="Brush stroke spot">
            <a:extLst>
              <a:ext uri="{FF2B5EF4-FFF2-40B4-BE49-F238E27FC236}">
                <a16:creationId xmlns:a16="http://schemas.microsoft.com/office/drawing/2014/main" xmlns="" id="{D485ED5B-CAAF-4D50-B350-1FD874EBA4D7}"/>
              </a:ext>
            </a:extLst>
          </p:cNvPr>
          <p:cNvSpPr/>
          <p:nvPr userDrawn="1"/>
        </p:nvSpPr>
        <p:spPr>
          <a:xfrm>
            <a:off x="7946020" y="2237042"/>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6" name="Text Placeholder 3">
            <a:extLst>
              <a:ext uri="{FF2B5EF4-FFF2-40B4-BE49-F238E27FC236}">
                <a16:creationId xmlns:a16="http://schemas.microsoft.com/office/drawing/2014/main" xmlns="" id="{D6E28A9E-F913-4B5F-B3BC-410D8AA45F20}"/>
              </a:ext>
            </a:extLst>
          </p:cNvPr>
          <p:cNvSpPr>
            <a:spLocks noGrp="1"/>
          </p:cNvSpPr>
          <p:nvPr>
            <p:ph type="body" sz="half" idx="76"/>
          </p:nvPr>
        </p:nvSpPr>
        <p:spPr>
          <a:xfrm>
            <a:off x="9445429"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8" name="Text Placeholder 3">
            <a:extLst>
              <a:ext uri="{FF2B5EF4-FFF2-40B4-BE49-F238E27FC236}">
                <a16:creationId xmlns:a16="http://schemas.microsoft.com/office/drawing/2014/main" xmlns="" id="{2B41B518-590B-4CF3-B4E8-70F9DDFB196E}"/>
              </a:ext>
            </a:extLst>
          </p:cNvPr>
          <p:cNvSpPr>
            <a:spLocks noGrp="1"/>
          </p:cNvSpPr>
          <p:nvPr>
            <p:ph type="body" sz="half" idx="78"/>
          </p:nvPr>
        </p:nvSpPr>
        <p:spPr>
          <a:xfrm>
            <a:off x="9445429"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9" name="Rectangle 68" descr="Brush stroke spot">
            <a:extLst>
              <a:ext uri="{FF2B5EF4-FFF2-40B4-BE49-F238E27FC236}">
                <a16:creationId xmlns:a16="http://schemas.microsoft.com/office/drawing/2014/main" xmlns="" id="{C331D4D8-F16F-49D3-BDB7-1FB2BCE6EAEA}"/>
              </a:ext>
            </a:extLst>
          </p:cNvPr>
          <p:cNvSpPr/>
          <p:nvPr userDrawn="1"/>
        </p:nvSpPr>
        <p:spPr>
          <a:xfrm>
            <a:off x="7946020" y="3984186"/>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0" name="Text Placeholder 3">
            <a:extLst>
              <a:ext uri="{FF2B5EF4-FFF2-40B4-BE49-F238E27FC236}">
                <a16:creationId xmlns:a16="http://schemas.microsoft.com/office/drawing/2014/main" xmlns="" id="{0D7912DE-7BEE-491D-83D9-ED9BFE8998E8}"/>
              </a:ext>
            </a:extLst>
          </p:cNvPr>
          <p:cNvSpPr>
            <a:spLocks noGrp="1"/>
          </p:cNvSpPr>
          <p:nvPr>
            <p:ph type="body" sz="half" idx="79"/>
          </p:nvPr>
        </p:nvSpPr>
        <p:spPr>
          <a:xfrm>
            <a:off x="9445429"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2" name="Text Placeholder 3">
            <a:extLst>
              <a:ext uri="{FF2B5EF4-FFF2-40B4-BE49-F238E27FC236}">
                <a16:creationId xmlns:a16="http://schemas.microsoft.com/office/drawing/2014/main" xmlns="" id="{A588BDB2-BB85-458C-AF31-D90BEE530110}"/>
              </a:ext>
            </a:extLst>
          </p:cNvPr>
          <p:cNvSpPr>
            <a:spLocks noGrp="1"/>
          </p:cNvSpPr>
          <p:nvPr>
            <p:ph type="body" sz="half" idx="81"/>
          </p:nvPr>
        </p:nvSpPr>
        <p:spPr>
          <a:xfrm>
            <a:off x="9445429"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3" name="Picture Placeholder 3">
            <a:extLst>
              <a:ext uri="{FF2B5EF4-FFF2-40B4-BE49-F238E27FC236}">
                <a16:creationId xmlns:a16="http://schemas.microsoft.com/office/drawing/2014/main" xmlns="" id="{E9B1CB54-DBEA-47FB-AFCA-953A06370DEF}"/>
              </a:ext>
            </a:extLst>
          </p:cNvPr>
          <p:cNvSpPr>
            <a:spLocks noGrp="1"/>
          </p:cNvSpPr>
          <p:nvPr>
            <p:ph type="pic" sz="quarter" idx="82"/>
          </p:nvPr>
        </p:nvSpPr>
        <p:spPr>
          <a:xfrm>
            <a:off x="993109"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5" name="Picture Placeholder 3">
            <a:extLst>
              <a:ext uri="{FF2B5EF4-FFF2-40B4-BE49-F238E27FC236}">
                <a16:creationId xmlns:a16="http://schemas.microsoft.com/office/drawing/2014/main" xmlns="" id="{72C260FD-1E05-47E9-B248-27CAC5FC3B69}"/>
              </a:ext>
            </a:extLst>
          </p:cNvPr>
          <p:cNvSpPr>
            <a:spLocks noGrp="1"/>
          </p:cNvSpPr>
          <p:nvPr>
            <p:ph type="pic" sz="quarter" idx="83"/>
          </p:nvPr>
        </p:nvSpPr>
        <p:spPr>
          <a:xfrm>
            <a:off x="996007"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8" name="Picture Placeholder 3">
            <a:extLst>
              <a:ext uri="{FF2B5EF4-FFF2-40B4-BE49-F238E27FC236}">
                <a16:creationId xmlns:a16="http://schemas.microsoft.com/office/drawing/2014/main" xmlns="" id="{BDFC2481-D48B-4444-9ADC-73238E01E93A}"/>
              </a:ext>
            </a:extLst>
          </p:cNvPr>
          <p:cNvSpPr>
            <a:spLocks noGrp="1"/>
          </p:cNvSpPr>
          <p:nvPr>
            <p:ph type="pic" sz="quarter" idx="84"/>
          </p:nvPr>
        </p:nvSpPr>
        <p:spPr>
          <a:xfrm>
            <a:off x="8182550" y="2403213"/>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9" name="Picture Placeholder 3">
            <a:extLst>
              <a:ext uri="{FF2B5EF4-FFF2-40B4-BE49-F238E27FC236}">
                <a16:creationId xmlns:a16="http://schemas.microsoft.com/office/drawing/2014/main" xmlns="" id="{659B6395-72AE-4725-9373-C44AC7C2962A}"/>
              </a:ext>
            </a:extLst>
          </p:cNvPr>
          <p:cNvSpPr>
            <a:spLocks noGrp="1"/>
          </p:cNvSpPr>
          <p:nvPr>
            <p:ph type="pic" sz="quarter" idx="85"/>
          </p:nvPr>
        </p:nvSpPr>
        <p:spPr>
          <a:xfrm>
            <a:off x="8185448" y="4150357"/>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80" name="Picture Placeholder 3">
            <a:extLst>
              <a:ext uri="{FF2B5EF4-FFF2-40B4-BE49-F238E27FC236}">
                <a16:creationId xmlns:a16="http://schemas.microsoft.com/office/drawing/2014/main" xmlns="" id="{41E8F088-085E-4881-BFA7-545F97699A75}"/>
              </a:ext>
            </a:extLst>
          </p:cNvPr>
          <p:cNvSpPr>
            <a:spLocks noGrp="1"/>
          </p:cNvSpPr>
          <p:nvPr>
            <p:ph type="pic" sz="quarter" idx="86"/>
          </p:nvPr>
        </p:nvSpPr>
        <p:spPr>
          <a:xfrm>
            <a:off x="4586273"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81" name="Picture Placeholder 3">
            <a:extLst>
              <a:ext uri="{FF2B5EF4-FFF2-40B4-BE49-F238E27FC236}">
                <a16:creationId xmlns:a16="http://schemas.microsoft.com/office/drawing/2014/main" xmlns="" id="{DD2AACCA-1BD1-4ECD-95C3-E9AB07D242E0}"/>
              </a:ext>
            </a:extLst>
          </p:cNvPr>
          <p:cNvSpPr>
            <a:spLocks noGrp="1"/>
          </p:cNvSpPr>
          <p:nvPr>
            <p:ph type="pic" sz="quarter" idx="87"/>
          </p:nvPr>
        </p:nvSpPr>
        <p:spPr>
          <a:xfrm>
            <a:off x="4589171"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41716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ogo ">
    <p:spTree>
      <p:nvGrpSpPr>
        <p:cNvPr id="1" name=""/>
        <p:cNvGrpSpPr/>
        <p:nvPr/>
      </p:nvGrpSpPr>
      <p:grpSpPr>
        <a:xfrm>
          <a:off x="0" y="0"/>
          <a:ext cx="0" cy="0"/>
          <a:chOff x="0" y="0"/>
          <a:chExt cx="0" cy="0"/>
        </a:xfrm>
      </p:grpSpPr>
      <p:sp>
        <p:nvSpPr>
          <p:cNvPr id="7" name="Rectangle 6" descr="Restaurant table">
            <a:extLst>
              <a:ext uri="{FF2B5EF4-FFF2-40B4-BE49-F238E27FC236}">
                <a16:creationId xmlns:a16="http://schemas.microsoft.com/office/drawing/2014/main" xmlns="" id="{C7B053CA-3420-4992-BA29-CDE43C99B795}"/>
              </a:ext>
            </a:extLst>
          </p:cNvPr>
          <p:cNvSpPr/>
          <p:nvPr userDrawn="1"/>
        </p:nvSpPr>
        <p:spPr>
          <a:xfrm>
            <a:off x="0" y="0"/>
            <a:ext cx="12192000"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8" name="Rectangle 7" descr="Brush stroke spot">
            <a:extLst>
              <a:ext uri="{FF2B5EF4-FFF2-40B4-BE49-F238E27FC236}">
                <a16:creationId xmlns:a16="http://schemas.microsoft.com/office/drawing/2014/main" xmlns="" id="{7C197BE4-2E4C-4177-8440-BB95B0A4C7FB}"/>
              </a:ext>
            </a:extLst>
          </p:cNvPr>
          <p:cNvSpPr/>
          <p:nvPr userDrawn="1"/>
        </p:nvSpPr>
        <p:spPr>
          <a:xfrm>
            <a:off x="3270126" y="0"/>
            <a:ext cx="6611112"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14" descr="Your logo">
            <a:extLst>
              <a:ext uri="{FF2B5EF4-FFF2-40B4-BE49-F238E27FC236}">
                <a16:creationId xmlns:a16="http://schemas.microsoft.com/office/drawing/2014/main" xmlns="" id="{8D7231FC-3A25-45B8-B883-4F6A0FC02B80}"/>
              </a:ext>
              <a:ext uri="{C183D7F6-B498-43B3-948B-1728B52AA6E4}">
                <adec:decorative xmlns:adec="http://schemas.microsoft.com/office/drawing/2017/decorative" xmlns="" val="0"/>
              </a:ext>
            </a:extLst>
          </p:cNvPr>
          <p:cNvSpPr>
            <a:spLocks noGrp="1"/>
          </p:cNvSpPr>
          <p:nvPr>
            <p:ph type="pic" sz="quarter" idx="14"/>
          </p:nvPr>
        </p:nvSpPr>
        <p:spPr>
          <a:xfrm>
            <a:off x="5272882" y="190644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
        <p:nvSpPr>
          <p:cNvPr id="4" name="Date Placeholder 3">
            <a:extLst>
              <a:ext uri="{FF2B5EF4-FFF2-40B4-BE49-F238E27FC236}">
                <a16:creationId xmlns:a16="http://schemas.microsoft.com/office/drawing/2014/main" xmlns="" id="{F47AE549-C84B-493A-BE76-6879C9B69BA0}"/>
              </a:ext>
            </a:extLst>
          </p:cNvPr>
          <p:cNvSpPr>
            <a:spLocks noGrp="1"/>
          </p:cNvSpPr>
          <p:nvPr>
            <p:ph type="dt" sz="half" idx="10"/>
          </p:nvPr>
        </p:nvSpPr>
        <p:spPr/>
        <p:txBody>
          <a:bodyPr/>
          <a:lstStyle>
            <a:lvl1pPr>
              <a:defRPr>
                <a:solidFill>
                  <a:schemeClr val="accent5"/>
                </a:solidFill>
              </a:defRPr>
            </a:lvl1pPr>
          </a:lstStyle>
          <a:p>
            <a:fld id="{5B99ED80-B3BF-42A9-9C4C-D2ADCD96CFC8}"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55761A8C-74CD-483A-A3C5-A7D79CACCF6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xmlns="" id="{6308FC7C-F5F3-4D82-ADCB-B64F9FBB21A1}"/>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11" name="Straight Connector 10">
            <a:extLst>
              <a:ext uri="{FF2B5EF4-FFF2-40B4-BE49-F238E27FC236}">
                <a16:creationId xmlns:a16="http://schemas.microsoft.com/office/drawing/2014/main" xmlns="" id="{C90D35E8-D43B-49F9-9465-A7A8F698FC8A}"/>
              </a:ext>
            </a:extLst>
          </p:cNvPr>
          <p:cNvCxnSpPr/>
          <p:nvPr userDrawn="1"/>
        </p:nvCxnSpPr>
        <p:spPr>
          <a:xfrm>
            <a:off x="4989576" y="4457209"/>
            <a:ext cx="2212848"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Subtitle 2">
            <a:extLst>
              <a:ext uri="{FF2B5EF4-FFF2-40B4-BE49-F238E27FC236}">
                <a16:creationId xmlns:a16="http://schemas.microsoft.com/office/drawing/2014/main" xmlns="" id="{C863CA31-4E68-4CD7-9214-51D7BBC1FA1F}"/>
              </a:ext>
            </a:extLst>
          </p:cNvPr>
          <p:cNvSpPr>
            <a:spLocks noGrp="1"/>
          </p:cNvSpPr>
          <p:nvPr>
            <p:ph type="subTitle" idx="15" hasCustomPrompt="1"/>
          </p:nvPr>
        </p:nvSpPr>
        <p:spPr>
          <a:xfrm>
            <a:off x="3529264" y="4494894"/>
            <a:ext cx="5133473"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Master subtitle style</a:t>
            </a:r>
          </a:p>
        </p:txBody>
      </p:sp>
      <p:sp>
        <p:nvSpPr>
          <p:cNvPr id="14" name="Title 1">
            <a:extLst>
              <a:ext uri="{FF2B5EF4-FFF2-40B4-BE49-F238E27FC236}">
                <a16:creationId xmlns:a16="http://schemas.microsoft.com/office/drawing/2014/main" xmlns="" id="{CCAEEA74-ABCB-45B1-A352-71E9CCD670DE}"/>
              </a:ext>
            </a:extLst>
          </p:cNvPr>
          <p:cNvSpPr>
            <a:spLocks noGrp="1"/>
          </p:cNvSpPr>
          <p:nvPr>
            <p:ph type="ctrTitle" hasCustomPrompt="1"/>
          </p:nvPr>
        </p:nvSpPr>
        <p:spPr>
          <a:xfrm>
            <a:off x="3709792" y="3306697"/>
            <a:ext cx="4772417" cy="1102291"/>
          </a:xfrm>
        </p:spPr>
        <p:txBody>
          <a:bodyPr anchor="b" anchorCtr="0">
            <a:normAutofit/>
          </a:bodyPr>
          <a:lstStyle>
            <a:lvl1pPr algn="ctr">
              <a:defRPr sz="3600"/>
            </a:lvl1pPr>
          </a:lstStyle>
          <a:p>
            <a:r>
              <a:rPr lang="en-US" noProof="0"/>
              <a:t>CLICK TO </a:t>
            </a:r>
            <a:br>
              <a:rPr lang="en-US" noProof="0"/>
            </a:br>
            <a:r>
              <a:rPr lang="en-US" noProof="0"/>
              <a:t>EDIT TITLE</a:t>
            </a:r>
          </a:p>
        </p:txBody>
      </p:sp>
    </p:spTree>
    <p:extLst>
      <p:ext uri="{BB962C8B-B14F-4D97-AF65-F5344CB8AC3E}">
        <p14:creationId xmlns:p14="http://schemas.microsoft.com/office/powerpoint/2010/main" val="1855591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59" name="Rectangle 58" descr="Brush stroke spot">
            <a:extLst>
              <a:ext uri="{FF2B5EF4-FFF2-40B4-BE49-F238E27FC236}">
                <a16:creationId xmlns:a16="http://schemas.microsoft.com/office/drawing/2014/main" xmlns="" id="{29FB1599-AC79-4571-B03A-98277CE717CC}"/>
              </a:ext>
            </a:extLst>
          </p:cNvPr>
          <p:cNvSpPr/>
          <p:nvPr userDrawn="1"/>
        </p:nvSpPr>
        <p:spPr>
          <a:xfrm>
            <a:off x="3174492" y="2141776"/>
            <a:ext cx="5843016" cy="4242816"/>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3">
            <a:extLst>
              <a:ext uri="{FF2B5EF4-FFF2-40B4-BE49-F238E27FC236}">
                <a16:creationId xmlns:a16="http://schemas.microsoft.com/office/drawing/2014/main" xmlns="" id="{AC056410-CC3A-4562-8AD4-DDA11527B7AE}"/>
              </a:ext>
            </a:extLst>
          </p:cNvPr>
          <p:cNvSpPr>
            <a:spLocks noGrp="1"/>
          </p:cNvSpPr>
          <p:nvPr>
            <p:ph type="body" sz="half" idx="34" hasCustomPrompt="1"/>
          </p:nvPr>
        </p:nvSpPr>
        <p:spPr>
          <a:xfrm>
            <a:off x="835712" y="250863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4" name="Text Placeholder 3">
            <a:extLst>
              <a:ext uri="{FF2B5EF4-FFF2-40B4-BE49-F238E27FC236}">
                <a16:creationId xmlns:a16="http://schemas.microsoft.com/office/drawing/2014/main" xmlns="" id="{E9EF01CE-943D-4321-A20D-EB63E56E3212}"/>
              </a:ext>
            </a:extLst>
          </p:cNvPr>
          <p:cNvSpPr>
            <a:spLocks noGrp="1"/>
          </p:cNvSpPr>
          <p:nvPr>
            <p:ph type="body" sz="half" idx="66"/>
          </p:nvPr>
        </p:nvSpPr>
        <p:spPr>
          <a:xfrm>
            <a:off x="835712" y="293804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6" name="Text Placeholder 3">
            <a:extLst>
              <a:ext uri="{FF2B5EF4-FFF2-40B4-BE49-F238E27FC236}">
                <a16:creationId xmlns:a16="http://schemas.microsoft.com/office/drawing/2014/main" xmlns="" id="{B77364C8-3D3A-415B-9433-C4696B84A988}"/>
              </a:ext>
            </a:extLst>
          </p:cNvPr>
          <p:cNvSpPr>
            <a:spLocks noGrp="1"/>
          </p:cNvSpPr>
          <p:nvPr>
            <p:ph type="body" sz="half" idx="83" hasCustomPrompt="1"/>
          </p:nvPr>
        </p:nvSpPr>
        <p:spPr>
          <a:xfrm>
            <a:off x="835712" y="364041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7" name="Text Placeholder 3">
            <a:extLst>
              <a:ext uri="{FF2B5EF4-FFF2-40B4-BE49-F238E27FC236}">
                <a16:creationId xmlns:a16="http://schemas.microsoft.com/office/drawing/2014/main" xmlns="" id="{19ABCF73-31BD-4929-9900-AB2F7023E665}"/>
              </a:ext>
            </a:extLst>
          </p:cNvPr>
          <p:cNvSpPr>
            <a:spLocks noGrp="1"/>
          </p:cNvSpPr>
          <p:nvPr>
            <p:ph type="body" sz="half" idx="86"/>
          </p:nvPr>
        </p:nvSpPr>
        <p:spPr>
          <a:xfrm>
            <a:off x="835712" y="406982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82" name="Text Placeholder 3">
            <a:extLst>
              <a:ext uri="{FF2B5EF4-FFF2-40B4-BE49-F238E27FC236}">
                <a16:creationId xmlns:a16="http://schemas.microsoft.com/office/drawing/2014/main" xmlns="" id="{CDE0C703-933F-44FB-9589-30DCA646D9B1}"/>
              </a:ext>
            </a:extLst>
          </p:cNvPr>
          <p:cNvSpPr>
            <a:spLocks noGrp="1"/>
          </p:cNvSpPr>
          <p:nvPr>
            <p:ph type="body" sz="half" idx="87" hasCustomPrompt="1"/>
          </p:nvPr>
        </p:nvSpPr>
        <p:spPr>
          <a:xfrm>
            <a:off x="8848114" y="250863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$ 1,500,000</a:t>
            </a:r>
          </a:p>
        </p:txBody>
      </p:sp>
      <p:sp>
        <p:nvSpPr>
          <p:cNvPr id="83" name="Text Placeholder 3">
            <a:extLst>
              <a:ext uri="{FF2B5EF4-FFF2-40B4-BE49-F238E27FC236}">
                <a16:creationId xmlns:a16="http://schemas.microsoft.com/office/drawing/2014/main" xmlns="" id="{679401A1-F51D-455D-88BB-4C189CE1A1A5}"/>
              </a:ext>
            </a:extLst>
          </p:cNvPr>
          <p:cNvSpPr>
            <a:spLocks noGrp="1"/>
          </p:cNvSpPr>
          <p:nvPr>
            <p:ph type="body" sz="half" idx="88"/>
          </p:nvPr>
        </p:nvSpPr>
        <p:spPr>
          <a:xfrm>
            <a:off x="8848114" y="293804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84" name="Text Placeholder 3">
            <a:extLst>
              <a:ext uri="{FF2B5EF4-FFF2-40B4-BE49-F238E27FC236}">
                <a16:creationId xmlns:a16="http://schemas.microsoft.com/office/drawing/2014/main" xmlns="" id="{5B3DB4F9-0262-4485-A538-5A6C02DD46DC}"/>
              </a:ext>
            </a:extLst>
          </p:cNvPr>
          <p:cNvSpPr>
            <a:spLocks noGrp="1"/>
          </p:cNvSpPr>
          <p:nvPr>
            <p:ph type="body" sz="half" idx="89" hasCustomPrompt="1"/>
          </p:nvPr>
        </p:nvSpPr>
        <p:spPr>
          <a:xfrm>
            <a:off x="8848114" y="364041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$ 2,500,000</a:t>
            </a:r>
          </a:p>
        </p:txBody>
      </p:sp>
      <p:sp>
        <p:nvSpPr>
          <p:cNvPr id="85" name="Text Placeholder 3">
            <a:extLst>
              <a:ext uri="{FF2B5EF4-FFF2-40B4-BE49-F238E27FC236}">
                <a16:creationId xmlns:a16="http://schemas.microsoft.com/office/drawing/2014/main" xmlns="" id="{AA1742CF-6B82-4A44-9413-7CC52CB9A9AE}"/>
              </a:ext>
            </a:extLst>
          </p:cNvPr>
          <p:cNvSpPr>
            <a:spLocks noGrp="1"/>
          </p:cNvSpPr>
          <p:nvPr>
            <p:ph type="body" sz="half" idx="90"/>
          </p:nvPr>
        </p:nvSpPr>
        <p:spPr>
          <a:xfrm>
            <a:off x="8848114" y="406982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86" name="Text Placeholder 3">
            <a:extLst>
              <a:ext uri="{FF2B5EF4-FFF2-40B4-BE49-F238E27FC236}">
                <a16:creationId xmlns:a16="http://schemas.microsoft.com/office/drawing/2014/main" xmlns="" id="{298DDAA6-2DD7-45D2-BE23-DF28D9F3FE81}"/>
              </a:ext>
            </a:extLst>
          </p:cNvPr>
          <p:cNvSpPr>
            <a:spLocks noGrp="1"/>
          </p:cNvSpPr>
          <p:nvPr>
            <p:ph type="body" sz="half" idx="91" hasCustomPrompt="1"/>
          </p:nvPr>
        </p:nvSpPr>
        <p:spPr>
          <a:xfrm>
            <a:off x="8848114" y="477219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$ 3,200,000</a:t>
            </a:r>
          </a:p>
        </p:txBody>
      </p:sp>
      <p:sp>
        <p:nvSpPr>
          <p:cNvPr id="87" name="Text Placeholder 3">
            <a:extLst>
              <a:ext uri="{FF2B5EF4-FFF2-40B4-BE49-F238E27FC236}">
                <a16:creationId xmlns:a16="http://schemas.microsoft.com/office/drawing/2014/main" xmlns="" id="{0839545C-9AD8-44AD-8D2B-331D8B4030B6}"/>
              </a:ext>
            </a:extLst>
          </p:cNvPr>
          <p:cNvSpPr>
            <a:spLocks noGrp="1"/>
          </p:cNvSpPr>
          <p:nvPr>
            <p:ph type="body" sz="half" idx="92"/>
          </p:nvPr>
        </p:nvSpPr>
        <p:spPr>
          <a:xfrm>
            <a:off x="8848114" y="520160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88" name="Straight Connector 87">
            <a:extLst>
              <a:ext uri="{FF2B5EF4-FFF2-40B4-BE49-F238E27FC236}">
                <a16:creationId xmlns:a16="http://schemas.microsoft.com/office/drawing/2014/main" xmlns="" id="{41D6688E-B7D9-4DE1-9F3F-37C2A92C4E0F}"/>
              </a:ext>
            </a:extLst>
          </p:cNvPr>
          <p:cNvCxnSpPr/>
          <p:nvPr userDrawn="1"/>
        </p:nvCxnSpPr>
        <p:spPr>
          <a:xfrm>
            <a:off x="939117"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F181279E-4A25-4C06-AC3E-DD484486E99E}"/>
              </a:ext>
            </a:extLst>
          </p:cNvPr>
          <p:cNvCxnSpPr/>
          <p:nvPr userDrawn="1"/>
        </p:nvCxnSpPr>
        <p:spPr>
          <a:xfrm>
            <a:off x="940025"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4474904-40E3-4615-B2E6-774159563047}"/>
              </a:ext>
            </a:extLst>
          </p:cNvPr>
          <p:cNvCxnSpPr/>
          <p:nvPr userDrawn="1"/>
        </p:nvCxnSpPr>
        <p:spPr>
          <a:xfrm>
            <a:off x="7314351"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F07585DD-C644-4DA0-8B68-A0E1AD3EE09B}"/>
              </a:ext>
            </a:extLst>
          </p:cNvPr>
          <p:cNvCxnSpPr/>
          <p:nvPr userDrawn="1"/>
        </p:nvCxnSpPr>
        <p:spPr>
          <a:xfrm>
            <a:off x="7315259"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24FEA3C-C05C-407B-B68B-2614F9A64317}"/>
              </a:ext>
            </a:extLst>
          </p:cNvPr>
          <p:cNvCxnSpPr/>
          <p:nvPr userDrawn="1"/>
        </p:nvCxnSpPr>
        <p:spPr>
          <a:xfrm>
            <a:off x="7314351" y="5180251"/>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Chart Placeholder 3" descr="Funding diagram">
            <a:extLst>
              <a:ext uri="{FF2B5EF4-FFF2-40B4-BE49-F238E27FC236}">
                <a16:creationId xmlns:a16="http://schemas.microsoft.com/office/drawing/2014/main" xmlns="" id="{F3103F9C-FB5A-4708-903D-6EACBC625172}"/>
              </a:ext>
            </a:extLst>
          </p:cNvPr>
          <p:cNvSpPr>
            <a:spLocks noGrp="1"/>
          </p:cNvSpPr>
          <p:nvPr>
            <p:ph type="chart" sz="quarter" idx="82"/>
          </p:nvPr>
        </p:nvSpPr>
        <p:spPr>
          <a:xfrm>
            <a:off x="3775713" y="2496385"/>
            <a:ext cx="4640574" cy="3481263"/>
          </a:xfrm>
        </p:spPr>
        <p:txBody>
          <a:bodyPr anchor="ctr" anchorCtr="0">
            <a:noAutofit/>
          </a:bodyPr>
          <a:lstStyle>
            <a:lvl1pPr marL="0" indent="0" algn="ctr">
              <a:buNone/>
              <a:defRPr sz="2400">
                <a:solidFill>
                  <a:schemeClr val="tx2"/>
                </a:solidFill>
              </a:defRPr>
            </a:lvl1pPr>
          </a:lstStyle>
          <a:p>
            <a:r>
              <a:rPr lang="en-US" noProof="0" smtClean="0"/>
              <a:t>Click icon to add chart</a:t>
            </a:r>
            <a:endParaRPr lang="en-US" noProof="0" dirty="0"/>
          </a:p>
        </p:txBody>
      </p:sp>
    </p:spTree>
    <p:extLst>
      <p:ext uri="{BB962C8B-B14F-4D97-AF65-F5344CB8AC3E}">
        <p14:creationId xmlns:p14="http://schemas.microsoft.com/office/powerpoint/2010/main" val="406552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Image, and Content 2">
    <p:spTree>
      <p:nvGrpSpPr>
        <p:cNvPr id="1" name=""/>
        <p:cNvGrpSpPr/>
        <p:nvPr/>
      </p:nvGrpSpPr>
      <p:grpSpPr>
        <a:xfrm>
          <a:off x="0" y="0"/>
          <a:ext cx="0" cy="0"/>
          <a:chOff x="0" y="0"/>
          <a:chExt cx="0" cy="0"/>
        </a:xfrm>
      </p:grpSpPr>
      <p:sp>
        <p:nvSpPr>
          <p:cNvPr id="12" name="Rectangle 11" descr="Glass, cups and dishes on table">
            <a:extLst>
              <a:ext uri="{FF2B5EF4-FFF2-40B4-BE49-F238E27FC236}">
                <a16:creationId xmlns:a16="http://schemas.microsoft.com/office/drawing/2014/main" xmlns="" id="{D05799BA-ECD2-4CD6-8250-EA03F132B9BA}"/>
              </a:ext>
            </a:extLst>
          </p:cNvPr>
          <p:cNvSpPr/>
          <p:nvPr userDrawn="1"/>
        </p:nvSpPr>
        <p:spPr>
          <a:xfrm>
            <a:off x="0" y="1133856"/>
            <a:ext cx="5998464" cy="4590288"/>
          </a:xfrm>
          <a:prstGeom prst="rect">
            <a:avLst/>
          </a:prstGeom>
          <a:blipFill>
            <a:blip r:embed="rId2"/>
            <a:srcRect/>
            <a:stretch>
              <a:fillRect l="-11" r="-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descr="Brush stroke mask">
            <a:extLst>
              <a:ext uri="{FF2B5EF4-FFF2-40B4-BE49-F238E27FC236}">
                <a16:creationId xmlns:a16="http://schemas.microsoft.com/office/drawing/2014/main" xmlns="" id="{E5FBC040-9C06-484E-B57F-7F574589FF0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895F031D-510E-4663-BF87-CD265E4A7E11}"/>
              </a:ext>
            </a:extLst>
          </p:cNvPr>
          <p:cNvSpPr>
            <a:spLocks noGrp="1"/>
          </p:cNvSpPr>
          <p:nvPr>
            <p:ph type="title" hasCustomPrompt="1"/>
          </p:nvPr>
        </p:nvSpPr>
        <p:spPr>
          <a:xfrm>
            <a:off x="6216631" y="1030515"/>
            <a:ext cx="5292000" cy="885315"/>
          </a:xfrm>
        </p:spPr>
        <p:txBody>
          <a:bodyPr anchor="b">
            <a:normAutofit/>
          </a:bodyPr>
          <a:lstStyle>
            <a:lvl1pPr>
              <a:defRPr sz="3600"/>
            </a:lvl1pPr>
          </a:lstStyle>
          <a:p>
            <a:r>
              <a:rPr lang="en-US" noProof="0"/>
              <a:t>CLICK TO EDIT TITLE</a:t>
            </a:r>
          </a:p>
        </p:txBody>
      </p:sp>
      <p:sp>
        <p:nvSpPr>
          <p:cNvPr id="3" name="Content Placeholder 2">
            <a:extLst>
              <a:ext uri="{FF2B5EF4-FFF2-40B4-BE49-F238E27FC236}">
                <a16:creationId xmlns:a16="http://schemas.microsoft.com/office/drawing/2014/main" xmlns="" id="{24CDB312-4D1B-447F-97E7-ABE93A3DE43C}"/>
              </a:ext>
            </a:extLst>
          </p:cNvPr>
          <p:cNvSpPr>
            <a:spLocks noGrp="1"/>
          </p:cNvSpPr>
          <p:nvPr>
            <p:ph idx="1"/>
          </p:nvPr>
        </p:nvSpPr>
        <p:spPr>
          <a:xfrm>
            <a:off x="5985361" y="2114730"/>
            <a:ext cx="5533990" cy="2997929"/>
          </a:xfrm>
        </p:spPr>
        <p:txBody>
          <a:bodyPr>
            <a:normAutofit/>
          </a:bodyPr>
          <a:lstStyle>
            <a:lvl1pPr marL="230400" indent="-228600">
              <a:lnSpc>
                <a:spcPct val="100000"/>
              </a:lnSpc>
              <a:spcBef>
                <a:spcPts val="600"/>
              </a:spcBef>
              <a:buClr>
                <a:srgbClr val="9D0000"/>
              </a:buClr>
              <a:buFont typeface="Arial" panose="020B0604020202020204" pitchFamily="34" charset="0"/>
              <a:buChar char="•"/>
              <a:defRPr sz="2100" i="0"/>
            </a:lvl1pPr>
            <a:lvl2pPr marL="344700" indent="-342900">
              <a:lnSpc>
                <a:spcPct val="100000"/>
              </a:lnSpc>
              <a:spcBef>
                <a:spcPts val="600"/>
              </a:spcBef>
              <a:buClr>
                <a:srgbClr val="9D0000"/>
              </a:buClr>
              <a:buFont typeface="Arial" panose="020B0604020202020204" pitchFamily="34" charset="0"/>
              <a:buChar char="•"/>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Click to edit Master text styles</a:t>
            </a:r>
          </a:p>
        </p:txBody>
      </p:sp>
      <p:sp>
        <p:nvSpPr>
          <p:cNvPr id="6" name="Footer Placeholder 5">
            <a:extLst>
              <a:ext uri="{FF2B5EF4-FFF2-40B4-BE49-F238E27FC236}">
                <a16:creationId xmlns:a16="http://schemas.microsoft.com/office/drawing/2014/main" xmlns="" id="{D12FBE19-D2C9-41FC-A797-CF4A863F308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xmlns=""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039BD365-42F3-4F69-886B-478D54864737}"/>
              </a:ext>
            </a:extLst>
          </p:cNvPr>
          <p:cNvCxnSpPr/>
          <p:nvPr userDrawn="1"/>
        </p:nvCxnSpPr>
        <p:spPr>
          <a:xfrm>
            <a:off x="6337997" y="197904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xmlns=""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1869865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16" name="Rectangle 15" descr="Glasses on table">
            <a:extLst>
              <a:ext uri="{FF2B5EF4-FFF2-40B4-BE49-F238E27FC236}">
                <a16:creationId xmlns:a16="http://schemas.microsoft.com/office/drawing/2014/main" xmlns="" id="{26EA01E0-35F5-4371-9D8C-7F3A16EBAEDF}"/>
              </a:ext>
            </a:extLst>
          </p:cNvPr>
          <p:cNvSpPr/>
          <p:nvPr userDrawn="1"/>
        </p:nvSpPr>
        <p:spPr>
          <a:xfrm>
            <a:off x="0" y="758952"/>
            <a:ext cx="6190488" cy="6099048"/>
          </a:xfrm>
          <a:prstGeom prst="rect">
            <a:avLst/>
          </a:prstGeom>
          <a:blipFill>
            <a:blip r:embed="rId2"/>
            <a:srcRect/>
            <a:stretch>
              <a:fillRect l="-31" r="-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descr="Brush stroke mask">
            <a:extLst>
              <a:ext uri="{FF2B5EF4-FFF2-40B4-BE49-F238E27FC236}">
                <a16:creationId xmlns:a16="http://schemas.microsoft.com/office/drawing/2014/main" xmlns="" id="{F28DE59C-954D-4B4D-A240-A9111C89F6A8}"/>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xmlns=""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17" name="Thanks title layout">
            <a:extLst>
              <a:ext uri="{FF2B5EF4-FFF2-40B4-BE49-F238E27FC236}">
                <a16:creationId xmlns:a16="http://schemas.microsoft.com/office/drawing/2014/main" xmlns="" id="{E329346F-CCD7-4FB0-98B2-13C3DB0AA176}"/>
              </a:ext>
            </a:extLst>
          </p:cNvPr>
          <p:cNvSpPr>
            <a:spLocks noGrp="1"/>
          </p:cNvSpPr>
          <p:nvPr>
            <p:ph type="title" hasCustomPrompt="1"/>
          </p:nvPr>
        </p:nvSpPr>
        <p:spPr>
          <a:xfrm>
            <a:off x="6570540" y="884136"/>
            <a:ext cx="4896000" cy="894117"/>
          </a:xfrm>
        </p:spPr>
        <p:txBody>
          <a:bodyPr>
            <a:noAutofit/>
          </a:bodyPr>
          <a:lstStyle>
            <a:lvl1pPr algn="r">
              <a:defRPr sz="5500" b="1">
                <a:solidFill>
                  <a:schemeClr val="tx1"/>
                </a:solidFill>
              </a:defRPr>
            </a:lvl1pPr>
          </a:lstStyle>
          <a:p>
            <a:r>
              <a:rPr lang="en-US" noProof="0"/>
              <a:t>THANK YOU!</a:t>
            </a:r>
          </a:p>
        </p:txBody>
      </p:sp>
      <p:cxnSp>
        <p:nvCxnSpPr>
          <p:cNvPr id="18" name="Straight Connector 17">
            <a:extLst>
              <a:ext uri="{FF2B5EF4-FFF2-40B4-BE49-F238E27FC236}">
                <a16:creationId xmlns:a16="http://schemas.microsoft.com/office/drawing/2014/main" xmlns="" id="{05BAF915-A340-4955-812D-8F555BDB4102}"/>
              </a:ext>
            </a:extLst>
          </p:cNvPr>
          <p:cNvCxnSpPr/>
          <p:nvPr userDrawn="1"/>
        </p:nvCxnSpPr>
        <p:spPr>
          <a:xfrm>
            <a:off x="6565392" y="1729437"/>
            <a:ext cx="4718304"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9" name="Picture Placeholder 14" descr="Your logo">
            <a:extLst>
              <a:ext uri="{FF2B5EF4-FFF2-40B4-BE49-F238E27FC236}">
                <a16:creationId xmlns:a16="http://schemas.microsoft.com/office/drawing/2014/main" xmlns="" id="{DE1A1E87-77E1-4901-A7FE-5FFA9F5B4BBD}"/>
              </a:ext>
              <a:ext uri="{C183D7F6-B498-43B3-948B-1728B52AA6E4}">
                <adec:decorative xmlns:adec="http://schemas.microsoft.com/office/drawing/2017/decorative" xmlns="" val="0"/>
              </a:ext>
            </a:extLst>
          </p:cNvPr>
          <p:cNvSpPr>
            <a:spLocks noGrp="1"/>
          </p:cNvSpPr>
          <p:nvPr>
            <p:ph type="pic" sz="quarter" idx="15"/>
          </p:nvPr>
        </p:nvSpPr>
        <p:spPr>
          <a:xfrm>
            <a:off x="9709655" y="2449546"/>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
        <p:nvSpPr>
          <p:cNvPr id="20" name="Text Placeholder 10">
            <a:extLst>
              <a:ext uri="{FF2B5EF4-FFF2-40B4-BE49-F238E27FC236}">
                <a16:creationId xmlns:a16="http://schemas.microsoft.com/office/drawing/2014/main" xmlns="" id="{6A0BD12F-1E2D-481D-BBF0-A56B2BD0D563}"/>
              </a:ext>
            </a:extLst>
          </p:cNvPr>
          <p:cNvSpPr>
            <a:spLocks noGrp="1"/>
          </p:cNvSpPr>
          <p:nvPr>
            <p:ph type="body" sz="quarter" idx="16" hasCustomPrompt="1"/>
          </p:nvPr>
        </p:nvSpPr>
        <p:spPr>
          <a:xfrm>
            <a:off x="6570540" y="3781118"/>
            <a:ext cx="4896000" cy="664762"/>
          </a:xfrm>
        </p:spPr>
        <p:txBody>
          <a:bodyPr>
            <a:noAutofit/>
          </a:bodyPr>
          <a:lstStyle>
            <a:lvl1pPr marL="0" indent="0" algn="r">
              <a:buNone/>
              <a:defRPr sz="4000" b="1">
                <a:solidFill>
                  <a:schemeClr val="tx1"/>
                </a:solidFill>
                <a:latin typeface="+mj-lt"/>
              </a:defRPr>
            </a:lvl1pPr>
            <a:lvl2pPr marL="457200" indent="0">
              <a:buNone/>
              <a:defRPr/>
            </a:lvl2pPr>
          </a:lstStyle>
          <a:p>
            <a:pPr lvl="0"/>
            <a:r>
              <a:rPr lang="en-US" noProof="0"/>
              <a:t>Speaker Name</a:t>
            </a:r>
          </a:p>
        </p:txBody>
      </p:sp>
      <p:sp>
        <p:nvSpPr>
          <p:cNvPr id="21" name="Text Placeholder 10">
            <a:extLst>
              <a:ext uri="{FF2B5EF4-FFF2-40B4-BE49-F238E27FC236}">
                <a16:creationId xmlns:a16="http://schemas.microsoft.com/office/drawing/2014/main" xmlns="" id="{FAC44F14-FD8B-4299-8C06-FB93B882538D}"/>
              </a:ext>
            </a:extLst>
          </p:cNvPr>
          <p:cNvSpPr>
            <a:spLocks noGrp="1"/>
          </p:cNvSpPr>
          <p:nvPr>
            <p:ph type="body" sz="quarter" idx="17" hasCustomPrompt="1"/>
          </p:nvPr>
        </p:nvSpPr>
        <p:spPr>
          <a:xfrm>
            <a:off x="6570540" y="4362699"/>
            <a:ext cx="4896000" cy="265403"/>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Email:</a:t>
            </a:r>
          </a:p>
        </p:txBody>
      </p:sp>
      <p:sp>
        <p:nvSpPr>
          <p:cNvPr id="22" name="Text Placeholder 10">
            <a:extLst>
              <a:ext uri="{FF2B5EF4-FFF2-40B4-BE49-F238E27FC236}">
                <a16:creationId xmlns:a16="http://schemas.microsoft.com/office/drawing/2014/main" xmlns="" id="{C3CE0E11-D8F9-40F9-B542-06B00FA4FCA1}"/>
              </a:ext>
            </a:extLst>
          </p:cNvPr>
          <p:cNvSpPr>
            <a:spLocks noGrp="1"/>
          </p:cNvSpPr>
          <p:nvPr>
            <p:ph type="body" sz="quarter" idx="18" hasCustomPrompt="1"/>
          </p:nvPr>
        </p:nvSpPr>
        <p:spPr>
          <a:xfrm>
            <a:off x="6570540" y="4628102"/>
            <a:ext cx="4896000" cy="37396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speakeremail@website.com</a:t>
            </a:r>
          </a:p>
        </p:txBody>
      </p:sp>
      <p:sp>
        <p:nvSpPr>
          <p:cNvPr id="23" name="Text Placeholder 10">
            <a:extLst>
              <a:ext uri="{FF2B5EF4-FFF2-40B4-BE49-F238E27FC236}">
                <a16:creationId xmlns:a16="http://schemas.microsoft.com/office/drawing/2014/main" xmlns="" id="{4D4FB496-FE3D-4CC5-83B0-B2793EFEF004}"/>
              </a:ext>
            </a:extLst>
          </p:cNvPr>
          <p:cNvSpPr>
            <a:spLocks noGrp="1"/>
          </p:cNvSpPr>
          <p:nvPr>
            <p:ph type="body" sz="quarter" idx="19" hasCustomPrompt="1"/>
          </p:nvPr>
        </p:nvSpPr>
        <p:spPr>
          <a:xfrm>
            <a:off x="6570540" y="5040876"/>
            <a:ext cx="4896000" cy="252891"/>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Phone:</a:t>
            </a:r>
          </a:p>
        </p:txBody>
      </p:sp>
      <p:sp>
        <p:nvSpPr>
          <p:cNvPr id="24" name="Text Placeholder 10">
            <a:extLst>
              <a:ext uri="{FF2B5EF4-FFF2-40B4-BE49-F238E27FC236}">
                <a16:creationId xmlns:a16="http://schemas.microsoft.com/office/drawing/2014/main" xmlns="" id="{00F0D864-E0B5-4A45-A4DF-4334FDD7B146}"/>
              </a:ext>
            </a:extLst>
          </p:cNvPr>
          <p:cNvSpPr>
            <a:spLocks noGrp="1"/>
          </p:cNvSpPr>
          <p:nvPr>
            <p:ph type="body" sz="quarter" idx="20" hasCustomPrompt="1"/>
          </p:nvPr>
        </p:nvSpPr>
        <p:spPr>
          <a:xfrm>
            <a:off x="6570540" y="5293767"/>
            <a:ext cx="4896000" cy="56692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+7 888 999-000-11</a:t>
            </a:r>
          </a:p>
        </p:txBody>
      </p:sp>
    </p:spTree>
    <p:extLst>
      <p:ext uri="{BB962C8B-B14F-4D97-AF65-F5344CB8AC3E}">
        <p14:creationId xmlns:p14="http://schemas.microsoft.com/office/powerpoint/2010/main" val="3261608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xmlns=""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16041A2D-ABDE-480C-AB32-045C19139898}"/>
              </a:ext>
            </a:extLst>
          </p:cNvPr>
          <p:cNvSpPr>
            <a:spLocks noGrp="1"/>
          </p:cNvSpPr>
          <p:nvPr>
            <p:ph type="title" hasCustomPrompt="1"/>
          </p:nvPr>
        </p:nvSpPr>
        <p:spPr>
          <a:xfrm>
            <a:off x="838206" y="43262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xmlns=""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6/27/2020</a:t>
            </a:fld>
            <a:endParaRPr lang="en-US" noProof="0" dirty="0"/>
          </a:p>
        </p:txBody>
      </p:sp>
      <p:sp>
        <p:nvSpPr>
          <p:cNvPr id="4" name="Footer Placeholder 3">
            <a:extLst>
              <a:ext uri="{FF2B5EF4-FFF2-40B4-BE49-F238E27FC236}">
                <a16:creationId xmlns:a16="http://schemas.microsoft.com/office/drawing/2014/main" xmlns=""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xmlns=""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xmlns=""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xmlns=""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cxnSp>
        <p:nvCxnSpPr>
          <p:cNvPr id="14" name="Straight Connector 13">
            <a:extLst>
              <a:ext uri="{FF2B5EF4-FFF2-40B4-BE49-F238E27FC236}">
                <a16:creationId xmlns:a16="http://schemas.microsoft.com/office/drawing/2014/main" xmlns="" id="{823827E5-BBC8-407C-8683-18B54D1003FD}"/>
              </a:ext>
            </a:extLst>
          </p:cNvPr>
          <p:cNvCxnSpPr/>
          <p:nvPr userDrawn="1"/>
        </p:nvCxnSpPr>
        <p:spPr>
          <a:xfrm>
            <a:off x="3738000" y="50901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92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4" name="Rectangle 23" descr="Brush stroke spot">
            <a:extLst>
              <a:ext uri="{FF2B5EF4-FFF2-40B4-BE49-F238E27FC236}">
                <a16:creationId xmlns:a16="http://schemas.microsoft.com/office/drawing/2014/main" xmlns="" id="{D96D18D3-B702-4651-BEF4-0E6B09A7D555}"/>
              </a:ext>
            </a:extLst>
          </p:cNvPr>
          <p:cNvSpPr/>
          <p:nvPr userDrawn="1"/>
        </p:nvSpPr>
        <p:spPr>
          <a:xfrm>
            <a:off x="548640" y="1733508"/>
            <a:ext cx="1874520" cy="1746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3">
            <a:extLst>
              <a:ext uri="{FF2B5EF4-FFF2-40B4-BE49-F238E27FC236}">
                <a16:creationId xmlns:a16="http://schemas.microsoft.com/office/drawing/2014/main" xmlns="" id="{652C9FD8-1460-4E64-B8BC-CA45BA7C4B66}"/>
              </a:ext>
            </a:extLst>
          </p:cNvPr>
          <p:cNvSpPr>
            <a:spLocks noGrp="1"/>
          </p:cNvSpPr>
          <p:nvPr>
            <p:ph type="body" sz="half" idx="34"/>
          </p:nvPr>
        </p:nvSpPr>
        <p:spPr>
          <a:xfrm>
            <a:off x="8906157" y="2871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6" name="Text Placeholder 3">
            <a:extLst>
              <a:ext uri="{FF2B5EF4-FFF2-40B4-BE49-F238E27FC236}">
                <a16:creationId xmlns:a16="http://schemas.microsoft.com/office/drawing/2014/main" xmlns="" id="{2B2471E0-ECA3-4640-BFDE-00A4244C2547}"/>
              </a:ext>
            </a:extLst>
          </p:cNvPr>
          <p:cNvSpPr>
            <a:spLocks noGrp="1"/>
          </p:cNvSpPr>
          <p:nvPr>
            <p:ph type="body" sz="half" idx="66" hasCustomPrompt="1"/>
          </p:nvPr>
        </p:nvSpPr>
        <p:spPr>
          <a:xfrm>
            <a:off x="2395166" y="2025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7" name="Text Placeholder 3">
            <a:extLst>
              <a:ext uri="{FF2B5EF4-FFF2-40B4-BE49-F238E27FC236}">
                <a16:creationId xmlns:a16="http://schemas.microsoft.com/office/drawing/2014/main" xmlns="" id="{8BACAAC9-DC1B-45F5-8B83-C468D78DB910}"/>
              </a:ext>
            </a:extLst>
          </p:cNvPr>
          <p:cNvSpPr>
            <a:spLocks noGrp="1"/>
          </p:cNvSpPr>
          <p:nvPr>
            <p:ph type="body" sz="half" idx="67"/>
          </p:nvPr>
        </p:nvSpPr>
        <p:spPr>
          <a:xfrm>
            <a:off x="8906157" y="3152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38" name="Straight Connector 37">
            <a:extLst>
              <a:ext uri="{FF2B5EF4-FFF2-40B4-BE49-F238E27FC236}">
                <a16:creationId xmlns:a16="http://schemas.microsoft.com/office/drawing/2014/main" xmlns="" id="{433BF02C-5128-4705-BDAA-A36BA2E50DFF}"/>
              </a:ext>
            </a:extLst>
          </p:cNvPr>
          <p:cNvCxnSpPr/>
          <p:nvPr userDrawn="1"/>
        </p:nvCxnSpPr>
        <p:spPr>
          <a:xfrm>
            <a:off x="5602224" y="3383046"/>
            <a:ext cx="987552"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9" name="Rectangle 38" descr="Brush stroke spot">
            <a:extLst>
              <a:ext uri="{FF2B5EF4-FFF2-40B4-BE49-F238E27FC236}">
                <a16:creationId xmlns:a16="http://schemas.microsoft.com/office/drawing/2014/main" xmlns="" id="{5D721349-BDDA-47F4-BB33-DDAB2DD44F1B}"/>
              </a:ext>
            </a:extLst>
          </p:cNvPr>
          <p:cNvSpPr/>
          <p:nvPr userDrawn="1"/>
        </p:nvSpPr>
        <p:spPr>
          <a:xfrm>
            <a:off x="548640" y="3681508"/>
            <a:ext cx="1874520" cy="1746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3">
            <a:extLst>
              <a:ext uri="{FF2B5EF4-FFF2-40B4-BE49-F238E27FC236}">
                <a16:creationId xmlns:a16="http://schemas.microsoft.com/office/drawing/2014/main" xmlns="" id="{9BD9BC82-9664-4610-A1BC-90E5F4CC736E}"/>
              </a:ext>
            </a:extLst>
          </p:cNvPr>
          <p:cNvSpPr>
            <a:spLocks noGrp="1"/>
          </p:cNvSpPr>
          <p:nvPr>
            <p:ph type="body" sz="half" idx="68"/>
          </p:nvPr>
        </p:nvSpPr>
        <p:spPr>
          <a:xfrm>
            <a:off x="8906157" y="4819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2" name="Text Placeholder 3">
            <a:extLst>
              <a:ext uri="{FF2B5EF4-FFF2-40B4-BE49-F238E27FC236}">
                <a16:creationId xmlns:a16="http://schemas.microsoft.com/office/drawing/2014/main" xmlns="" id="{7879E591-AFC3-45A3-9875-660930C57AF4}"/>
              </a:ext>
            </a:extLst>
          </p:cNvPr>
          <p:cNvSpPr>
            <a:spLocks noGrp="1"/>
          </p:cNvSpPr>
          <p:nvPr>
            <p:ph type="body" sz="half" idx="70" hasCustomPrompt="1"/>
          </p:nvPr>
        </p:nvSpPr>
        <p:spPr>
          <a:xfrm>
            <a:off x="2395166" y="3973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3" name="Text Placeholder 3">
            <a:extLst>
              <a:ext uri="{FF2B5EF4-FFF2-40B4-BE49-F238E27FC236}">
                <a16:creationId xmlns:a16="http://schemas.microsoft.com/office/drawing/2014/main" xmlns="" id="{274C99EA-E9EB-43A8-8807-6DD5323F881E}"/>
              </a:ext>
            </a:extLst>
          </p:cNvPr>
          <p:cNvSpPr>
            <a:spLocks noGrp="1"/>
          </p:cNvSpPr>
          <p:nvPr>
            <p:ph type="body" sz="half" idx="71"/>
          </p:nvPr>
        </p:nvSpPr>
        <p:spPr>
          <a:xfrm>
            <a:off x="8906157" y="5100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4" name="Picture Placeholder 7">
            <a:extLst>
              <a:ext uri="{FF2B5EF4-FFF2-40B4-BE49-F238E27FC236}">
                <a16:creationId xmlns:a16="http://schemas.microsoft.com/office/drawing/2014/main" xmlns="" id="{74E5C1DF-1CF3-431D-8289-3A269EFD1DFE}"/>
              </a:ext>
            </a:extLst>
          </p:cNvPr>
          <p:cNvSpPr>
            <a:spLocks noGrp="1"/>
          </p:cNvSpPr>
          <p:nvPr>
            <p:ph type="pic" sz="quarter" idx="75"/>
          </p:nvPr>
        </p:nvSpPr>
        <p:spPr>
          <a:xfrm>
            <a:off x="884204" y="2021109"/>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smtClean="0"/>
              <a:t>Click icon to add picture</a:t>
            </a:r>
            <a:endParaRPr lang="en-US" noProof="0" dirty="0"/>
          </a:p>
        </p:txBody>
      </p:sp>
      <p:sp>
        <p:nvSpPr>
          <p:cNvPr id="46" name="Picture Placeholder 7">
            <a:extLst>
              <a:ext uri="{FF2B5EF4-FFF2-40B4-BE49-F238E27FC236}">
                <a16:creationId xmlns:a16="http://schemas.microsoft.com/office/drawing/2014/main" xmlns="" id="{62765A35-4E4D-481A-AD5D-F689CCD638E4}"/>
              </a:ext>
            </a:extLst>
          </p:cNvPr>
          <p:cNvSpPr>
            <a:spLocks noGrp="1"/>
          </p:cNvSpPr>
          <p:nvPr>
            <p:ph type="pic" sz="quarter" idx="76"/>
          </p:nvPr>
        </p:nvSpPr>
        <p:spPr>
          <a:xfrm>
            <a:off x="884204" y="3973503"/>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smtClean="0"/>
              <a:t>Click icon to add picture</a:t>
            </a:r>
            <a:endParaRPr lang="en-US" noProof="0" dirty="0"/>
          </a:p>
        </p:txBody>
      </p:sp>
    </p:spTree>
    <p:extLst>
      <p:ext uri="{BB962C8B-B14F-4D97-AF65-F5344CB8AC3E}">
        <p14:creationId xmlns:p14="http://schemas.microsoft.com/office/powerpoint/2010/main" val="3324297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tex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7" name="Text Placeholder 3">
            <a:extLst>
              <a:ext uri="{FF2B5EF4-FFF2-40B4-BE49-F238E27FC236}">
                <a16:creationId xmlns:a16="http://schemas.microsoft.com/office/drawing/2014/main" xmlns="" id="{005754B0-9295-4959-B988-1280E463A93F}"/>
              </a:ext>
            </a:extLst>
          </p:cNvPr>
          <p:cNvSpPr>
            <a:spLocks noGrp="1"/>
          </p:cNvSpPr>
          <p:nvPr>
            <p:ph type="body" sz="half" idx="90"/>
          </p:nvPr>
        </p:nvSpPr>
        <p:spPr>
          <a:xfrm>
            <a:off x="838200" y="2521618"/>
            <a:ext cx="4891812" cy="2927341"/>
          </a:xfrm>
        </p:spPr>
        <p:txBody>
          <a:bodyPr>
            <a:noAutofit/>
          </a:bodyPr>
          <a:lstStyle>
            <a:lvl1pPr marL="0" indent="0" algn="l">
              <a:lnSpc>
                <a:spcPct val="100000"/>
              </a:lnSpc>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Text Placeholder 12">
            <a:extLst>
              <a:ext uri="{FF2B5EF4-FFF2-40B4-BE49-F238E27FC236}">
                <a16:creationId xmlns:a16="http://schemas.microsoft.com/office/drawing/2014/main" xmlns="" id="{8D6DC9E5-924D-4DD3-A31B-2D243B49A0D4}"/>
              </a:ext>
            </a:extLst>
          </p:cNvPr>
          <p:cNvSpPr>
            <a:spLocks noGrp="1"/>
          </p:cNvSpPr>
          <p:nvPr>
            <p:ph type="body" sz="quarter" idx="91"/>
          </p:nvPr>
        </p:nvSpPr>
        <p:spPr>
          <a:xfrm>
            <a:off x="6574728" y="2514760"/>
            <a:ext cx="4891812" cy="2934199"/>
          </a:xfrm>
        </p:spPr>
        <p:txBody>
          <a:bodyPr>
            <a:normAutofit/>
          </a:bodyPr>
          <a:lstStyle>
            <a:lvl1pPr>
              <a:lnSpc>
                <a:spcPct val="100000"/>
              </a:lnSpc>
              <a:buClr>
                <a:srgbClr val="9D0000"/>
              </a:buClr>
              <a:defRPr sz="1600" i="0"/>
            </a:lvl1pPr>
            <a:lvl2pPr marL="396000">
              <a:lnSpc>
                <a:spcPct val="100000"/>
              </a:lnSpc>
              <a:buClr>
                <a:srgbClr val="9D0000"/>
              </a:buClr>
              <a:defRPr sz="1600" i="0"/>
            </a:lvl2pPr>
            <a:lvl3pPr marL="561600">
              <a:lnSpc>
                <a:spcPct val="100000"/>
              </a:lnSpc>
              <a:buClr>
                <a:srgbClr val="9D0000"/>
              </a:buClr>
              <a:defRPr sz="1600" i="0"/>
            </a:lvl3pPr>
            <a:lvl4pPr marL="727200">
              <a:lnSpc>
                <a:spcPct val="100000"/>
              </a:lnSpc>
              <a:buClr>
                <a:srgbClr val="9D0000"/>
              </a:buClr>
              <a:defRPr sz="1600" i="0"/>
            </a:lvl4pPr>
            <a:lvl5pPr marL="892800">
              <a:lnSpc>
                <a:spcPct val="100000"/>
              </a:lnSpc>
              <a:buClr>
                <a:srgbClr val="9D0000"/>
              </a:buClr>
              <a:defRPr sz="1600" i="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86906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ne template">
    <p:spTree>
      <p:nvGrpSpPr>
        <p:cNvPr id="1" name=""/>
        <p:cNvGrpSpPr/>
        <p:nvPr/>
      </p:nvGrpSpPr>
      <p:grpSpPr>
        <a:xfrm>
          <a:off x="0" y="0"/>
          <a:ext cx="0" cy="0"/>
          <a:chOff x="0" y="0"/>
          <a:chExt cx="0" cy="0"/>
        </a:xfrm>
      </p:grpSpPr>
      <p:sp>
        <p:nvSpPr>
          <p:cNvPr id="17" name="Rectangle 16" descr="Brush stroke spot">
            <a:extLst>
              <a:ext uri="{FF2B5EF4-FFF2-40B4-BE49-F238E27FC236}">
                <a16:creationId xmlns:a16="http://schemas.microsoft.com/office/drawing/2014/main" xmlns="" id="{D91B44A9-F70B-48B6-8E13-182147782AE2}"/>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Oval 7">
            <a:extLst>
              <a:ext uri="{FF2B5EF4-FFF2-40B4-BE49-F238E27FC236}">
                <a16:creationId xmlns:a16="http://schemas.microsoft.com/office/drawing/2014/main" xmlns="" id="{C671094F-F73C-475D-9540-55DD444F1FF9}"/>
              </a:ext>
            </a:extLst>
          </p:cNvPr>
          <p:cNvSpPr/>
          <p:nvPr userDrawn="1"/>
        </p:nvSpPr>
        <p:spPr>
          <a:xfrm>
            <a:off x="888224"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Oval 3">
            <a:extLst>
              <a:ext uri="{FF2B5EF4-FFF2-40B4-BE49-F238E27FC236}">
                <a16:creationId xmlns:a16="http://schemas.microsoft.com/office/drawing/2014/main" xmlns="" id="{C7038C80-39FC-46F2-9E65-573C76CC235F}"/>
              </a:ext>
            </a:extLst>
          </p:cNvPr>
          <p:cNvSpPr/>
          <p:nvPr userDrawn="1"/>
        </p:nvSpPr>
        <p:spPr>
          <a:xfrm>
            <a:off x="9110839"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8" name="Rectangle 17">
            <a:extLst>
              <a:ext uri="{FF2B5EF4-FFF2-40B4-BE49-F238E27FC236}">
                <a16:creationId xmlns:a16="http://schemas.microsoft.com/office/drawing/2014/main" xmlns="" id="{714F18D6-EBB2-42FB-8DEA-EDE2DEF458D2}"/>
              </a:ext>
            </a:extLst>
          </p:cNvPr>
          <p:cNvSpPr/>
          <p:nvPr userDrawn="1"/>
        </p:nvSpPr>
        <p:spPr>
          <a:xfrm>
            <a:off x="5732019" y="2618478"/>
            <a:ext cx="2734056" cy="2286000"/>
          </a:xfrm>
          <a:prstGeom prst="rect">
            <a:avLst/>
          </a:prstGeom>
          <a:blipFill dpi="0" rotWithShape="1">
            <a:blip r:embed="rId4">
              <a:extLst>
                <a:ext uri="{96DAC541-7B7A-43D3-8B79-37D633B846F1}">
                  <asvg:svgBlip xmlns:asvg="http://schemas.microsoft.com/office/drawing/2016/SVG/main" xmlns="" r:embed="rId5"/>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Picture Placeholder 11" descr="Pizza on table">
            <a:extLst>
              <a:ext uri="{FF2B5EF4-FFF2-40B4-BE49-F238E27FC236}">
                <a16:creationId xmlns:a16="http://schemas.microsoft.com/office/drawing/2014/main" xmlns="" id="{3A2CE4F0-232A-4D5A-93A7-CC26326CA64B}"/>
              </a:ext>
            </a:extLst>
          </p:cNvPr>
          <p:cNvSpPr>
            <a:spLocks noGrp="1"/>
          </p:cNvSpPr>
          <p:nvPr>
            <p:ph type="pic" sz="quarter" idx="40"/>
          </p:nvPr>
        </p:nvSpPr>
        <p:spPr>
          <a:xfrm>
            <a:off x="5758143" y="2760210"/>
            <a:ext cx="2514600" cy="2002536"/>
          </a:xfrm>
          <a:noFill/>
          <a:ln w="25400">
            <a:solidFill>
              <a:srgbClr val="8D6347"/>
            </a:solidFill>
          </a:ln>
        </p:spPr>
        <p:txBody>
          <a:bodyPr anchor="ctr" anchorCtr="0">
            <a:no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2" name="Rectangle 21">
            <a:extLst>
              <a:ext uri="{FF2B5EF4-FFF2-40B4-BE49-F238E27FC236}">
                <a16:creationId xmlns:a16="http://schemas.microsoft.com/office/drawing/2014/main" xmlns="" id="{B2B02871-8276-43E0-9F6F-1BE83CC24FF3}"/>
              </a:ext>
            </a:extLst>
          </p:cNvPr>
          <p:cNvSpPr/>
          <p:nvPr userDrawn="1"/>
        </p:nvSpPr>
        <p:spPr>
          <a:xfrm>
            <a:off x="3501332" y="1932678"/>
            <a:ext cx="2286000" cy="3657600"/>
          </a:xfrm>
          <a:prstGeom prst="rect">
            <a:avLst/>
          </a:prstGeom>
          <a:blipFill dpi="0" rotWithShape="1">
            <a:blip r:embed="rId6">
              <a:extLst>
                <a:ext uri="{96DAC541-7B7A-43D3-8B79-37D633B846F1}">
                  <asvg:svgBlip xmlns:asvg="http://schemas.microsoft.com/office/drawing/2016/SVG/main" xmlns="" r:embed="rId7"/>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4">
            <a:extLst>
              <a:ext uri="{FF2B5EF4-FFF2-40B4-BE49-F238E27FC236}">
                <a16:creationId xmlns:a16="http://schemas.microsoft.com/office/drawing/2014/main" xmlns="" id="{957C18BD-F894-4B44-871C-9F7D25ED9D5C}"/>
              </a:ext>
            </a:extLst>
          </p:cNvPr>
          <p:cNvSpPr>
            <a:spLocks noGrp="1"/>
          </p:cNvSpPr>
          <p:nvPr>
            <p:ph type="pic" sz="quarter" idx="41"/>
          </p:nvPr>
        </p:nvSpPr>
        <p:spPr>
          <a:xfrm>
            <a:off x="3659694" y="2126913"/>
            <a:ext cx="1958400" cy="3096000"/>
          </a:xfrm>
          <a:noFill/>
          <a:ln w="25400">
            <a:solidFill>
              <a:srgbClr val="8D6347"/>
            </a:solidFill>
          </a:ln>
        </p:spPr>
        <p:txBody>
          <a:bodyPr anchor="ctr" anchorCtr="0">
            <a:norm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4" name="Text Placeholder 3">
            <a:extLst>
              <a:ext uri="{FF2B5EF4-FFF2-40B4-BE49-F238E27FC236}">
                <a16:creationId xmlns:a16="http://schemas.microsoft.com/office/drawing/2014/main" xmlns="" id="{8AE96935-E804-4C56-A9CB-9A944335B8D5}"/>
              </a:ext>
            </a:extLst>
          </p:cNvPr>
          <p:cNvSpPr>
            <a:spLocks noGrp="1"/>
          </p:cNvSpPr>
          <p:nvPr>
            <p:ph type="body" sz="half" idx="2"/>
          </p:nvPr>
        </p:nvSpPr>
        <p:spPr>
          <a:xfrm>
            <a:off x="770400" y="3048217"/>
            <a:ext cx="238524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7" name="Text Placeholder 3">
            <a:extLst>
              <a:ext uri="{FF2B5EF4-FFF2-40B4-BE49-F238E27FC236}">
                <a16:creationId xmlns:a16="http://schemas.microsoft.com/office/drawing/2014/main" xmlns="" id="{B2001541-780F-4D96-9204-D61C68A52F75}"/>
              </a:ext>
            </a:extLst>
          </p:cNvPr>
          <p:cNvSpPr>
            <a:spLocks noGrp="1"/>
          </p:cNvSpPr>
          <p:nvPr>
            <p:ph type="body" sz="half" idx="34" hasCustomPrompt="1"/>
          </p:nvPr>
        </p:nvSpPr>
        <p:spPr>
          <a:xfrm>
            <a:off x="770400" y="2703461"/>
            <a:ext cx="2385242"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28" name="Text Placeholder 3">
            <a:extLst>
              <a:ext uri="{FF2B5EF4-FFF2-40B4-BE49-F238E27FC236}">
                <a16:creationId xmlns:a16="http://schemas.microsoft.com/office/drawing/2014/main" xmlns="" id="{DC1D0DF0-7807-4F44-BC2B-B9700C962CCD}"/>
              </a:ext>
            </a:extLst>
          </p:cNvPr>
          <p:cNvSpPr>
            <a:spLocks noGrp="1"/>
          </p:cNvSpPr>
          <p:nvPr>
            <p:ph type="body" sz="half" idx="35"/>
          </p:nvPr>
        </p:nvSpPr>
        <p:spPr>
          <a:xfrm>
            <a:off x="9083451" y="3048217"/>
            <a:ext cx="245105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1" name="Text Placeholder 3">
            <a:extLst>
              <a:ext uri="{FF2B5EF4-FFF2-40B4-BE49-F238E27FC236}">
                <a16:creationId xmlns:a16="http://schemas.microsoft.com/office/drawing/2014/main" xmlns="" id="{F7D8D8DB-F27B-4D75-83DB-E682CA45BDA4}"/>
              </a:ext>
            </a:extLst>
          </p:cNvPr>
          <p:cNvSpPr>
            <a:spLocks noGrp="1"/>
          </p:cNvSpPr>
          <p:nvPr>
            <p:ph type="body" sz="half" idx="37" hasCustomPrompt="1"/>
          </p:nvPr>
        </p:nvSpPr>
        <p:spPr>
          <a:xfrm>
            <a:off x="9083450" y="2703461"/>
            <a:ext cx="2451053"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33" name="Picture Placeholder 7">
            <a:extLst>
              <a:ext uri="{FF2B5EF4-FFF2-40B4-BE49-F238E27FC236}">
                <a16:creationId xmlns:a16="http://schemas.microsoft.com/office/drawing/2014/main" xmlns="" id="{C36D084F-9099-4412-AB38-BEE332147833}"/>
              </a:ext>
            </a:extLst>
          </p:cNvPr>
          <p:cNvSpPr>
            <a:spLocks noGrp="1"/>
          </p:cNvSpPr>
          <p:nvPr>
            <p:ph type="pic" sz="quarter" idx="75"/>
          </p:nvPr>
        </p:nvSpPr>
        <p:spPr>
          <a:xfrm>
            <a:off x="947624" y="1999033"/>
            <a:ext cx="504000" cy="504000"/>
          </a:xfrm>
          <a:prstGeom prst="ellipse">
            <a:avLst/>
          </a:prstGeom>
          <a:noFill/>
          <a:ln w="12700">
            <a:noFill/>
          </a:ln>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4" name="Picture Placeholder 7">
            <a:extLst>
              <a:ext uri="{FF2B5EF4-FFF2-40B4-BE49-F238E27FC236}">
                <a16:creationId xmlns:a16="http://schemas.microsoft.com/office/drawing/2014/main" xmlns="" id="{5A529E1A-870B-49B1-A061-C26BF495213C}"/>
              </a:ext>
            </a:extLst>
          </p:cNvPr>
          <p:cNvSpPr>
            <a:spLocks noGrp="1"/>
          </p:cNvSpPr>
          <p:nvPr>
            <p:ph type="pic" sz="quarter" idx="75"/>
          </p:nvPr>
        </p:nvSpPr>
        <p:spPr>
          <a:xfrm>
            <a:off x="9170239" y="1999033"/>
            <a:ext cx="504000" cy="504000"/>
          </a:xfrm>
          <a:prstGeom prst="ellipse">
            <a:avLst/>
          </a:prstGeom>
          <a:ln w="12700">
            <a:noFill/>
          </a:ln>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773386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xmlns=""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xmlns=""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xmlns=""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xmlns=""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12BFAD3E-7077-4F6A-9BC8-4508F2B4F54A}"/>
              </a:ext>
            </a:extLst>
          </p:cNvPr>
          <p:cNvSpPr>
            <a:spLocks noGrp="1"/>
          </p:cNvSpPr>
          <p:nvPr>
            <p:ph type="dt" sz="half" idx="10"/>
          </p:nvPr>
        </p:nvSpPr>
        <p:spPr/>
        <p:txBody>
          <a:bodyPr/>
          <a:lstStyle/>
          <a:p>
            <a:fld id="{F01F312F-1DCB-48A4-8ECE-A7A423B5D269}"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xmlns=""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6" name="Slide Number Placeholder 5">
            <a:extLst>
              <a:ext uri="{FF2B5EF4-FFF2-40B4-BE49-F238E27FC236}">
                <a16:creationId xmlns:a16="http://schemas.microsoft.com/office/drawing/2014/main" xmlns="" id="{B6EF1DDE-4EBA-4A5F-9642-8E8E51017B26}"/>
              </a:ext>
            </a:extLst>
          </p:cNvPr>
          <p:cNvSpPr>
            <a:spLocks noGrp="1"/>
          </p:cNvSpPr>
          <p:nvPr>
            <p:ph type="sldNum" sz="quarter" idx="12"/>
          </p:nvPr>
        </p:nvSpPr>
        <p:spPr/>
        <p:txBody>
          <a:bodyPr/>
          <a:lstStyle/>
          <a:p>
            <a:fld id="{F470E458-E7C2-4395-B75D-476A174CEE45}" type="slidenum">
              <a:rPr lang="en-US" noProof="0" smtClean="0"/>
              <a:pPr/>
              <a:t>‹#›</a:t>
            </a:fld>
            <a:endParaRPr lang="en-US" noProof="0" dirty="0"/>
          </a:p>
        </p:txBody>
      </p:sp>
    </p:spTree>
    <p:extLst>
      <p:ext uri="{BB962C8B-B14F-4D97-AF65-F5344CB8AC3E}">
        <p14:creationId xmlns:p14="http://schemas.microsoft.com/office/powerpoint/2010/main" val="2031944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xmlns=""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xmlns=""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xmlns=""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6/27/2020</a:t>
            </a:fld>
            <a:endParaRPr lang="en-US" noProof="0" dirty="0"/>
          </a:p>
        </p:txBody>
      </p:sp>
      <p:sp>
        <p:nvSpPr>
          <p:cNvPr id="4" name="Footer Placeholder 3">
            <a:extLst>
              <a:ext uri="{FF2B5EF4-FFF2-40B4-BE49-F238E27FC236}">
                <a16:creationId xmlns:a16="http://schemas.microsoft.com/office/drawing/2014/main" xmlns=""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xmlns=""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xmlns=""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xmlns=""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Text Placeholder 2">
            <a:extLst>
              <a:ext uri="{FF2B5EF4-FFF2-40B4-BE49-F238E27FC236}">
                <a16:creationId xmlns:a16="http://schemas.microsoft.com/office/drawing/2014/main" xmlns="" id="{15169612-3818-48E7-9A30-66C970052EB2}"/>
              </a:ext>
            </a:extLst>
          </p:cNvPr>
          <p:cNvSpPr>
            <a:spLocks noGrp="1"/>
          </p:cNvSpPr>
          <p:nvPr>
            <p:ph type="body" idx="1"/>
          </p:nvPr>
        </p:nvSpPr>
        <p:spPr>
          <a:xfrm>
            <a:off x="838200" y="4901618"/>
            <a:ext cx="10509250" cy="515552"/>
          </a:xfrm>
        </p:spPr>
        <p:txBody>
          <a:bodyPr vert="horz" lIns="91440" tIns="45720" rIns="91440" bIns="45720" rtlCol="0" anchor="ctr" anchorCtr="0">
            <a:normAutofit/>
          </a:bodyPr>
          <a:lstStyle>
            <a:lvl1pPr marL="0" indent="0" algn="ctr">
              <a:buNone/>
              <a:defRPr lang="en-US" sz="2400" i="0"/>
            </a:lvl1pPr>
          </a:lstStyle>
          <a:p>
            <a:pPr marL="228600" lvl="0" indent="-228600" algn="ctr"/>
            <a:r>
              <a:rPr lang="en-US" noProof="0" smtClean="0"/>
              <a:t>Click to edit Master text styles</a:t>
            </a:r>
          </a:p>
        </p:txBody>
      </p:sp>
    </p:spTree>
    <p:extLst>
      <p:ext uri="{BB962C8B-B14F-4D97-AF65-F5344CB8AC3E}">
        <p14:creationId xmlns:p14="http://schemas.microsoft.com/office/powerpoint/2010/main" val="4260116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Content Placeholder 2">
            <a:extLst>
              <a:ext uri="{FF2B5EF4-FFF2-40B4-BE49-F238E27FC236}">
                <a16:creationId xmlns:a16="http://schemas.microsoft.com/office/drawing/2014/main" xmlns="" id="{D9F6BE4E-68E0-48F7-AD88-3A2574C976B3}"/>
              </a:ext>
            </a:extLst>
          </p:cNvPr>
          <p:cNvSpPr>
            <a:spLocks noGrp="1"/>
          </p:cNvSpPr>
          <p:nvPr>
            <p:ph idx="1"/>
          </p:nvPr>
        </p:nvSpPr>
        <p:spPr>
          <a:xfrm>
            <a:off x="838200" y="1825625"/>
            <a:ext cx="10515600" cy="415037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42325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8" name="Rectangle 7" descr="Restaurant interior">
            <a:extLst>
              <a:ext uri="{FF2B5EF4-FFF2-40B4-BE49-F238E27FC236}">
                <a16:creationId xmlns:a16="http://schemas.microsoft.com/office/drawing/2014/main" xmlns="" id="{3663C424-4D11-4875-A44A-FF368BB74F6C}"/>
              </a:ext>
            </a:extLst>
          </p:cNvPr>
          <p:cNvSpPr/>
          <p:nvPr userDrawn="1"/>
        </p:nvSpPr>
        <p:spPr>
          <a:xfrm>
            <a:off x="4721352" y="0"/>
            <a:ext cx="7470648"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xmlns="" id="{609FB4CD-BB02-4D4B-8D86-3EC7DD3B67F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F1A8E0E8-66CF-479B-9B2B-23573DD99317}"/>
              </a:ext>
            </a:extLst>
          </p:cNvPr>
          <p:cNvSpPr>
            <a:spLocks noGrp="1"/>
          </p:cNvSpPr>
          <p:nvPr>
            <p:ph type="title" hasCustomPrompt="1"/>
          </p:nvPr>
        </p:nvSpPr>
        <p:spPr>
          <a:xfrm>
            <a:off x="831850" y="928041"/>
            <a:ext cx="4251138" cy="1355251"/>
          </a:xfrm>
        </p:spPr>
        <p:txBody>
          <a:bodyPr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9B65A51-5568-4F87-9DD3-A3B39AB95DE1}"/>
              </a:ext>
            </a:extLst>
          </p:cNvPr>
          <p:cNvSpPr>
            <a:spLocks noGrp="1"/>
          </p:cNvSpPr>
          <p:nvPr>
            <p:ph type="body" idx="1"/>
          </p:nvPr>
        </p:nvSpPr>
        <p:spPr>
          <a:xfrm>
            <a:off x="831850" y="2417946"/>
            <a:ext cx="4251138" cy="3078575"/>
          </a:xfrm>
        </p:spPr>
        <p:txBody>
          <a:bodyPr>
            <a:normAutofit/>
          </a:bodyPr>
          <a:lstStyle>
            <a:lvl1pPr marL="0" indent="0">
              <a:lnSpc>
                <a:spcPct val="100000"/>
              </a:lnSpc>
              <a:spcBef>
                <a:spcPts val="600"/>
              </a:spcBef>
              <a:buNone/>
              <a:defRPr sz="2100" i="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a:extLst>
              <a:ext uri="{FF2B5EF4-FFF2-40B4-BE49-F238E27FC236}">
                <a16:creationId xmlns:a16="http://schemas.microsoft.com/office/drawing/2014/main" xmlns="" id="{F97AA241-A7D4-4B81-98DB-F4B364A35D32}"/>
              </a:ext>
            </a:extLst>
          </p:cNvPr>
          <p:cNvSpPr>
            <a:spLocks noGrp="1"/>
          </p:cNvSpPr>
          <p:nvPr>
            <p:ph type="dt" sz="half" idx="10"/>
          </p:nvPr>
        </p:nvSpPr>
        <p:spPr/>
        <p:txBody>
          <a:bodyPr/>
          <a:lstStyle/>
          <a:p>
            <a:fld id="{EBC00C47-591A-47BE-92B3-E36B739EB8D9}"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615585EA-45A6-4D35-A7AB-F97FC27E47B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xmlns="" id="{07F3847C-49D2-4ADE-9E05-28B879A96F83}"/>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Oval 8">
            <a:extLst>
              <a:ext uri="{FF2B5EF4-FFF2-40B4-BE49-F238E27FC236}">
                <a16:creationId xmlns:a16="http://schemas.microsoft.com/office/drawing/2014/main" xmlns="" id="{D95556C4-3308-4A8B-A7F9-BEAC5A6230BE}"/>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9CAF3222-5D2C-427A-822C-5118901C34DE}"/>
              </a:ext>
            </a:extLst>
          </p:cNvPr>
          <p:cNvCxnSpPr/>
          <p:nvPr userDrawn="1"/>
        </p:nvCxnSpPr>
        <p:spPr>
          <a:xfrm>
            <a:off x="943135" y="2330475"/>
            <a:ext cx="356616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Picture Placeholder 2">
            <a:extLst>
              <a:ext uri="{FF2B5EF4-FFF2-40B4-BE49-F238E27FC236}">
                <a16:creationId xmlns:a16="http://schemas.microsoft.com/office/drawing/2014/main" xmlns="" id="{CF79489C-0CC8-496C-B0B4-808444D916F6}"/>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4025478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Content Placeholder 2">
            <a:extLst>
              <a:ext uri="{FF2B5EF4-FFF2-40B4-BE49-F238E27FC236}">
                <a16:creationId xmlns:a16="http://schemas.microsoft.com/office/drawing/2014/main" xmlns="" id="{C00DF417-C5C3-4FDA-87D5-323AF2736A67}"/>
              </a:ext>
            </a:extLst>
          </p:cNvPr>
          <p:cNvSpPr>
            <a:spLocks noGrp="1"/>
          </p:cNvSpPr>
          <p:nvPr>
            <p:ph sz="half" idx="1"/>
          </p:nvPr>
        </p:nvSpPr>
        <p:spPr>
          <a:xfrm>
            <a:off x="838200" y="1825625"/>
            <a:ext cx="5181600" cy="415037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3">
            <a:extLst>
              <a:ext uri="{FF2B5EF4-FFF2-40B4-BE49-F238E27FC236}">
                <a16:creationId xmlns:a16="http://schemas.microsoft.com/office/drawing/2014/main" xmlns="" id="{CDA880CD-CD01-4A78-BF0C-95A33ABA883C}"/>
              </a:ext>
            </a:extLst>
          </p:cNvPr>
          <p:cNvSpPr>
            <a:spLocks noGrp="1"/>
          </p:cNvSpPr>
          <p:nvPr>
            <p:ph sz="half" idx="2"/>
          </p:nvPr>
        </p:nvSpPr>
        <p:spPr>
          <a:xfrm>
            <a:off x="6172200" y="1825625"/>
            <a:ext cx="5181600" cy="415037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97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Text Placeholder 2">
            <a:extLst>
              <a:ext uri="{FF2B5EF4-FFF2-40B4-BE49-F238E27FC236}">
                <a16:creationId xmlns:a16="http://schemas.microsoft.com/office/drawing/2014/main" xmlns="" id="{865D719B-9788-41E0-9D02-45172FBEA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3">
            <a:extLst>
              <a:ext uri="{FF2B5EF4-FFF2-40B4-BE49-F238E27FC236}">
                <a16:creationId xmlns:a16="http://schemas.microsoft.com/office/drawing/2014/main" xmlns="" id="{BEF52044-38F3-4EBE-A961-C2A07D297A20}"/>
              </a:ext>
            </a:extLst>
          </p:cNvPr>
          <p:cNvSpPr>
            <a:spLocks noGrp="1"/>
          </p:cNvSpPr>
          <p:nvPr>
            <p:ph sz="half" idx="2"/>
          </p:nvPr>
        </p:nvSpPr>
        <p:spPr>
          <a:xfrm>
            <a:off x="839788" y="2505075"/>
            <a:ext cx="5157787" cy="34709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4">
            <a:extLst>
              <a:ext uri="{FF2B5EF4-FFF2-40B4-BE49-F238E27FC236}">
                <a16:creationId xmlns:a16="http://schemas.microsoft.com/office/drawing/2014/main" xmlns="" id="{CFE8FE9D-45F9-4807-9850-F1BB27342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Content Placeholder 5">
            <a:extLst>
              <a:ext uri="{FF2B5EF4-FFF2-40B4-BE49-F238E27FC236}">
                <a16:creationId xmlns:a16="http://schemas.microsoft.com/office/drawing/2014/main" xmlns="" id="{B5BD8D56-1BFA-4D3E-976F-E2E64897A626}"/>
              </a:ext>
            </a:extLst>
          </p:cNvPr>
          <p:cNvSpPr>
            <a:spLocks noGrp="1"/>
          </p:cNvSpPr>
          <p:nvPr>
            <p:ph sz="quarter" idx="4"/>
          </p:nvPr>
        </p:nvSpPr>
        <p:spPr>
          <a:xfrm>
            <a:off x="6172200" y="2505075"/>
            <a:ext cx="5183188" cy="34709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512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xmlns=""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xmlns=""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xmlns=""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Content Placeholder 2">
            <a:extLst>
              <a:ext uri="{FF2B5EF4-FFF2-40B4-BE49-F238E27FC236}">
                <a16:creationId xmlns:a16="http://schemas.microsoft.com/office/drawing/2014/main" xmlns="" id="{58AF44D3-FB33-4645-9D4F-B96C01ACE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6119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xmlns=""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xmlns=""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xmlns=""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3" name="Picture Placeholder 2">
            <a:extLst>
              <a:ext uri="{FF2B5EF4-FFF2-40B4-BE49-F238E27FC236}">
                <a16:creationId xmlns:a16="http://schemas.microsoft.com/office/drawing/2014/main" xmlns="" id="{2184BB62-FBE4-4F0A-AE3B-1A292BA9B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0208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618750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4" name="Text Placeholder 3">
            <a:extLst>
              <a:ext uri="{FF2B5EF4-FFF2-40B4-BE49-F238E27FC236}">
                <a16:creationId xmlns:a16="http://schemas.microsoft.com/office/drawing/2014/main" xmlns="" id="{5B4595A1-E20F-45D7-AF11-4849898DB9CC}"/>
              </a:ext>
            </a:extLst>
          </p:cNvPr>
          <p:cNvSpPr>
            <a:spLocks noGrp="1"/>
          </p:cNvSpPr>
          <p:nvPr>
            <p:ph type="body" sz="quarter" idx="13"/>
          </p:nvPr>
        </p:nvSpPr>
        <p:spPr>
          <a:xfrm>
            <a:off x="1486694" y="2246313"/>
            <a:ext cx="9218612" cy="2365375"/>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906081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A261C6-E42E-4F1C-8216-77A358DB0BE2}"/>
              </a:ext>
            </a:extLst>
          </p:cNvPr>
          <p:cNvSpPr>
            <a:spLocks noGrp="1"/>
          </p:cNvSpPr>
          <p:nvPr>
            <p:ph type="dt" sz="half" idx="10"/>
          </p:nvPr>
        </p:nvSpPr>
        <p:spPr/>
        <p:txBody>
          <a:bodyPr/>
          <a:lstStyle/>
          <a:p>
            <a:fld id="{8B9208B2-41C8-4A61-B828-55494ADD5993}" type="datetime1">
              <a:rPr lang="en-US" noProof="0" smtClean="0"/>
              <a:t>6/27/2020</a:t>
            </a:fld>
            <a:endParaRPr lang="en-US" noProof="0" dirty="0"/>
          </a:p>
        </p:txBody>
      </p:sp>
      <p:sp>
        <p:nvSpPr>
          <p:cNvPr id="3" name="Footer Placeholder 2">
            <a:extLst>
              <a:ext uri="{FF2B5EF4-FFF2-40B4-BE49-F238E27FC236}">
                <a16:creationId xmlns:a16="http://schemas.microsoft.com/office/drawing/2014/main" xmlns="" id="{5B901FE4-4890-4330-96D0-D3F6E9666E33}"/>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xmlns="" id="{1498604B-E739-4608-A505-18C0674AB395}"/>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227952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itle, and Image">
    <p:spTree>
      <p:nvGrpSpPr>
        <p:cNvPr id="1" name=""/>
        <p:cNvGrpSpPr/>
        <p:nvPr/>
      </p:nvGrpSpPr>
      <p:grpSpPr>
        <a:xfrm>
          <a:off x="0" y="0"/>
          <a:ext cx="0" cy="0"/>
          <a:chOff x="0" y="0"/>
          <a:chExt cx="0" cy="0"/>
        </a:xfrm>
      </p:grpSpPr>
      <p:sp>
        <p:nvSpPr>
          <p:cNvPr id="9" name="Rectangle 8" descr="Young man drinking coffee">
            <a:extLst>
              <a:ext uri="{FF2B5EF4-FFF2-40B4-BE49-F238E27FC236}">
                <a16:creationId xmlns:a16="http://schemas.microsoft.com/office/drawing/2014/main" xmlns="" id="{816EFE26-DD10-44FC-BAAF-4EA15D4086A7}"/>
              </a:ext>
            </a:extLst>
          </p:cNvPr>
          <p:cNvSpPr/>
          <p:nvPr userDrawn="1"/>
        </p:nvSpPr>
        <p:spPr>
          <a:xfrm>
            <a:off x="0" y="0"/>
            <a:ext cx="6711696" cy="5925312"/>
          </a:xfrm>
          <a:prstGeom prst="rect">
            <a:avLst/>
          </a:prstGeom>
          <a:blipFill>
            <a:blip r:embed="rId2"/>
            <a:srcRect/>
            <a:stretch>
              <a:fillRect l="-32" r="-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xmlns="" id="{4190C024-B222-4F26-9066-AD52FB0D45E3}"/>
              </a:ext>
            </a:extLst>
          </p:cNvPr>
          <p:cNvSpPr/>
          <p:nvPr userDrawn="1"/>
        </p:nvSpPr>
        <p:spPr>
          <a:xfrm>
            <a:off x="0" y="3197"/>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895F031D-510E-4663-BF87-CD265E4A7E11}"/>
              </a:ext>
            </a:extLst>
          </p:cNvPr>
          <p:cNvSpPr>
            <a:spLocks noGrp="1"/>
          </p:cNvSpPr>
          <p:nvPr>
            <p:ph type="title" hasCustomPrompt="1"/>
          </p:nvPr>
        </p:nvSpPr>
        <p:spPr>
          <a:xfrm>
            <a:off x="6174540" y="830880"/>
            <a:ext cx="5292000" cy="1600200"/>
          </a:xfrm>
        </p:spPr>
        <p:txBody>
          <a:bodyPr anchor="b">
            <a:normAutofit/>
          </a:bodyPr>
          <a:lstStyle>
            <a:lvl1pPr>
              <a:defRPr sz="3600"/>
            </a:lvl1pPr>
          </a:lstStyle>
          <a:p>
            <a:r>
              <a:rPr lang="en-US" noProof="0"/>
              <a:t>CLICK TO EDIT MASTER TITLE STYLE</a:t>
            </a:r>
          </a:p>
        </p:txBody>
      </p:sp>
      <p:sp>
        <p:nvSpPr>
          <p:cNvPr id="3" name="Content Placeholder 2">
            <a:extLst>
              <a:ext uri="{FF2B5EF4-FFF2-40B4-BE49-F238E27FC236}">
                <a16:creationId xmlns:a16="http://schemas.microsoft.com/office/drawing/2014/main" xmlns="" id="{24CDB312-4D1B-447F-97E7-ABE93A3DE43C}"/>
              </a:ext>
            </a:extLst>
          </p:cNvPr>
          <p:cNvSpPr>
            <a:spLocks noGrp="1"/>
          </p:cNvSpPr>
          <p:nvPr>
            <p:ph idx="1"/>
          </p:nvPr>
        </p:nvSpPr>
        <p:spPr>
          <a:xfrm>
            <a:off x="5932550" y="2600951"/>
            <a:ext cx="5533990" cy="2997929"/>
          </a:xfrm>
        </p:spPr>
        <p:txBody>
          <a:bodyPr>
            <a:normAutofit/>
          </a:bodyPr>
          <a:lstStyle>
            <a:lvl1pPr marL="230400">
              <a:lnSpc>
                <a:spcPct val="100000"/>
              </a:lnSpc>
              <a:spcBef>
                <a:spcPts val="600"/>
              </a:spcBef>
              <a:defRPr sz="2100" i="0"/>
            </a:lvl1pPr>
            <a:lvl2pPr marL="1800" indent="0">
              <a:lnSpc>
                <a:spcPct val="100000"/>
              </a:lnSpc>
              <a:spcBef>
                <a:spcPts val="600"/>
              </a:spcBef>
              <a:buNone/>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Click to edit Master text styles</a:t>
            </a:r>
          </a:p>
        </p:txBody>
      </p:sp>
      <p:sp>
        <p:nvSpPr>
          <p:cNvPr id="6" name="Footer Placeholder 5">
            <a:extLst>
              <a:ext uri="{FF2B5EF4-FFF2-40B4-BE49-F238E27FC236}">
                <a16:creationId xmlns:a16="http://schemas.microsoft.com/office/drawing/2014/main" xmlns=""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xmlns=""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xmlns=""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039BD365-42F3-4F69-886B-478D54864737}"/>
              </a:ext>
            </a:extLst>
          </p:cNvPr>
          <p:cNvCxnSpPr/>
          <p:nvPr userDrawn="1"/>
        </p:nvCxnSpPr>
        <p:spPr>
          <a:xfrm>
            <a:off x="6207371" y="2494294"/>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xmlns=""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405182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10" name="Rectangle 9" descr="Young smiling woman with mobile phone">
            <a:extLst>
              <a:ext uri="{FF2B5EF4-FFF2-40B4-BE49-F238E27FC236}">
                <a16:creationId xmlns:a16="http://schemas.microsoft.com/office/drawing/2014/main" xmlns="" id="{95A5621D-11A8-4134-AA47-F59127E702CB}"/>
              </a:ext>
            </a:extLst>
          </p:cNvPr>
          <p:cNvSpPr/>
          <p:nvPr userDrawn="1"/>
        </p:nvSpPr>
        <p:spPr>
          <a:xfrm>
            <a:off x="7373112" y="493776"/>
            <a:ext cx="4818888" cy="6364224"/>
          </a:xfrm>
          <a:prstGeom prst="rect">
            <a:avLst/>
          </a:prstGeom>
          <a:blipFill>
            <a:blip r:embed="rId2"/>
            <a:srcRect/>
            <a:stretch>
              <a:fillRect l="-20" r="-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xmlns="" id="{41855D31-B9D9-4D6C-8BAD-6CBA6017C18D}"/>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itle 25">
            <a:extLst>
              <a:ext uri="{FF2B5EF4-FFF2-40B4-BE49-F238E27FC236}">
                <a16:creationId xmlns:a16="http://schemas.microsoft.com/office/drawing/2014/main" xmlns="" id="{618935A2-A027-4F36-94E5-021BC775EE5A}"/>
              </a:ext>
            </a:extLst>
          </p:cNvPr>
          <p:cNvSpPr>
            <a:spLocks noGrp="1"/>
          </p:cNvSpPr>
          <p:nvPr>
            <p:ph type="title" hasCustomPrompt="1"/>
          </p:nvPr>
        </p:nvSpPr>
        <p:spPr>
          <a:xfrm>
            <a:off x="907362" y="800100"/>
            <a:ext cx="5386748" cy="1223719"/>
          </a:xfrm>
        </p:spPr>
        <p:txBody>
          <a:bodyPr anchor="b" anchorCtr="0"/>
          <a:lstStyle/>
          <a:p>
            <a:r>
              <a:rPr lang="en-US" noProof="0"/>
              <a:t>CLICK TO EDIT MASTER TITLE STYLE</a:t>
            </a:r>
          </a:p>
        </p:txBody>
      </p:sp>
      <p:sp>
        <p:nvSpPr>
          <p:cNvPr id="5" name="Date Placeholder 4">
            <a:extLst>
              <a:ext uri="{FF2B5EF4-FFF2-40B4-BE49-F238E27FC236}">
                <a16:creationId xmlns:a16="http://schemas.microsoft.com/office/drawing/2014/main" xmlns="" id="{7F87E340-E9AB-4958-9BB5-EA625139913E}"/>
              </a:ext>
            </a:extLst>
          </p:cNvPr>
          <p:cNvSpPr>
            <a:spLocks noGrp="1"/>
          </p:cNvSpPr>
          <p:nvPr>
            <p:ph type="dt" sz="half" idx="10"/>
          </p:nvPr>
        </p:nvSpPr>
        <p:spPr/>
        <p:txBody>
          <a:bodyPr/>
          <a:lstStyle/>
          <a:p>
            <a:fld id="{E63D4347-0243-438A-89AF-12102C07C720}"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D6FFFCFA-118E-40C3-9A31-9334927F759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04CCF696-3C50-45B5-BF9E-733C5D210A50}"/>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Picture Placeholder 2">
            <a:extLst>
              <a:ext uri="{FF2B5EF4-FFF2-40B4-BE49-F238E27FC236}">
                <a16:creationId xmlns:a16="http://schemas.microsoft.com/office/drawing/2014/main" xmlns="" id="{ADB7BE2C-F374-4A10-96A5-F4C3D52DF3D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xmlns="" id="{8D0DD7A6-4E62-41D2-9037-F6ADD1C3BF56}"/>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xmlns="" id="{D182F2C1-1B27-4C93-8CE6-A529D3C9E336}"/>
              </a:ext>
            </a:extLst>
          </p:cNvPr>
          <p:cNvCxnSpPr/>
          <p:nvPr userDrawn="1"/>
        </p:nvCxnSpPr>
        <p:spPr>
          <a:xfrm>
            <a:off x="1020765" y="2093311"/>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ontent Placeholder 2">
            <a:extLst>
              <a:ext uri="{FF2B5EF4-FFF2-40B4-BE49-F238E27FC236}">
                <a16:creationId xmlns:a16="http://schemas.microsoft.com/office/drawing/2014/main" xmlns="" id="{479F16AA-9675-49E6-85D6-845D59565E4D}"/>
              </a:ext>
            </a:extLst>
          </p:cNvPr>
          <p:cNvSpPr>
            <a:spLocks noGrp="1"/>
          </p:cNvSpPr>
          <p:nvPr>
            <p:ph idx="1"/>
          </p:nvPr>
        </p:nvSpPr>
        <p:spPr>
          <a:xfrm>
            <a:off x="684282" y="2212179"/>
            <a:ext cx="5533990" cy="2997929"/>
          </a:xfrm>
        </p:spPr>
        <p:txBody>
          <a:bodyPr>
            <a:normAutofit/>
          </a:bodyPr>
          <a:lstStyle>
            <a:lvl1pPr marL="230400">
              <a:lnSpc>
                <a:spcPct val="100000"/>
              </a:lnSpc>
              <a:spcBef>
                <a:spcPts val="600"/>
              </a:spcBef>
              <a:buClr>
                <a:srgbClr val="9D0000"/>
              </a:buClr>
              <a:defRPr sz="2100" i="0"/>
            </a:lvl1pPr>
            <a:lvl2pPr marL="1800" indent="0">
              <a:lnSpc>
                <a:spcPct val="100000"/>
              </a:lnSpc>
              <a:spcBef>
                <a:spcPts val="600"/>
              </a:spcBef>
              <a:buClr>
                <a:srgbClr val="9D0000"/>
              </a:buClr>
              <a:buNone/>
              <a:defRPr sz="2100" i="0"/>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p:txBody>
      </p:sp>
    </p:spTree>
    <p:extLst>
      <p:ext uri="{BB962C8B-B14F-4D97-AF65-F5344CB8AC3E}">
        <p14:creationId xmlns:p14="http://schemas.microsoft.com/office/powerpoint/2010/main" val="18268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1" name="Rectangle 10" descr="Brush stroke spot">
            <a:extLst>
              <a:ext uri="{FF2B5EF4-FFF2-40B4-BE49-F238E27FC236}">
                <a16:creationId xmlns:a16="http://schemas.microsoft.com/office/drawing/2014/main" xmlns="" id="{08C782C8-0805-4592-ADC0-CF3D28CFE0C4}"/>
              </a:ext>
            </a:extLst>
          </p:cNvPr>
          <p:cNvSpPr/>
          <p:nvPr userDrawn="1"/>
        </p:nvSpPr>
        <p:spPr>
          <a:xfrm>
            <a:off x="6205330" y="2469056"/>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descr="Brush stroke spot">
            <a:extLst>
              <a:ext uri="{FF2B5EF4-FFF2-40B4-BE49-F238E27FC236}">
                <a16:creationId xmlns:a16="http://schemas.microsoft.com/office/drawing/2014/main" xmlns="" id="{9867BBE4-E529-4F6E-BECB-86D66409ED65}"/>
              </a:ext>
            </a:extLst>
          </p:cNvPr>
          <p:cNvSpPr/>
          <p:nvPr userDrawn="1"/>
        </p:nvSpPr>
        <p:spPr>
          <a:xfrm>
            <a:off x="6205330" y="3958942"/>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7" name="Rectangle 6" descr="Brush stroke spot">
            <a:extLst>
              <a:ext uri="{FF2B5EF4-FFF2-40B4-BE49-F238E27FC236}">
                <a16:creationId xmlns:a16="http://schemas.microsoft.com/office/drawing/2014/main" xmlns="" id="{8BD46B2B-D1EB-4F6A-9DE0-7A15A95DC05D}"/>
              </a:ext>
            </a:extLst>
          </p:cNvPr>
          <p:cNvSpPr/>
          <p:nvPr userDrawn="1"/>
        </p:nvSpPr>
        <p:spPr>
          <a:xfrm>
            <a:off x="695325" y="2469056"/>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descr="Brush stroke spot">
            <a:extLst>
              <a:ext uri="{FF2B5EF4-FFF2-40B4-BE49-F238E27FC236}">
                <a16:creationId xmlns:a16="http://schemas.microsoft.com/office/drawing/2014/main" xmlns="" id="{6F1436FB-165E-4908-9E28-A8598A7E3101}"/>
              </a:ext>
            </a:extLst>
          </p:cNvPr>
          <p:cNvSpPr/>
          <p:nvPr userDrawn="1"/>
        </p:nvSpPr>
        <p:spPr>
          <a:xfrm>
            <a:off x="695325" y="3964689"/>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81" descr="Glass icon">
            <a:extLst>
              <a:ext uri="{FF2B5EF4-FFF2-40B4-BE49-F238E27FC236}">
                <a16:creationId xmlns:a16="http://schemas.microsoft.com/office/drawing/2014/main" xmlns="" id="{FA770760-E084-465D-92C2-D95A8E9D6A87}"/>
              </a:ext>
            </a:extLst>
          </p:cNvPr>
          <p:cNvSpPr>
            <a:spLocks noGrp="1"/>
          </p:cNvSpPr>
          <p:nvPr>
            <p:ph type="pic" sz="quarter" idx="24"/>
          </p:nvPr>
        </p:nvSpPr>
        <p:spPr>
          <a:xfrm>
            <a:off x="1009659" y="2758916"/>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0" name="Oval 19">
            <a:extLst>
              <a:ext uri="{FF2B5EF4-FFF2-40B4-BE49-F238E27FC236}">
                <a16:creationId xmlns:a16="http://schemas.microsoft.com/office/drawing/2014/main" xmlns="" id="{71A7B534-52F4-40CD-9F32-B55843BFE1AF}"/>
              </a:ext>
            </a:extLst>
          </p:cNvPr>
          <p:cNvSpPr/>
          <p:nvPr userDrawn="1"/>
        </p:nvSpPr>
        <p:spPr>
          <a:xfrm>
            <a:off x="950259"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Picture Placeholder 81" descr="Glass icon">
            <a:extLst>
              <a:ext uri="{FF2B5EF4-FFF2-40B4-BE49-F238E27FC236}">
                <a16:creationId xmlns:a16="http://schemas.microsoft.com/office/drawing/2014/main" xmlns="" id="{360A394A-115E-490F-A44B-D11719211D3A}"/>
              </a:ext>
            </a:extLst>
          </p:cNvPr>
          <p:cNvSpPr>
            <a:spLocks noGrp="1"/>
          </p:cNvSpPr>
          <p:nvPr>
            <p:ph type="pic" sz="quarter" idx="45"/>
          </p:nvPr>
        </p:nvSpPr>
        <p:spPr>
          <a:xfrm>
            <a:off x="1009659" y="4259099"/>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4" name="Oval 23">
            <a:extLst>
              <a:ext uri="{FF2B5EF4-FFF2-40B4-BE49-F238E27FC236}">
                <a16:creationId xmlns:a16="http://schemas.microsoft.com/office/drawing/2014/main" xmlns="" id="{24B05348-828C-4161-AC9D-32C0F64C8558}"/>
              </a:ext>
            </a:extLst>
          </p:cNvPr>
          <p:cNvSpPr/>
          <p:nvPr userDrawn="1"/>
        </p:nvSpPr>
        <p:spPr>
          <a:xfrm>
            <a:off x="950259"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3" name="Picture Placeholder 81" descr="Glass icon">
            <a:extLst>
              <a:ext uri="{FF2B5EF4-FFF2-40B4-BE49-F238E27FC236}">
                <a16:creationId xmlns:a16="http://schemas.microsoft.com/office/drawing/2014/main" xmlns="" id="{439FD4DD-D61C-4B02-8367-30738F632496}"/>
              </a:ext>
            </a:extLst>
          </p:cNvPr>
          <p:cNvSpPr>
            <a:spLocks noGrp="1"/>
          </p:cNvSpPr>
          <p:nvPr>
            <p:ph type="pic" sz="quarter" idx="46"/>
          </p:nvPr>
        </p:nvSpPr>
        <p:spPr>
          <a:xfrm>
            <a:off x="6513230" y="2758916"/>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4" name="Oval 33">
            <a:extLst>
              <a:ext uri="{FF2B5EF4-FFF2-40B4-BE49-F238E27FC236}">
                <a16:creationId xmlns:a16="http://schemas.microsoft.com/office/drawing/2014/main" xmlns="" id="{C9D05566-2E31-4BF1-84A9-915D1DC2D524}"/>
              </a:ext>
            </a:extLst>
          </p:cNvPr>
          <p:cNvSpPr/>
          <p:nvPr userDrawn="1"/>
        </p:nvSpPr>
        <p:spPr>
          <a:xfrm>
            <a:off x="6453830"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5" name="Picture Placeholder 81" descr="Glass icon">
            <a:extLst>
              <a:ext uri="{FF2B5EF4-FFF2-40B4-BE49-F238E27FC236}">
                <a16:creationId xmlns:a16="http://schemas.microsoft.com/office/drawing/2014/main" xmlns="" id="{B3682957-0496-44A8-9D25-2C8CF6C44DA8}"/>
              </a:ext>
            </a:extLst>
          </p:cNvPr>
          <p:cNvSpPr>
            <a:spLocks noGrp="1"/>
          </p:cNvSpPr>
          <p:nvPr>
            <p:ph type="pic" sz="quarter" idx="47"/>
          </p:nvPr>
        </p:nvSpPr>
        <p:spPr>
          <a:xfrm>
            <a:off x="6513230" y="4259099"/>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6" name="Oval 35">
            <a:extLst>
              <a:ext uri="{FF2B5EF4-FFF2-40B4-BE49-F238E27FC236}">
                <a16:creationId xmlns:a16="http://schemas.microsoft.com/office/drawing/2014/main" xmlns="" id="{D41006D2-6E2A-4E2D-BFDD-0F4690FFAF18}"/>
              </a:ext>
            </a:extLst>
          </p:cNvPr>
          <p:cNvSpPr/>
          <p:nvPr userDrawn="1"/>
        </p:nvSpPr>
        <p:spPr>
          <a:xfrm>
            <a:off x="6453830"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xmlns=""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1630819"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42" name="Text Placeholder 40">
            <a:extLst>
              <a:ext uri="{FF2B5EF4-FFF2-40B4-BE49-F238E27FC236}">
                <a16:creationId xmlns:a16="http://schemas.microsoft.com/office/drawing/2014/main" xmlns="" id="{C0A3825F-66E4-4D75-A32B-6A194767C07D}"/>
              </a:ext>
            </a:extLst>
          </p:cNvPr>
          <p:cNvSpPr>
            <a:spLocks noGrp="1"/>
          </p:cNvSpPr>
          <p:nvPr>
            <p:ph type="body" sz="quarter" idx="49"/>
          </p:nvPr>
        </p:nvSpPr>
        <p:spPr>
          <a:xfrm>
            <a:off x="1630819"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4" name="Text Placeholder 40">
            <a:extLst>
              <a:ext uri="{FF2B5EF4-FFF2-40B4-BE49-F238E27FC236}">
                <a16:creationId xmlns:a16="http://schemas.microsoft.com/office/drawing/2014/main" xmlns="" id="{5B8A89D1-A311-4B44-88F9-A887EAC076BF}"/>
              </a:ext>
            </a:extLst>
          </p:cNvPr>
          <p:cNvSpPr>
            <a:spLocks noGrp="1"/>
          </p:cNvSpPr>
          <p:nvPr>
            <p:ph type="body" sz="quarter" idx="50"/>
          </p:nvPr>
        </p:nvSpPr>
        <p:spPr>
          <a:xfrm>
            <a:off x="1630819"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45" name="Text Placeholder 40">
            <a:extLst>
              <a:ext uri="{FF2B5EF4-FFF2-40B4-BE49-F238E27FC236}">
                <a16:creationId xmlns:a16="http://schemas.microsoft.com/office/drawing/2014/main" xmlns="" id="{E8383D4D-0BCE-4438-B642-E9D5AC09B69C}"/>
              </a:ext>
            </a:extLst>
          </p:cNvPr>
          <p:cNvSpPr>
            <a:spLocks noGrp="1"/>
          </p:cNvSpPr>
          <p:nvPr>
            <p:ph type="body" sz="quarter" idx="51"/>
          </p:nvPr>
        </p:nvSpPr>
        <p:spPr>
          <a:xfrm>
            <a:off x="1630819"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7" name="Text Placeholder 40">
            <a:extLst>
              <a:ext uri="{FF2B5EF4-FFF2-40B4-BE49-F238E27FC236}">
                <a16:creationId xmlns:a16="http://schemas.microsoft.com/office/drawing/2014/main" xmlns="" id="{75BC95B2-2A0B-4600-8DEA-881D97FE4D91}"/>
              </a:ext>
            </a:extLst>
          </p:cNvPr>
          <p:cNvSpPr>
            <a:spLocks noGrp="1"/>
          </p:cNvSpPr>
          <p:nvPr>
            <p:ph type="body" sz="quarter" idx="52"/>
          </p:nvPr>
        </p:nvSpPr>
        <p:spPr>
          <a:xfrm>
            <a:off x="7122858"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48" name="Text Placeholder 40">
            <a:extLst>
              <a:ext uri="{FF2B5EF4-FFF2-40B4-BE49-F238E27FC236}">
                <a16:creationId xmlns:a16="http://schemas.microsoft.com/office/drawing/2014/main" xmlns="" id="{678160C2-383A-4E7C-9882-901E9C2ACCB9}"/>
              </a:ext>
            </a:extLst>
          </p:cNvPr>
          <p:cNvSpPr>
            <a:spLocks noGrp="1"/>
          </p:cNvSpPr>
          <p:nvPr>
            <p:ph type="body" sz="quarter" idx="53"/>
          </p:nvPr>
        </p:nvSpPr>
        <p:spPr>
          <a:xfrm>
            <a:off x="7122858"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9" name="Text Placeholder 40">
            <a:extLst>
              <a:ext uri="{FF2B5EF4-FFF2-40B4-BE49-F238E27FC236}">
                <a16:creationId xmlns:a16="http://schemas.microsoft.com/office/drawing/2014/main" xmlns="" id="{BD1CBE09-ACAD-43FB-8617-942C604D408C}"/>
              </a:ext>
            </a:extLst>
          </p:cNvPr>
          <p:cNvSpPr>
            <a:spLocks noGrp="1"/>
          </p:cNvSpPr>
          <p:nvPr>
            <p:ph type="body" sz="quarter" idx="54"/>
          </p:nvPr>
        </p:nvSpPr>
        <p:spPr>
          <a:xfrm>
            <a:off x="7122858"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50" name="Text Placeholder 40">
            <a:extLst>
              <a:ext uri="{FF2B5EF4-FFF2-40B4-BE49-F238E27FC236}">
                <a16:creationId xmlns:a16="http://schemas.microsoft.com/office/drawing/2014/main" xmlns="" id="{AF933841-8F79-4411-AE38-0E6EFFE2F13E}"/>
              </a:ext>
            </a:extLst>
          </p:cNvPr>
          <p:cNvSpPr>
            <a:spLocks noGrp="1"/>
          </p:cNvSpPr>
          <p:nvPr>
            <p:ph type="body" sz="quarter" idx="55"/>
          </p:nvPr>
        </p:nvSpPr>
        <p:spPr>
          <a:xfrm>
            <a:off x="7122858"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246659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mputer Image">
    <p:spTree>
      <p:nvGrpSpPr>
        <p:cNvPr id="1" name=""/>
        <p:cNvGrpSpPr/>
        <p:nvPr/>
      </p:nvGrpSpPr>
      <p:grpSpPr>
        <a:xfrm>
          <a:off x="0" y="0"/>
          <a:ext cx="0" cy="0"/>
          <a:chOff x="0" y="0"/>
          <a:chExt cx="0" cy="0"/>
        </a:xfrm>
      </p:grpSpPr>
      <p:sp>
        <p:nvSpPr>
          <p:cNvPr id="29" name="Rectangle 28" descr="Brush stroke spot">
            <a:extLst>
              <a:ext uri="{FF2B5EF4-FFF2-40B4-BE49-F238E27FC236}">
                <a16:creationId xmlns:a16="http://schemas.microsoft.com/office/drawing/2014/main" xmlns="" id="{E2FED427-78BF-4C02-954D-E32E814394EA}"/>
              </a:ext>
            </a:extLst>
          </p:cNvPr>
          <p:cNvSpPr/>
          <p:nvPr userDrawn="1"/>
        </p:nvSpPr>
        <p:spPr>
          <a:xfrm>
            <a:off x="2328672" y="690372"/>
            <a:ext cx="7534656" cy="5477256"/>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noProof="0" dirty="0"/>
              <a:t>  </a:t>
            </a:r>
          </a:p>
        </p:txBody>
      </p:sp>
      <p:sp>
        <p:nvSpPr>
          <p:cNvPr id="34" name="Oval 33">
            <a:extLst>
              <a:ext uri="{FF2B5EF4-FFF2-40B4-BE49-F238E27FC236}">
                <a16:creationId xmlns:a16="http://schemas.microsoft.com/office/drawing/2014/main" xmlns="" id="{C9D05566-2E31-4BF1-84A9-915D1DC2D524}"/>
              </a:ext>
            </a:extLst>
          </p:cNvPr>
          <p:cNvSpPr/>
          <p:nvPr userDrawn="1"/>
        </p:nvSpPr>
        <p:spPr>
          <a:xfrm>
            <a:off x="9192013"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xmlns="" id="{71A7B534-52F4-40CD-9F32-B55843BFE1AF}"/>
              </a:ext>
            </a:extLst>
          </p:cNvPr>
          <p:cNvSpPr/>
          <p:nvPr userDrawn="1"/>
        </p:nvSpPr>
        <p:spPr>
          <a:xfrm>
            <a:off x="950259"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Rectangle 29" descr="Computer monitor">
            <a:extLst>
              <a:ext uri="{FF2B5EF4-FFF2-40B4-BE49-F238E27FC236}">
                <a16:creationId xmlns:a16="http://schemas.microsoft.com/office/drawing/2014/main" xmlns="" id="{562DC173-30FD-4C7B-8C34-C152F7D036AC}"/>
              </a:ext>
            </a:extLst>
          </p:cNvPr>
          <p:cNvSpPr/>
          <p:nvPr userDrawn="1"/>
        </p:nvSpPr>
        <p:spPr>
          <a:xfrm>
            <a:off x="3622548" y="1349070"/>
            <a:ext cx="4946904" cy="4946904"/>
          </a:xfrm>
          <a:prstGeom prst="rect">
            <a:avLst/>
          </a:prstGeom>
          <a:blipFill dpi="0" rotWithShape="1">
            <a:blip r:embed="rId4">
              <a:extLst>
                <a:ext uri="{96DAC541-7B7A-43D3-8B79-37D633B846F1}">
                  <asvg:svgBlip xmlns:asvg="http://schemas.microsoft.com/office/drawing/2016/SVG/main" xmlns="" r:embed="rId5"/>
                </a:ext>
              </a:extLst>
            </a:blip>
            <a:srcRect/>
            <a:stretch>
              <a:fillRect t="8333" b="8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Picture Placeholder 7">
            <a:extLst>
              <a:ext uri="{FF2B5EF4-FFF2-40B4-BE49-F238E27FC236}">
                <a16:creationId xmlns:a16="http://schemas.microsoft.com/office/drawing/2014/main" xmlns="" id="{CE072FE3-2973-4B25-909E-2BA6663CF30C}"/>
              </a:ext>
            </a:extLst>
          </p:cNvPr>
          <p:cNvSpPr>
            <a:spLocks noGrp="1"/>
          </p:cNvSpPr>
          <p:nvPr>
            <p:ph type="pic" sz="quarter" idx="57"/>
          </p:nvPr>
        </p:nvSpPr>
        <p:spPr>
          <a:xfrm>
            <a:off x="3804600" y="1954810"/>
            <a:ext cx="4582800" cy="2844000"/>
          </a:xfrm>
          <a:ln w="12700">
            <a:solidFill>
              <a:schemeClr val="accent1"/>
            </a:solidFill>
          </a:ln>
        </p:spPr>
        <p:txBody>
          <a:bodyPr anchor="ctr" anchorCtr="0"/>
          <a:lstStyle>
            <a:lvl1pPr marL="0" indent="0" algn="ctr">
              <a:buNone/>
              <a:defRPr>
                <a:solidFill>
                  <a:schemeClr val="tx2"/>
                </a:solidFill>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6/27/2020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6" name="Picture Placeholder 81" descr="Glass icon">
            <a:extLst>
              <a:ext uri="{FF2B5EF4-FFF2-40B4-BE49-F238E27FC236}">
                <a16:creationId xmlns:a16="http://schemas.microsoft.com/office/drawing/2014/main" xmlns="" id="{FA770760-E084-465D-92C2-D95A8E9D6A87}"/>
              </a:ext>
            </a:extLst>
          </p:cNvPr>
          <p:cNvSpPr>
            <a:spLocks noGrp="1"/>
          </p:cNvSpPr>
          <p:nvPr>
            <p:ph type="pic" sz="quarter" idx="24"/>
          </p:nvPr>
        </p:nvSpPr>
        <p:spPr>
          <a:xfrm>
            <a:off x="1009659" y="2327837"/>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3" name="Picture Placeholder 81" descr="Glass icon">
            <a:extLst>
              <a:ext uri="{FF2B5EF4-FFF2-40B4-BE49-F238E27FC236}">
                <a16:creationId xmlns:a16="http://schemas.microsoft.com/office/drawing/2014/main" xmlns="" id="{439FD4DD-D61C-4B02-8367-30738F632496}"/>
              </a:ext>
            </a:extLst>
          </p:cNvPr>
          <p:cNvSpPr>
            <a:spLocks noGrp="1"/>
          </p:cNvSpPr>
          <p:nvPr>
            <p:ph type="pic" sz="quarter" idx="46"/>
          </p:nvPr>
        </p:nvSpPr>
        <p:spPr>
          <a:xfrm>
            <a:off x="9251413" y="2327837"/>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846771" y="3406743"/>
            <a:ext cx="2217507"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42" name="Text Placeholder 40">
            <a:extLst>
              <a:ext uri="{FF2B5EF4-FFF2-40B4-BE49-F238E27FC236}">
                <a16:creationId xmlns:a16="http://schemas.microsoft.com/office/drawing/2014/main" xmlns="" id="{C0A3825F-66E4-4D75-A32B-6A194767C07D}"/>
              </a:ext>
            </a:extLst>
          </p:cNvPr>
          <p:cNvSpPr>
            <a:spLocks noGrp="1"/>
          </p:cNvSpPr>
          <p:nvPr>
            <p:ph type="body" sz="quarter" idx="49" hasCustomPrompt="1"/>
          </p:nvPr>
        </p:nvSpPr>
        <p:spPr>
          <a:xfrm>
            <a:off x="846771" y="2996616"/>
            <a:ext cx="2217507"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47" name="Text Placeholder 40">
            <a:extLst>
              <a:ext uri="{FF2B5EF4-FFF2-40B4-BE49-F238E27FC236}">
                <a16:creationId xmlns:a16="http://schemas.microsoft.com/office/drawing/2014/main" xmlns="" id="{75BC95B2-2A0B-4600-8DEA-881D97FE4D91}"/>
              </a:ext>
            </a:extLst>
          </p:cNvPr>
          <p:cNvSpPr>
            <a:spLocks noGrp="1"/>
          </p:cNvSpPr>
          <p:nvPr>
            <p:ph type="body" sz="quarter" idx="52"/>
          </p:nvPr>
        </p:nvSpPr>
        <p:spPr>
          <a:xfrm>
            <a:off x="9112624" y="3406743"/>
            <a:ext cx="2297013"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48" name="Text Placeholder 40">
            <a:extLst>
              <a:ext uri="{FF2B5EF4-FFF2-40B4-BE49-F238E27FC236}">
                <a16:creationId xmlns:a16="http://schemas.microsoft.com/office/drawing/2014/main" xmlns="" id="{678160C2-383A-4E7C-9882-901E9C2ACCB9}"/>
              </a:ext>
            </a:extLst>
          </p:cNvPr>
          <p:cNvSpPr>
            <a:spLocks noGrp="1"/>
          </p:cNvSpPr>
          <p:nvPr>
            <p:ph type="body" sz="quarter" idx="53" hasCustomPrompt="1"/>
          </p:nvPr>
        </p:nvSpPr>
        <p:spPr>
          <a:xfrm>
            <a:off x="9112624" y="2996616"/>
            <a:ext cx="2297013"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18746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xmlns=""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xmlns=""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xmlns=""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6/27/2020</a:t>
            </a:fld>
            <a:endParaRPr lang="en-US" noProof="0" dirty="0"/>
          </a:p>
        </p:txBody>
      </p:sp>
      <p:sp>
        <p:nvSpPr>
          <p:cNvPr id="4" name="Footer Placeholder 3">
            <a:extLst>
              <a:ext uri="{FF2B5EF4-FFF2-40B4-BE49-F238E27FC236}">
                <a16:creationId xmlns:a16="http://schemas.microsoft.com/office/drawing/2014/main" xmlns=""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xmlns=""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xmlns=""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xmlns=""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smtClean="0"/>
              <a:t>Click icon to add picture</a:t>
            </a:r>
            <a:endParaRPr lang="en-US" noProof="0" dirty="0"/>
          </a:p>
        </p:txBody>
      </p:sp>
      <p:cxnSp>
        <p:nvCxnSpPr>
          <p:cNvPr id="14" name="Straight Connector 13">
            <a:extLst>
              <a:ext uri="{FF2B5EF4-FFF2-40B4-BE49-F238E27FC236}">
                <a16:creationId xmlns:a16="http://schemas.microsoft.com/office/drawing/2014/main" xmlns=""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5" name="Subtitle 2">
            <a:extLst>
              <a:ext uri="{FF2B5EF4-FFF2-40B4-BE49-F238E27FC236}">
                <a16:creationId xmlns:a16="http://schemas.microsoft.com/office/drawing/2014/main" xmlns="" id="{07FA0C7A-BDB4-41ED-8B06-85890DD70D92}"/>
              </a:ext>
            </a:extLst>
          </p:cNvPr>
          <p:cNvSpPr>
            <a:spLocks noGrp="1"/>
          </p:cNvSpPr>
          <p:nvPr>
            <p:ph type="subTitle" idx="15"/>
          </p:nvPr>
        </p:nvSpPr>
        <p:spPr>
          <a:xfrm>
            <a:off x="838200" y="4901618"/>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24502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8382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7069FC09-58F1-47E8-B7C1-B82F1844D96E}"/>
              </a:ext>
            </a:extLst>
          </p:cNvPr>
          <p:cNvSpPr>
            <a:spLocks noGrp="1"/>
          </p:cNvSpPr>
          <p:nvPr>
            <p:ph sz="half" idx="2"/>
          </p:nvPr>
        </p:nvSpPr>
        <p:spPr>
          <a:xfrm>
            <a:off x="44400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6/27/2020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4" name="Text Placeholder 40">
            <a:extLst>
              <a:ext uri="{FF2B5EF4-FFF2-40B4-BE49-F238E27FC236}">
                <a16:creationId xmlns:a16="http://schemas.microsoft.com/office/drawing/2014/main" xmlns="" id="{2E228B39-E69E-4928-A3B9-E0820CF9C197}"/>
              </a:ext>
            </a:extLst>
          </p:cNvPr>
          <p:cNvSpPr>
            <a:spLocks noGrp="1"/>
          </p:cNvSpPr>
          <p:nvPr>
            <p:ph type="body" sz="quarter" idx="49"/>
          </p:nvPr>
        </p:nvSpPr>
        <p:spPr>
          <a:xfrm>
            <a:off x="8382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5400C05A-142B-49F8-AC8C-60DBCE7C4B58}"/>
              </a:ext>
            </a:extLst>
          </p:cNvPr>
          <p:cNvSpPr>
            <a:spLocks noGrp="1"/>
          </p:cNvSpPr>
          <p:nvPr>
            <p:ph sz="half" idx="50"/>
          </p:nvPr>
        </p:nvSpPr>
        <p:spPr>
          <a:xfrm>
            <a:off x="80418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Click to edit Master text styles</a:t>
            </a:r>
          </a:p>
        </p:txBody>
      </p:sp>
      <p:sp>
        <p:nvSpPr>
          <p:cNvPr id="19" name="Text Placeholder 40">
            <a:extLst>
              <a:ext uri="{FF2B5EF4-FFF2-40B4-BE49-F238E27FC236}">
                <a16:creationId xmlns:a16="http://schemas.microsoft.com/office/drawing/2014/main" xmlns="" id="{BA84A100-E46E-4A91-8A0C-75C717CDFB6D}"/>
              </a:ext>
            </a:extLst>
          </p:cNvPr>
          <p:cNvSpPr>
            <a:spLocks noGrp="1"/>
          </p:cNvSpPr>
          <p:nvPr>
            <p:ph type="body" sz="quarter" idx="51"/>
          </p:nvPr>
        </p:nvSpPr>
        <p:spPr>
          <a:xfrm>
            <a:off x="44400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0" name="Text Placeholder 40">
            <a:extLst>
              <a:ext uri="{FF2B5EF4-FFF2-40B4-BE49-F238E27FC236}">
                <a16:creationId xmlns:a16="http://schemas.microsoft.com/office/drawing/2014/main" xmlns="" id="{DB13281D-9A7C-4ED9-86E0-B903E8AE724B}"/>
              </a:ext>
            </a:extLst>
          </p:cNvPr>
          <p:cNvSpPr>
            <a:spLocks noGrp="1"/>
          </p:cNvSpPr>
          <p:nvPr>
            <p:ph type="body" sz="quarter" idx="52"/>
          </p:nvPr>
        </p:nvSpPr>
        <p:spPr>
          <a:xfrm>
            <a:off x="80418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9085433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EE8E21-DA8C-48C2-84A8-3E52CDB57D58}"/>
              </a:ext>
            </a:extLst>
          </p:cNvPr>
          <p:cNvSpPr>
            <a:spLocks noGrp="1"/>
          </p:cNvSpPr>
          <p:nvPr>
            <p:ph type="title"/>
          </p:nvPr>
        </p:nvSpPr>
        <p:spPr>
          <a:xfrm>
            <a:off x="838206"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AC391D3-C433-4A10-BCCB-AC8D64640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821464C9-3D68-47CD-9063-9947FA3963D1}"/>
              </a:ext>
            </a:extLst>
          </p:cNvPr>
          <p:cNvSpPr>
            <a:spLocks noGrp="1"/>
          </p:cNvSpPr>
          <p:nvPr>
            <p:ph type="dt" sz="half" idx="2"/>
          </p:nvPr>
        </p:nvSpPr>
        <p:spPr>
          <a:xfrm>
            <a:off x="838200" y="286747"/>
            <a:ext cx="2743200" cy="365125"/>
          </a:xfrm>
          <a:prstGeom prst="rect">
            <a:avLst/>
          </a:prstGeom>
        </p:spPr>
        <p:txBody>
          <a:bodyPr vert="horz" lIns="91440" tIns="45720" rIns="91440" bIns="45720" rtlCol="0" anchor="ctr"/>
          <a:lstStyle>
            <a:lvl1pPr algn="l">
              <a:defRPr sz="1200">
                <a:solidFill>
                  <a:schemeClr val="tx2"/>
                </a:solidFill>
              </a:defRPr>
            </a:lvl1pPr>
          </a:lstStyle>
          <a:p>
            <a:fld id="{CE205DC2-453F-4135-BED0-E24F8F069361}" type="datetime1">
              <a:rPr lang="en-US" noProof="0" smtClean="0"/>
              <a:pPr/>
              <a:t>6/27/2020</a:t>
            </a:fld>
            <a:endParaRPr lang="en-US" noProof="0" dirty="0"/>
          </a:p>
        </p:txBody>
      </p:sp>
      <p:sp>
        <p:nvSpPr>
          <p:cNvPr id="5" name="Footer Placeholder 4">
            <a:extLst>
              <a:ext uri="{FF2B5EF4-FFF2-40B4-BE49-F238E27FC236}">
                <a16:creationId xmlns:a16="http://schemas.microsoft.com/office/drawing/2014/main" xmlns="" id="{FC0211C0-B516-4F22-84A2-69B5EEFB4ECB}"/>
              </a:ext>
            </a:extLst>
          </p:cNvPr>
          <p:cNvSpPr>
            <a:spLocks noGrp="1"/>
          </p:cNvSpPr>
          <p:nvPr>
            <p:ph type="ftr" sz="quarter" idx="3"/>
          </p:nvPr>
        </p:nvSpPr>
        <p:spPr>
          <a:xfrm>
            <a:off x="7351740" y="286747"/>
            <a:ext cx="4114800" cy="365125"/>
          </a:xfrm>
          <a:prstGeom prst="rect">
            <a:avLst/>
          </a:prstGeom>
        </p:spPr>
        <p:txBody>
          <a:bodyPr vert="horz" lIns="91440" tIns="45720" rIns="91440" bIns="45720" rtlCol="0" anchor="ctr"/>
          <a:lstStyle>
            <a:lvl1pPr algn="r">
              <a:defRPr sz="1200">
                <a:solidFill>
                  <a:schemeClr val="tx2"/>
                </a:solidFill>
              </a:defRPr>
            </a:lvl1pPr>
          </a:lstStyle>
          <a:p>
            <a:endParaRPr lang="en-US" noProof="0" dirty="0"/>
          </a:p>
        </p:txBody>
      </p:sp>
      <p:sp>
        <p:nvSpPr>
          <p:cNvPr id="6" name="Slide Number Placeholder 5">
            <a:extLst>
              <a:ext uri="{FF2B5EF4-FFF2-40B4-BE49-F238E27FC236}">
                <a16:creationId xmlns:a16="http://schemas.microsoft.com/office/drawing/2014/main" xmlns="" id="{E935D5E2-D6AF-47D7-B943-C9FAB666BA67}"/>
              </a:ext>
            </a:extLst>
          </p:cNvPr>
          <p:cNvSpPr>
            <a:spLocks noGrp="1"/>
          </p:cNvSpPr>
          <p:nvPr>
            <p:ph type="sldNum" sz="quarter" idx="4"/>
          </p:nvPr>
        </p:nvSpPr>
        <p:spPr>
          <a:xfrm>
            <a:off x="11042882" y="5976001"/>
            <a:ext cx="366756" cy="365125"/>
          </a:xfrm>
          <a:prstGeom prst="rect">
            <a:avLst/>
          </a:prstGeom>
        </p:spPr>
        <p:txBody>
          <a:bodyPr vert="horz" lIns="91440" tIns="45720" rIns="91440" bIns="45720" rtlCol="0" anchor="ctr"/>
          <a:lstStyle>
            <a:lvl1pPr algn="ctr">
              <a:defRPr sz="1000">
                <a:solidFill>
                  <a:schemeClr val="tx1"/>
                </a:solidFill>
              </a:defRPr>
            </a:lvl1pPr>
          </a:lstStyle>
          <a:p>
            <a:fld id="{F470E458-E7C2-4395-B75D-476A174CEE45}" type="slidenum">
              <a:rPr lang="en-US" noProof="0" smtClean="0"/>
              <a:pPr/>
              <a:t>‹#›</a:t>
            </a:fld>
            <a:endParaRPr lang="en-US" noProof="0" dirty="0"/>
          </a:p>
        </p:txBody>
      </p:sp>
      <p:sp>
        <p:nvSpPr>
          <p:cNvPr id="7" name="Oval 6">
            <a:extLst>
              <a:ext uri="{FF2B5EF4-FFF2-40B4-BE49-F238E27FC236}">
                <a16:creationId xmlns:a16="http://schemas.microsoft.com/office/drawing/2014/main" xmlns="" id="{AA0AC1CF-7888-4B0B-B751-F9C83F4B7C06}"/>
              </a:ext>
            </a:extLst>
          </p:cNvPr>
          <p:cNvSpPr/>
          <p:nvPr userDrawn="1"/>
        </p:nvSpPr>
        <p:spPr>
          <a:xfrm>
            <a:off x="11066240" y="5998544"/>
            <a:ext cx="320040" cy="32004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54073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 id="2147483659" r:id="rId7"/>
    <p:sldLayoutId id="2147483654" r:id="rId8"/>
    <p:sldLayoutId id="2147483652"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 id="2147483675" r:id="rId26"/>
    <p:sldLayoutId id="2147483677" r:id="rId27"/>
    <p:sldLayoutId id="2147483681" r:id="rId28"/>
    <p:sldLayoutId id="2147483680" r:id="rId29"/>
    <p:sldLayoutId id="2147483682" r:id="rId30"/>
    <p:sldLayoutId id="2147483683" r:id="rId31"/>
    <p:sldLayoutId id="2147483684" r:id="rId32"/>
    <p:sldLayoutId id="2147483685" r:id="rId33"/>
    <p:sldLayoutId id="2147483686" r:id="rId34"/>
    <p:sldLayoutId id="2147483687" r:id="rId35"/>
    <p:sldLayoutId id="2147483655" r:id="rId36"/>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4" userDrawn="1">
          <p15:clr>
            <a:srgbClr val="F26B43"/>
          </p15:clr>
        </p15:guide>
        <p15:guide id="2" pos="7174" userDrawn="1">
          <p15:clr>
            <a:srgbClr val="F26B43"/>
          </p15:clr>
        </p15:guide>
        <p15:guide id="3" orient="horz" pos="3974" userDrawn="1">
          <p15:clr>
            <a:srgbClr val="F26B43"/>
          </p15:clr>
        </p15:guide>
        <p15:guide id="4"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Neighbourhoods_in_Kolkata_Metropolitan_Area" TargetMode="External"/><Relationship Id="rId2" Type="http://schemas.openxmlformats.org/officeDocument/2006/relationships/hyperlink" Target="https://en.wikipedia.org/wiki/Kolkata_district" TargetMode="External"/><Relationship Id="rId1" Type="http://schemas.openxmlformats.org/officeDocument/2006/relationships/slideLayout" Target="../slideLayouts/slideLayout17.xml"/><Relationship Id="rId4" Type="http://schemas.openxmlformats.org/officeDocument/2006/relationships/hyperlink" Target="https://en.wikipedia.org/wiki/Category:Neighbourhoods_in_Kolkat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71BA1-104B-437A-BD2C-C1120088E0BC}"/>
              </a:ext>
            </a:extLst>
          </p:cNvPr>
          <p:cNvSpPr>
            <a:spLocks noGrp="1"/>
          </p:cNvSpPr>
          <p:nvPr>
            <p:ph type="ctrTitle"/>
          </p:nvPr>
        </p:nvSpPr>
        <p:spPr>
          <a:xfrm>
            <a:off x="816924" y="3482148"/>
            <a:ext cx="6238970" cy="1967770"/>
          </a:xfrm>
        </p:spPr>
        <p:txBody>
          <a:bodyPr>
            <a:normAutofit/>
          </a:bodyPr>
          <a:lstStyle/>
          <a:p>
            <a:r>
              <a:rPr lang="en-US" sz="5500" dirty="0" smtClean="0"/>
              <a:t>Battle of Neighborhood</a:t>
            </a:r>
            <a:endParaRPr lang="ru-RU" sz="5500" dirty="0"/>
          </a:p>
        </p:txBody>
      </p:sp>
      <p:sp>
        <p:nvSpPr>
          <p:cNvPr id="3" name="Subtitle 2">
            <a:extLst>
              <a:ext uri="{FF2B5EF4-FFF2-40B4-BE49-F238E27FC236}">
                <a16:creationId xmlns:a16="http://schemas.microsoft.com/office/drawing/2014/main" xmlns="" id="{612F902E-562E-4C59-9195-659D40C6A995}"/>
              </a:ext>
            </a:extLst>
          </p:cNvPr>
          <p:cNvSpPr>
            <a:spLocks noGrp="1"/>
          </p:cNvSpPr>
          <p:nvPr>
            <p:ph type="subTitle" idx="1"/>
          </p:nvPr>
        </p:nvSpPr>
        <p:spPr/>
        <p:txBody>
          <a:bodyPr/>
          <a:lstStyle/>
          <a:p>
            <a:r>
              <a:rPr lang="en-US" dirty="0" smtClean="0"/>
              <a:t>Analysis for best Restaurant on Kolkata, India </a:t>
            </a:r>
            <a:endParaRPr lang="ru-RU" dirty="0"/>
          </a:p>
        </p:txBody>
      </p:sp>
    </p:spTree>
    <p:extLst>
      <p:ext uri="{BB962C8B-B14F-4D97-AF65-F5344CB8AC3E}">
        <p14:creationId xmlns:p14="http://schemas.microsoft.com/office/powerpoint/2010/main" val="2457492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0" y="1559310"/>
            <a:ext cx="12192000" cy="5298690"/>
          </a:xfrm>
          <a:prstGeom prst="rect">
            <a:avLst/>
          </a:prstGeom>
        </p:spPr>
      </p:pic>
      <p:sp>
        <p:nvSpPr>
          <p:cNvPr id="3" name="Title 2"/>
          <p:cNvSpPr>
            <a:spLocks noGrp="1"/>
          </p:cNvSpPr>
          <p:nvPr>
            <p:ph type="title"/>
          </p:nvPr>
        </p:nvSpPr>
        <p:spPr/>
        <p:txBody>
          <a:bodyPr>
            <a:normAutofit fontScale="90000"/>
          </a:bodyPr>
          <a:lstStyle/>
          <a:p>
            <a:r>
              <a:rPr lang="en-IN" dirty="0" smtClean="0"/>
              <a:t>Full details of the analysis along with the common venues available to that neighbourhood in descending order of their likelihood.</a:t>
            </a:r>
            <a:endParaRPr lang="en-IN" dirty="0"/>
          </a:p>
        </p:txBody>
      </p:sp>
      <p:sp>
        <p:nvSpPr>
          <p:cNvPr id="4" name="Slide Number Placeholder 3"/>
          <p:cNvSpPr>
            <a:spLocks noGrp="1"/>
          </p:cNvSpPr>
          <p:nvPr>
            <p:ph type="sldNum" sz="quarter" idx="12"/>
          </p:nvPr>
        </p:nvSpPr>
        <p:spPr>
          <a:xfrm>
            <a:off x="10987050" y="6492875"/>
            <a:ext cx="366756" cy="365125"/>
          </a:xfrm>
        </p:spPr>
        <p:txBody>
          <a:bodyPr/>
          <a:lstStyle/>
          <a:p>
            <a:fld id="{F470E458-E7C2-4395-B75D-476A174CEE45}" type="slidenum">
              <a:rPr lang="en-US" noProof="0" smtClean="0"/>
              <a:t>10</a:t>
            </a:fld>
            <a:endParaRPr lang="en-US" noProof="0" dirty="0"/>
          </a:p>
        </p:txBody>
      </p:sp>
    </p:spTree>
    <p:extLst>
      <p:ext uri="{BB962C8B-B14F-4D97-AF65-F5344CB8AC3E}">
        <p14:creationId xmlns:p14="http://schemas.microsoft.com/office/powerpoint/2010/main" val="4013078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D8F39A-E118-43F8-815F-43859C4AC7C8}"/>
              </a:ext>
            </a:extLst>
          </p:cNvPr>
          <p:cNvSpPr>
            <a:spLocks noGrp="1"/>
          </p:cNvSpPr>
          <p:nvPr>
            <p:ph type="title"/>
          </p:nvPr>
        </p:nvSpPr>
        <p:spPr/>
        <p:txBody>
          <a:bodyPr/>
          <a:lstStyle/>
          <a:p>
            <a:r>
              <a:rPr lang="en-US" dirty="0" smtClean="0"/>
              <a:t>Result</a:t>
            </a:r>
            <a:endParaRPr lang="en-US" dirty="0"/>
          </a:p>
        </p:txBody>
      </p:sp>
      <p:sp>
        <p:nvSpPr>
          <p:cNvPr id="3" name="Slide Number Placeholder 2">
            <a:extLst>
              <a:ext uri="{FF2B5EF4-FFF2-40B4-BE49-F238E27FC236}">
                <a16:creationId xmlns:a16="http://schemas.microsoft.com/office/drawing/2014/main" xmlns="" id="{63CEC3D2-2C7A-4B7D-AE77-495AD272EB80}"/>
              </a:ext>
            </a:extLst>
          </p:cNvPr>
          <p:cNvSpPr>
            <a:spLocks noGrp="1"/>
          </p:cNvSpPr>
          <p:nvPr>
            <p:ph type="sldNum" sz="quarter" idx="12"/>
          </p:nvPr>
        </p:nvSpPr>
        <p:spPr/>
        <p:txBody>
          <a:bodyPr/>
          <a:lstStyle/>
          <a:p>
            <a:r>
              <a:rPr lang="en-US" dirty="0"/>
              <a:t>0</a:t>
            </a:r>
            <a:fld id="{F470E458-E7C2-4395-B75D-476A174CEE45}" type="slidenum">
              <a:rPr lang="en-US" smtClean="0"/>
              <a:pPr/>
              <a:t>11</a:t>
            </a:fld>
            <a:endParaRPr lang="en-US" dirty="0"/>
          </a:p>
        </p:txBody>
      </p:sp>
      <p:sp>
        <p:nvSpPr>
          <p:cNvPr id="5" name="Content Placeholder 4">
            <a:extLst>
              <a:ext uri="{FF2B5EF4-FFF2-40B4-BE49-F238E27FC236}">
                <a16:creationId xmlns:a16="http://schemas.microsoft.com/office/drawing/2014/main" xmlns="" id="{00CF1DCA-E4B9-4FEB-8B5A-00A83758B771}"/>
              </a:ext>
            </a:extLst>
          </p:cNvPr>
          <p:cNvSpPr>
            <a:spLocks noGrp="1"/>
          </p:cNvSpPr>
          <p:nvPr>
            <p:ph idx="1"/>
          </p:nvPr>
        </p:nvSpPr>
        <p:spPr/>
        <p:txBody>
          <a:bodyPr>
            <a:normAutofit/>
          </a:bodyPr>
          <a:lstStyle/>
          <a:p>
            <a:r>
              <a:rPr lang="en-IN" b="1" dirty="0"/>
              <a:t>Clustering all the results and comparing all results we found out that it is best to open a Indian restaurant especially Bengali restaurant in the central Kolkata</a:t>
            </a:r>
            <a:r>
              <a:rPr lang="en-IN" dirty="0"/>
              <a:t>.</a:t>
            </a:r>
          </a:p>
        </p:txBody>
      </p:sp>
    </p:spTree>
    <p:extLst>
      <p:ext uri="{BB962C8B-B14F-4D97-AF65-F5344CB8AC3E}">
        <p14:creationId xmlns:p14="http://schemas.microsoft.com/office/powerpoint/2010/main" val="270433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C464C-DCD9-4842-AC70-1334BEF5749C}"/>
              </a:ext>
            </a:extLst>
          </p:cNvPr>
          <p:cNvSpPr>
            <a:spLocks noGrp="1"/>
          </p:cNvSpPr>
          <p:nvPr>
            <p:ph type="title"/>
          </p:nvPr>
        </p:nvSpPr>
        <p:spPr/>
        <p:txBody>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FD7FE9D3-D856-47C4-86AC-8C47A5515F98}"/>
              </a:ext>
            </a:extLst>
          </p:cNvPr>
          <p:cNvSpPr>
            <a:spLocks noGrp="1"/>
          </p:cNvSpPr>
          <p:nvPr>
            <p:ph idx="1"/>
          </p:nvPr>
        </p:nvSpPr>
        <p:spPr>
          <a:xfrm>
            <a:off x="5767754" y="2114730"/>
            <a:ext cx="5751596" cy="3861271"/>
          </a:xfrm>
        </p:spPr>
        <p:txBody>
          <a:bodyPr>
            <a:normAutofit fontScale="92500"/>
          </a:bodyPr>
          <a:lstStyle/>
          <a:p>
            <a:pPr marL="1800" indent="0" algn="just">
              <a:buNone/>
            </a:pPr>
            <a:r>
              <a:rPr lang="en-IN" b="1" dirty="0"/>
              <a:t>The report may be helpful to the people who wants to open a shop in Kolkata. However there is a huge fallacy in the report. I have collected the latitude, longitude, type of venue of the restaurants from the neighbourhood of Kolkata by using foursquare API. But the foursquare API did not give me the satisfied amount of name of restaurants.   The foursquare API did not work properly on Indian cities unlike on other foreign cities where it works perfectly. Since I have not been allowed to use any other API and neither I am aware about so the report is satisfactory with regards of the use of foursquare API.</a:t>
            </a:r>
            <a:endParaRPr lang="en-IN" dirty="0"/>
          </a:p>
        </p:txBody>
      </p:sp>
      <p:sp>
        <p:nvSpPr>
          <p:cNvPr id="4" name="Slide Number Placeholder 3">
            <a:extLst>
              <a:ext uri="{FF2B5EF4-FFF2-40B4-BE49-F238E27FC236}">
                <a16:creationId xmlns:a16="http://schemas.microsoft.com/office/drawing/2014/main" xmlns="" id="{D339EBD6-39BC-4CB1-B4BC-1F2F68882A86}"/>
              </a:ext>
            </a:extLst>
          </p:cNvPr>
          <p:cNvSpPr>
            <a:spLocks noGrp="1"/>
          </p:cNvSpPr>
          <p:nvPr>
            <p:ph type="sldNum" sz="quarter" idx="12"/>
          </p:nvPr>
        </p:nvSpPr>
        <p:spPr/>
        <p:txBody>
          <a:bodyPr/>
          <a:lstStyle/>
          <a:p>
            <a:fld id="{F470E458-E7C2-4395-B75D-476A174CEE45}" type="slidenum">
              <a:rPr lang="en-US" smtClean="0"/>
              <a:t>12</a:t>
            </a:fld>
            <a:endParaRPr lang="en-US" dirty="0"/>
          </a:p>
        </p:txBody>
      </p:sp>
    </p:spTree>
    <p:extLst>
      <p:ext uri="{BB962C8B-B14F-4D97-AF65-F5344CB8AC3E}">
        <p14:creationId xmlns:p14="http://schemas.microsoft.com/office/powerpoint/2010/main" val="111710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E4C0176-F748-42D4-A25B-71F0C054D3BB}"/>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C9857702-D4F7-460C-9B02-C07897E60321}"/>
              </a:ext>
            </a:extLst>
          </p:cNvPr>
          <p:cNvSpPr>
            <a:spLocks noGrp="1"/>
          </p:cNvSpPr>
          <p:nvPr>
            <p:ph type="body" sz="quarter" idx="16"/>
          </p:nvPr>
        </p:nvSpPr>
        <p:spPr>
          <a:xfrm>
            <a:off x="6570540" y="3603335"/>
            <a:ext cx="4896000" cy="664762"/>
          </a:xfrm>
        </p:spPr>
        <p:txBody>
          <a:bodyPr/>
          <a:lstStyle/>
          <a:p>
            <a:r>
              <a:rPr lang="en-US" dirty="0" smtClean="0"/>
              <a:t>Sayan Manna</a:t>
            </a:r>
            <a:endParaRPr lang="en-US" dirty="0"/>
          </a:p>
        </p:txBody>
      </p:sp>
      <p:sp>
        <p:nvSpPr>
          <p:cNvPr id="6" name="Text Placeholder 5">
            <a:extLst>
              <a:ext uri="{FF2B5EF4-FFF2-40B4-BE49-F238E27FC236}">
                <a16:creationId xmlns:a16="http://schemas.microsoft.com/office/drawing/2014/main" xmlns="" id="{9E8064C2-698C-4F56-B604-A2A8AE3D7C21}"/>
              </a:ext>
            </a:extLst>
          </p:cNvPr>
          <p:cNvSpPr>
            <a:spLocks noGrp="1"/>
          </p:cNvSpPr>
          <p:nvPr>
            <p:ph type="body" sz="quarter" idx="17"/>
          </p:nvPr>
        </p:nvSpPr>
        <p:spPr/>
        <p:txBody>
          <a:bodyPr/>
          <a:lstStyle/>
          <a:p>
            <a:r>
              <a:rPr lang="en-US" dirty="0" smtClean="0"/>
              <a:t>Email:</a:t>
            </a:r>
            <a:endParaRPr lang="en-US" dirty="0"/>
          </a:p>
        </p:txBody>
      </p:sp>
      <p:sp>
        <p:nvSpPr>
          <p:cNvPr id="7" name="Text Placeholder 6">
            <a:extLst>
              <a:ext uri="{FF2B5EF4-FFF2-40B4-BE49-F238E27FC236}">
                <a16:creationId xmlns:a16="http://schemas.microsoft.com/office/drawing/2014/main" xmlns="" id="{910D1CE3-B979-4C3E-A3BF-4C200D062B58}"/>
              </a:ext>
            </a:extLst>
          </p:cNvPr>
          <p:cNvSpPr>
            <a:spLocks noGrp="1"/>
          </p:cNvSpPr>
          <p:nvPr>
            <p:ph type="body" sz="quarter" idx="18"/>
          </p:nvPr>
        </p:nvSpPr>
        <p:spPr>
          <a:xfrm>
            <a:off x="6154615" y="4551903"/>
            <a:ext cx="5311925" cy="306752"/>
          </a:xfrm>
        </p:spPr>
        <p:txBody>
          <a:bodyPr/>
          <a:lstStyle/>
          <a:p>
            <a:r>
              <a:rPr lang="en-US" dirty="0" smtClean="0"/>
              <a:t>sayanmanna1233@gmail.com</a:t>
            </a:r>
            <a:endParaRPr lang="en-US" dirty="0"/>
          </a:p>
        </p:txBody>
      </p:sp>
    </p:spTree>
    <p:extLst>
      <p:ext uri="{BB962C8B-B14F-4D97-AF65-F5344CB8AC3E}">
        <p14:creationId xmlns:p14="http://schemas.microsoft.com/office/powerpoint/2010/main" val="3456809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51F78032-7158-4F74-BDAC-C1E06036B7A3}"/>
              </a:ext>
            </a:extLst>
          </p:cNvPr>
          <p:cNvSpPr>
            <a:spLocks noGrp="1"/>
          </p:cNvSpPr>
          <p:nvPr>
            <p:ph type="sldNum" sz="quarter" idx="12"/>
          </p:nvPr>
        </p:nvSpPr>
        <p:spPr/>
        <p:txBody>
          <a:bodyPr/>
          <a:lstStyle/>
          <a:p>
            <a:fld id="{F470E458-E7C2-4395-B75D-476A174CEE45}" type="slidenum">
              <a:rPr lang="en-US" smtClean="0"/>
              <a:pPr/>
              <a:t>2</a:t>
            </a:fld>
            <a:endParaRPr lang="en-US" dirty="0"/>
          </a:p>
        </p:txBody>
      </p:sp>
      <p:sp>
        <p:nvSpPr>
          <p:cNvPr id="4" name="Title 3">
            <a:extLst>
              <a:ext uri="{FF2B5EF4-FFF2-40B4-BE49-F238E27FC236}">
                <a16:creationId xmlns:a16="http://schemas.microsoft.com/office/drawing/2014/main" xmlns="" id="{55023858-1A32-4776-924F-C80E5993B75E}"/>
              </a:ext>
            </a:extLst>
          </p:cNvPr>
          <p:cNvSpPr>
            <a:spLocks noGrp="1"/>
          </p:cNvSpPr>
          <p:nvPr>
            <p:ph type="ctrTitle"/>
          </p:nvPr>
        </p:nvSpPr>
        <p:spPr/>
        <p:txBody>
          <a:bodyPr>
            <a:normAutofit fontScale="90000"/>
          </a:bodyPr>
          <a:lstStyle/>
          <a:p>
            <a:r>
              <a:rPr lang="en-US" sz="4000" dirty="0" smtClean="0"/>
              <a:t>Created by </a:t>
            </a:r>
            <a:br>
              <a:rPr lang="en-US" sz="4000" dirty="0" smtClean="0"/>
            </a:br>
            <a:r>
              <a:rPr lang="en-US" sz="4000" dirty="0" smtClean="0"/>
              <a:t>Sayan Manna</a:t>
            </a:r>
            <a:endParaRPr lang="en-US" sz="4000" dirty="0"/>
          </a:p>
        </p:txBody>
      </p:sp>
    </p:spTree>
    <p:extLst>
      <p:ext uri="{BB962C8B-B14F-4D97-AF65-F5344CB8AC3E}">
        <p14:creationId xmlns:p14="http://schemas.microsoft.com/office/powerpoint/2010/main" val="2398228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FC0C4-7B6C-4E9A-8274-2FC40023F4D6}"/>
              </a:ext>
            </a:extLst>
          </p:cNvPr>
          <p:cNvSpPr>
            <a:spLocks noGrp="1"/>
          </p:cNvSpPr>
          <p:nvPr>
            <p:ph type="title"/>
          </p:nvPr>
        </p:nvSpPr>
        <p:spPr/>
        <p:txBody>
          <a:bodyPr/>
          <a:lstStyle/>
          <a:p>
            <a:r>
              <a:rPr lang="en-US" dirty="0" smtClean="0"/>
              <a:t>Introduction</a:t>
            </a:r>
            <a:endParaRPr lang="en-US" dirty="0"/>
          </a:p>
        </p:txBody>
      </p:sp>
      <p:sp>
        <p:nvSpPr>
          <p:cNvPr id="3" name="Text Placeholder 2">
            <a:extLst>
              <a:ext uri="{FF2B5EF4-FFF2-40B4-BE49-F238E27FC236}">
                <a16:creationId xmlns:a16="http://schemas.microsoft.com/office/drawing/2014/main" xmlns="" id="{C05A4E51-65D1-4F1C-B66B-51A1E5DC03B9}"/>
              </a:ext>
            </a:extLst>
          </p:cNvPr>
          <p:cNvSpPr>
            <a:spLocks noGrp="1"/>
          </p:cNvSpPr>
          <p:nvPr>
            <p:ph type="body" idx="1"/>
          </p:nvPr>
        </p:nvSpPr>
        <p:spPr>
          <a:xfrm>
            <a:off x="831850" y="2417945"/>
            <a:ext cx="4478704" cy="3558055"/>
          </a:xfrm>
        </p:spPr>
        <p:txBody>
          <a:bodyPr>
            <a:normAutofit/>
          </a:bodyPr>
          <a:lstStyle/>
          <a:p>
            <a:pPr marL="342900" indent="-342900">
              <a:buFont typeface="Arial" panose="020B0604020202020204" pitchFamily="34" charset="0"/>
              <a:buChar char="•"/>
            </a:pPr>
            <a:r>
              <a:rPr lang="en-US" dirty="0" smtClean="0"/>
              <a:t>The analysis is done on python </a:t>
            </a:r>
            <a:r>
              <a:rPr lang="en-US" dirty="0" err="1" smtClean="0"/>
              <a:t>jupyter</a:t>
            </a:r>
            <a:r>
              <a:rPr lang="en-US" dirty="0" smtClean="0"/>
              <a:t> notebook. I have taken the support of important libraries like pandas, </a:t>
            </a:r>
            <a:r>
              <a:rPr lang="en-US" dirty="0" err="1" smtClean="0"/>
              <a:t>gropy</a:t>
            </a:r>
            <a:r>
              <a:rPr lang="en-US" dirty="0" smtClean="0"/>
              <a:t>, </a:t>
            </a:r>
            <a:r>
              <a:rPr lang="en-US" dirty="0" err="1" smtClean="0"/>
              <a:t>numpy</a:t>
            </a:r>
            <a:r>
              <a:rPr lang="en-US" dirty="0" smtClean="0"/>
              <a:t>, folium.</a:t>
            </a:r>
          </a:p>
          <a:p>
            <a:pPr marL="342900" indent="-342900">
              <a:buFont typeface="Arial" panose="020B0604020202020204" pitchFamily="34" charset="0"/>
              <a:buChar char="•"/>
            </a:pPr>
            <a:r>
              <a:rPr lang="en-US" dirty="0" smtClean="0"/>
              <a:t>The program also uses foursquare API to get the latitude, longitude, venue names, venue types of the particular neighborhood.</a:t>
            </a:r>
            <a:endParaRPr lang="en-US" dirty="0"/>
          </a:p>
        </p:txBody>
      </p:sp>
      <p:sp>
        <p:nvSpPr>
          <p:cNvPr id="5" name="Slide Number Placeholder 4">
            <a:extLst>
              <a:ext uri="{FF2B5EF4-FFF2-40B4-BE49-F238E27FC236}">
                <a16:creationId xmlns:a16="http://schemas.microsoft.com/office/drawing/2014/main" xmlns="" id="{F09C25A8-B8DD-4EB6-91B0-C2BB5DA7F8D1}"/>
              </a:ext>
            </a:extLst>
          </p:cNvPr>
          <p:cNvSpPr>
            <a:spLocks noGrp="1"/>
          </p:cNvSpPr>
          <p:nvPr>
            <p:ph type="sldNum" sz="quarter" idx="12"/>
          </p:nvPr>
        </p:nvSpPr>
        <p:spPr/>
        <p:txBody>
          <a:bodyPr/>
          <a:lstStyle/>
          <a:p>
            <a:r>
              <a:rPr lang="en-US" dirty="0">
                <a:solidFill>
                  <a:srgbClr val="FFFFFF"/>
                </a:solidFill>
              </a:rPr>
              <a:t>0</a:t>
            </a:r>
            <a:fld id="{F470E458-E7C2-4395-B75D-476A174CEE45}" type="slidenum">
              <a:rPr lang="en-US" smtClean="0">
                <a:solidFill>
                  <a:srgbClr val="FFFFFF"/>
                </a:solidFill>
              </a:rPr>
              <a:pPr/>
              <a:t>3</a:t>
            </a:fld>
            <a:endParaRPr lang="en-US" dirty="0">
              <a:solidFill>
                <a:srgbClr val="FFFFFF"/>
              </a:solidFill>
            </a:endParaRPr>
          </a:p>
        </p:txBody>
      </p:sp>
    </p:spTree>
    <p:extLst>
      <p:ext uri="{BB962C8B-B14F-4D97-AF65-F5344CB8AC3E}">
        <p14:creationId xmlns:p14="http://schemas.microsoft.com/office/powerpoint/2010/main" val="1303718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0FF02-C55C-4A6B-AF02-6DB462D7D069}"/>
              </a:ext>
            </a:extLst>
          </p:cNvPr>
          <p:cNvSpPr>
            <a:spLocks noGrp="1"/>
          </p:cNvSpPr>
          <p:nvPr>
            <p:ph type="title"/>
          </p:nvPr>
        </p:nvSpPr>
        <p:spPr/>
        <p:txBody>
          <a:bodyPr/>
          <a:lstStyle/>
          <a:p>
            <a:r>
              <a:rPr lang="en-US" dirty="0" smtClean="0"/>
              <a:t>Problem</a:t>
            </a:r>
            <a:endParaRPr lang="en-US" dirty="0"/>
          </a:p>
        </p:txBody>
      </p:sp>
      <p:sp>
        <p:nvSpPr>
          <p:cNvPr id="3" name="Content Placeholder 2">
            <a:extLst>
              <a:ext uri="{FF2B5EF4-FFF2-40B4-BE49-F238E27FC236}">
                <a16:creationId xmlns:a16="http://schemas.microsoft.com/office/drawing/2014/main" xmlns="" id="{9A9DA2D1-994D-4AB7-87F1-A6FB5D623E01}"/>
              </a:ext>
            </a:extLst>
          </p:cNvPr>
          <p:cNvSpPr>
            <a:spLocks noGrp="1"/>
          </p:cNvSpPr>
          <p:nvPr>
            <p:ph idx="1"/>
          </p:nvPr>
        </p:nvSpPr>
        <p:spPr/>
        <p:txBody>
          <a:bodyPr>
            <a:normAutofit/>
          </a:bodyPr>
          <a:lstStyle/>
          <a:p>
            <a:r>
              <a:rPr lang="en-US" dirty="0" smtClean="0"/>
              <a:t>The analysis is done for the people who wants to open a restaurant or shop near the neighborhood of Kolkata, India.</a:t>
            </a:r>
            <a:endParaRPr lang="en-US" dirty="0"/>
          </a:p>
        </p:txBody>
      </p:sp>
      <p:sp>
        <p:nvSpPr>
          <p:cNvPr id="4" name="Slide Number Placeholder 3">
            <a:extLst>
              <a:ext uri="{FF2B5EF4-FFF2-40B4-BE49-F238E27FC236}">
                <a16:creationId xmlns:a16="http://schemas.microsoft.com/office/drawing/2014/main" xmlns="" id="{B7959B0A-E19C-45C1-981D-1B62B169FBAC}"/>
              </a:ext>
            </a:extLst>
          </p:cNvPr>
          <p:cNvSpPr>
            <a:spLocks noGrp="1"/>
          </p:cNvSpPr>
          <p:nvPr>
            <p:ph type="sldNum" sz="quarter" idx="12"/>
          </p:nvPr>
        </p:nvSpPr>
        <p:spPr/>
        <p:txBody>
          <a:bodyPr/>
          <a:lstStyle/>
          <a:p>
            <a:r>
              <a:rPr lang="en-US" dirty="0"/>
              <a:t>0</a:t>
            </a:r>
            <a:fld id="{F470E458-E7C2-4395-B75D-476A174CEE45}" type="slidenum">
              <a:rPr lang="en-US" smtClean="0"/>
              <a:t>4</a:t>
            </a:fld>
            <a:endParaRPr lang="en-US" dirty="0"/>
          </a:p>
        </p:txBody>
      </p:sp>
    </p:spTree>
    <p:extLst>
      <p:ext uri="{BB962C8B-B14F-4D97-AF65-F5344CB8AC3E}">
        <p14:creationId xmlns:p14="http://schemas.microsoft.com/office/powerpoint/2010/main" val="1984231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IN" sz="2000" dirty="0"/>
              <a:t>The data has been collected by searching various websites.</a:t>
            </a:r>
          </a:p>
          <a:p>
            <a:r>
              <a:rPr lang="en-IN" sz="2000" dirty="0"/>
              <a:t>I have made the </a:t>
            </a:r>
            <a:r>
              <a:rPr lang="en-IN" sz="2000" dirty="0" smtClean="0"/>
              <a:t>dataset from </a:t>
            </a:r>
            <a:r>
              <a:rPr lang="en-IN" sz="2000" dirty="0"/>
              <a:t>several websites from where we have extracted the data.</a:t>
            </a:r>
          </a:p>
          <a:p>
            <a:r>
              <a:rPr lang="en-IN" sz="2000" dirty="0" smtClean="0"/>
              <a:t>The list of websites :-</a:t>
            </a:r>
          </a:p>
          <a:p>
            <a:pPr marL="342900" lvl="0" indent="-342900">
              <a:buFont typeface="Arial" panose="020B0604020202020204" pitchFamily="34" charset="0"/>
              <a:buChar char="•"/>
            </a:pPr>
            <a:r>
              <a:rPr lang="en-IN" sz="2000" dirty="0" smtClean="0">
                <a:hlinkClick r:id="rId2"/>
              </a:rPr>
              <a:t>https://en.wikipedia.org/wiki/Kolkata_district</a:t>
            </a:r>
            <a:endParaRPr lang="en-IN" sz="2000" dirty="0" smtClean="0"/>
          </a:p>
          <a:p>
            <a:pPr marL="342900" lvl="0" indent="-342900">
              <a:buFont typeface="Arial" panose="020B0604020202020204" pitchFamily="34" charset="0"/>
              <a:buChar char="•"/>
            </a:pPr>
            <a:r>
              <a:rPr lang="en-IN" sz="2000" dirty="0" smtClean="0">
                <a:hlinkClick r:id="rId3"/>
              </a:rPr>
              <a:t>https://en.wikipedia.org/wiki/Neighbourhoods_in_Kolkata_Metropolitan_Area</a:t>
            </a:r>
            <a:endParaRPr lang="en-IN" sz="2000" dirty="0" smtClean="0"/>
          </a:p>
          <a:p>
            <a:pPr marL="342900" indent="-342900">
              <a:buFont typeface="Arial" panose="020B0604020202020204" pitchFamily="34" charset="0"/>
              <a:buChar char="•"/>
            </a:pPr>
            <a:r>
              <a:rPr lang="en-IN" sz="2000" dirty="0" smtClean="0">
                <a:hlinkClick r:id="rId4"/>
              </a:rPr>
              <a:t>https://en.wikipedia.org/wiki/Category:Neighbourhoods_in_Kolkata</a:t>
            </a:r>
            <a:endParaRPr lang="en-IN" sz="2000" dirty="0"/>
          </a:p>
        </p:txBody>
      </p:sp>
      <p:sp>
        <p:nvSpPr>
          <p:cNvPr id="3" name="Title 2"/>
          <p:cNvSpPr>
            <a:spLocks noGrp="1"/>
          </p:cNvSpPr>
          <p:nvPr>
            <p:ph type="title"/>
          </p:nvPr>
        </p:nvSpPr>
        <p:spPr/>
        <p:txBody>
          <a:bodyPr/>
          <a:lstStyle/>
          <a:p>
            <a:r>
              <a:rPr lang="en-IN" dirty="0"/>
              <a:t>The Data</a:t>
            </a:r>
          </a:p>
        </p:txBody>
      </p:sp>
      <p:sp>
        <p:nvSpPr>
          <p:cNvPr id="4" name="Slide Number Placeholder 3"/>
          <p:cNvSpPr>
            <a:spLocks noGrp="1"/>
          </p:cNvSpPr>
          <p:nvPr>
            <p:ph type="sldNum" sz="quarter" idx="12"/>
          </p:nvPr>
        </p:nvSpPr>
        <p:spPr/>
        <p:txBody>
          <a:bodyPr/>
          <a:lstStyle/>
          <a:p>
            <a:fld id="{F470E458-E7C2-4395-B75D-476A174CEE45}" type="slidenum">
              <a:rPr lang="en-US" noProof="0" smtClean="0"/>
              <a:t>5</a:t>
            </a:fld>
            <a:endParaRPr lang="en-US" noProof="0" dirty="0"/>
          </a:p>
        </p:txBody>
      </p:sp>
    </p:spTree>
    <p:extLst>
      <p:ext uri="{BB962C8B-B14F-4D97-AF65-F5344CB8AC3E}">
        <p14:creationId xmlns:p14="http://schemas.microsoft.com/office/powerpoint/2010/main" val="399550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6"/>
                </a:solidFill>
              </a:rPr>
              <a:t>The dataset screenshot with latitude and longitude</a:t>
            </a:r>
            <a:endParaRPr lang="en-IN" dirty="0">
              <a:solidFill>
                <a:srgbClr val="000000"/>
              </a:solidFill>
            </a:endParaRPr>
          </a:p>
        </p:txBody>
      </p:sp>
      <p:sp>
        <p:nvSpPr>
          <p:cNvPr id="3" name="Slide Number Placeholder 2"/>
          <p:cNvSpPr>
            <a:spLocks noGrp="1"/>
          </p:cNvSpPr>
          <p:nvPr>
            <p:ph type="sldNum" sz="quarter" idx="12"/>
          </p:nvPr>
        </p:nvSpPr>
        <p:spPr/>
        <p:txBody>
          <a:bodyPr/>
          <a:lstStyle/>
          <a:p>
            <a:fld id="{F470E458-E7C2-4395-B75D-476A174CEE45}" type="slidenum">
              <a:rPr lang="en-US" noProof="0" smtClean="0"/>
              <a:t>6</a:t>
            </a:fld>
            <a:endParaRPr lang="en-US" noProof="0" dirty="0"/>
          </a:p>
        </p:txBody>
      </p:sp>
      <p:pic>
        <p:nvPicPr>
          <p:cNvPr id="6" name="Picture 5"/>
          <p:cNvPicPr>
            <a:picLocks noChangeAspect="1"/>
          </p:cNvPicPr>
          <p:nvPr/>
        </p:nvPicPr>
        <p:blipFill>
          <a:blip r:embed="rId2"/>
          <a:stretch>
            <a:fillRect/>
          </a:stretch>
        </p:blipFill>
        <p:spPr>
          <a:xfrm>
            <a:off x="0" y="1928812"/>
            <a:ext cx="12191999" cy="4929188"/>
          </a:xfrm>
          <a:prstGeom prst="rect">
            <a:avLst/>
          </a:prstGeom>
        </p:spPr>
      </p:pic>
    </p:spTree>
    <p:extLst>
      <p:ext uri="{BB962C8B-B14F-4D97-AF65-F5344CB8AC3E}">
        <p14:creationId xmlns:p14="http://schemas.microsoft.com/office/powerpoint/2010/main" val="980391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285750" indent="-285750">
              <a:buFont typeface="Arial" panose="020B0604020202020204" pitchFamily="34" charset="0"/>
              <a:buChar char="•"/>
            </a:pPr>
            <a:r>
              <a:rPr lang="en-IN" sz="2000" b="1" dirty="0"/>
              <a:t>For this report </a:t>
            </a:r>
            <a:r>
              <a:rPr lang="en-IN" sz="2000" b="1" dirty="0" smtClean="0"/>
              <a:t>we </a:t>
            </a:r>
            <a:r>
              <a:rPr lang="en-IN" sz="2000" b="1" dirty="0"/>
              <a:t>have used few different maps for the analysis to open a restaurant in Kolkata with its neighbourhood </a:t>
            </a:r>
            <a:r>
              <a:rPr lang="en-IN" sz="2000" b="1" dirty="0" smtClean="0"/>
              <a:t>.</a:t>
            </a:r>
          </a:p>
          <a:p>
            <a:pPr marL="285750" indent="-285750">
              <a:buFont typeface="Arial" panose="020B0604020202020204" pitchFamily="34" charset="0"/>
              <a:buChar char="•"/>
            </a:pPr>
            <a:r>
              <a:rPr lang="en-IN" sz="2000" b="1" dirty="0" smtClean="0"/>
              <a:t> We </a:t>
            </a:r>
            <a:r>
              <a:rPr lang="en-IN" sz="2000" b="1" dirty="0"/>
              <a:t>have used folium to create those maps</a:t>
            </a:r>
            <a:r>
              <a:rPr lang="en-IN" sz="2000" b="1" dirty="0" smtClean="0"/>
              <a:t>.</a:t>
            </a:r>
          </a:p>
          <a:p>
            <a:pPr marL="285750" indent="-285750">
              <a:buFont typeface="Arial" panose="020B0604020202020204" pitchFamily="34" charset="0"/>
              <a:buChar char="•"/>
            </a:pPr>
            <a:r>
              <a:rPr lang="en-IN" sz="2000" b="1" dirty="0" smtClean="0"/>
              <a:t> We </a:t>
            </a:r>
            <a:r>
              <a:rPr lang="en-IN" sz="2000" b="1" dirty="0"/>
              <a:t>have collected the list of venues and the type of venues by using foursquare API</a:t>
            </a:r>
            <a:r>
              <a:rPr lang="en-IN" sz="2000" b="1" dirty="0" smtClean="0"/>
              <a:t>.</a:t>
            </a:r>
          </a:p>
          <a:p>
            <a:pPr marL="285750" indent="-285750">
              <a:buFont typeface="Arial" panose="020B0604020202020204" pitchFamily="34" charset="0"/>
              <a:buChar char="•"/>
            </a:pPr>
            <a:r>
              <a:rPr lang="en-IN" sz="2000" b="1" dirty="0" smtClean="0"/>
              <a:t> We </a:t>
            </a:r>
            <a:r>
              <a:rPr lang="en-IN" sz="2000" b="1" dirty="0"/>
              <a:t>have used </a:t>
            </a:r>
            <a:r>
              <a:rPr lang="en-IN" sz="2000" b="1" dirty="0" err="1"/>
              <a:t>geopy</a:t>
            </a:r>
            <a:r>
              <a:rPr lang="en-IN" sz="2000" b="1" dirty="0"/>
              <a:t> to obtain the precise latitude and longitude of the neighbourhood</a:t>
            </a:r>
            <a:r>
              <a:rPr lang="en-IN" sz="2000" b="1" dirty="0" smtClean="0"/>
              <a:t>.</a:t>
            </a:r>
          </a:p>
          <a:p>
            <a:pPr marL="285750" indent="-285750">
              <a:buFont typeface="Arial" panose="020B0604020202020204" pitchFamily="34" charset="0"/>
              <a:buChar char="•"/>
            </a:pPr>
            <a:r>
              <a:rPr lang="en-IN" sz="2000" b="1" dirty="0" smtClean="0"/>
              <a:t> We </a:t>
            </a:r>
            <a:r>
              <a:rPr lang="en-IN" sz="2000" b="1" dirty="0"/>
              <a:t>obtained the result and made analysis and segregated the result to obtain the best possible type of restaurant to open in the neighbourhood of that place</a:t>
            </a:r>
            <a:r>
              <a:rPr lang="en-IN" sz="1800" dirty="0"/>
              <a:t>.</a:t>
            </a:r>
          </a:p>
          <a:p>
            <a:endParaRPr lang="en-IN" dirty="0"/>
          </a:p>
        </p:txBody>
      </p:sp>
      <p:sp>
        <p:nvSpPr>
          <p:cNvPr id="3" name="Title 2"/>
          <p:cNvSpPr>
            <a:spLocks noGrp="1"/>
          </p:cNvSpPr>
          <p:nvPr>
            <p:ph type="title"/>
          </p:nvPr>
        </p:nvSpPr>
        <p:spPr/>
        <p:txBody>
          <a:bodyPr/>
          <a:lstStyle/>
          <a:p>
            <a:r>
              <a:rPr lang="en-US" dirty="0"/>
              <a:t>Methodology</a:t>
            </a:r>
            <a:endParaRPr lang="en-IN" b="0" dirty="0"/>
          </a:p>
        </p:txBody>
      </p:sp>
      <p:sp>
        <p:nvSpPr>
          <p:cNvPr id="4" name="Slide Number Placeholder 3"/>
          <p:cNvSpPr>
            <a:spLocks noGrp="1"/>
          </p:cNvSpPr>
          <p:nvPr>
            <p:ph type="sldNum" sz="quarter" idx="12"/>
          </p:nvPr>
        </p:nvSpPr>
        <p:spPr/>
        <p:txBody>
          <a:bodyPr/>
          <a:lstStyle/>
          <a:p>
            <a:fld id="{F470E458-E7C2-4395-B75D-476A174CEE45}" type="slidenum">
              <a:rPr lang="en-US" noProof="0" smtClean="0"/>
              <a:t>7</a:t>
            </a:fld>
            <a:endParaRPr lang="en-US" noProof="0" dirty="0"/>
          </a:p>
        </p:txBody>
      </p:sp>
    </p:spTree>
    <p:extLst>
      <p:ext uri="{BB962C8B-B14F-4D97-AF65-F5344CB8AC3E}">
        <p14:creationId xmlns:p14="http://schemas.microsoft.com/office/powerpoint/2010/main" val="10490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8</a:t>
            </a:fld>
            <a:endParaRPr lang="en-US" noProof="0" dirty="0"/>
          </a:p>
        </p:txBody>
      </p:sp>
      <p:sp>
        <p:nvSpPr>
          <p:cNvPr id="3" name="Title 2"/>
          <p:cNvSpPr>
            <a:spLocks noGrp="1"/>
          </p:cNvSpPr>
          <p:nvPr>
            <p:ph type="title"/>
          </p:nvPr>
        </p:nvSpPr>
        <p:spPr/>
        <p:txBody>
          <a:bodyPr>
            <a:normAutofit fontScale="90000"/>
          </a:bodyPr>
          <a:lstStyle/>
          <a:p>
            <a:r>
              <a:rPr lang="en-IN" dirty="0" smtClean="0"/>
              <a:t>The map of neighbourhood of </a:t>
            </a:r>
            <a:r>
              <a:rPr lang="en-IN" dirty="0" err="1" smtClean="0"/>
              <a:t>kolkata</a:t>
            </a:r>
            <a:endParaRPr lang="en-IN" dirty="0"/>
          </a:p>
        </p:txBody>
      </p:sp>
      <p:sp>
        <p:nvSpPr>
          <p:cNvPr id="4" name="Text Placeholder 3"/>
          <p:cNvSpPr>
            <a:spLocks noGrp="1"/>
          </p:cNvSpPr>
          <p:nvPr>
            <p:ph type="body" sz="half" idx="2"/>
          </p:nvPr>
        </p:nvSpPr>
        <p:spPr/>
        <p:txBody>
          <a:bodyPr/>
          <a:lstStyle/>
          <a:p>
            <a:r>
              <a:rPr lang="en-IN" dirty="0" smtClean="0"/>
              <a:t>We have made the visualization of  the neighbourhood of Kolkata using folium library. </a:t>
            </a:r>
          </a:p>
          <a:p>
            <a:r>
              <a:rPr lang="en-IN" dirty="0" smtClean="0"/>
              <a:t>The dotted points shows the location of the neighbourhood made by using </a:t>
            </a:r>
            <a:r>
              <a:rPr lang="en-IN" dirty="0" err="1" smtClean="0"/>
              <a:t>geopy</a:t>
            </a:r>
            <a:r>
              <a:rPr lang="en-IN" dirty="0" smtClean="0"/>
              <a:t> library to retrieve their individual latitude and longitude.</a:t>
            </a:r>
          </a:p>
          <a:p>
            <a:endParaRPr lang="en-IN" dirty="0"/>
          </a:p>
        </p:txBody>
      </p:sp>
      <p:pic>
        <p:nvPicPr>
          <p:cNvPr id="6" name="Picture Placeholder 5"/>
          <p:cNvPicPr>
            <a:picLocks noGrp="1" noChangeAspect="1"/>
          </p:cNvPicPr>
          <p:nvPr>
            <p:ph type="pic" idx="1"/>
          </p:nvPr>
        </p:nvPicPr>
        <p:blipFill>
          <a:blip r:embed="rId2"/>
          <a:srcRect l="17190" r="17190"/>
          <a:stretch>
            <a:fillRect/>
          </a:stretch>
        </p:blipFill>
        <p:spPr>
          <a:xfrm>
            <a:off x="4772026" y="0"/>
            <a:ext cx="7419974" cy="5868989"/>
          </a:xfrm>
          <a:prstGeom prst="rect">
            <a:avLst/>
          </a:prstGeom>
        </p:spPr>
      </p:pic>
    </p:spTree>
    <p:extLst>
      <p:ext uri="{BB962C8B-B14F-4D97-AF65-F5344CB8AC3E}">
        <p14:creationId xmlns:p14="http://schemas.microsoft.com/office/powerpoint/2010/main" val="3798482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0" y="1462088"/>
            <a:ext cx="12192000" cy="5395912"/>
          </a:xfrm>
          <a:prstGeom prst="rect">
            <a:avLst/>
          </a:prstGeom>
        </p:spPr>
      </p:pic>
      <p:sp>
        <p:nvSpPr>
          <p:cNvPr id="3" name="Title 2"/>
          <p:cNvSpPr>
            <a:spLocks noGrp="1"/>
          </p:cNvSpPr>
          <p:nvPr>
            <p:ph type="title"/>
          </p:nvPr>
        </p:nvSpPr>
        <p:spPr/>
        <p:txBody>
          <a:bodyPr>
            <a:normAutofit fontScale="90000"/>
          </a:bodyPr>
          <a:lstStyle/>
          <a:p>
            <a:r>
              <a:rPr lang="en-IN" dirty="0" smtClean="0"/>
              <a:t>The list of the neighbourhood with number of venues, category, latitude and longitude.</a:t>
            </a:r>
            <a:endParaRPr lang="en-IN" dirty="0"/>
          </a:p>
        </p:txBody>
      </p:sp>
      <p:sp>
        <p:nvSpPr>
          <p:cNvPr id="4" name="Slide Number Placeholder 3"/>
          <p:cNvSpPr>
            <a:spLocks noGrp="1"/>
          </p:cNvSpPr>
          <p:nvPr>
            <p:ph type="sldNum" sz="quarter" idx="12"/>
          </p:nvPr>
        </p:nvSpPr>
        <p:spPr>
          <a:xfrm>
            <a:off x="11353806" y="6492875"/>
            <a:ext cx="366756" cy="365125"/>
          </a:xfrm>
        </p:spPr>
        <p:txBody>
          <a:bodyPr/>
          <a:lstStyle/>
          <a:p>
            <a:fld id="{F470E458-E7C2-4395-B75D-476A174CEE45}" type="slidenum">
              <a:rPr lang="en-US" noProof="0" smtClean="0"/>
              <a:t>9</a:t>
            </a:fld>
            <a:endParaRPr lang="en-US" noProof="0" dirty="0"/>
          </a:p>
        </p:txBody>
      </p:sp>
    </p:spTree>
    <p:extLst>
      <p:ext uri="{BB962C8B-B14F-4D97-AF65-F5344CB8AC3E}">
        <p14:creationId xmlns:p14="http://schemas.microsoft.com/office/powerpoint/2010/main" val="947678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8">
      <a:dk1>
        <a:srgbClr val="9D0000"/>
      </a:dk1>
      <a:lt1>
        <a:srgbClr val="FCEDD4"/>
      </a:lt1>
      <a:dk2>
        <a:srgbClr val="8D6347"/>
      </a:dk2>
      <a:lt2>
        <a:srgbClr val="FFF0D7"/>
      </a:lt2>
      <a:accent1>
        <a:srgbClr val="8D6347"/>
      </a:accent1>
      <a:accent2>
        <a:srgbClr val="FF0000"/>
      </a:accent2>
      <a:accent3>
        <a:srgbClr val="00AEEF"/>
      </a:accent3>
      <a:accent4>
        <a:srgbClr val="577423"/>
      </a:accent4>
      <a:accent5>
        <a:srgbClr val="36748D"/>
      </a:accent5>
      <a:accent6>
        <a:srgbClr val="60370F"/>
      </a:accent6>
      <a:hlink>
        <a:srgbClr val="9C0000"/>
      </a:hlink>
      <a:folHlink>
        <a:srgbClr val="9C0000"/>
      </a:folHlink>
    </a:clrScheme>
    <a:fontScheme name="Custom 5">
      <a:majorFont>
        <a:latin typeface="Adobe Garamond Pro"/>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6E7"/>
        </a:solidFill>
        <a:ln>
          <a:solidFill>
            <a:srgbClr val="8D6347"/>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6_Restaurant pitch deck_AAS_v5" id="{8177B436-B2DB-4F15-B992-5A4452FF1273}" vid="{ACBB9CD5-D3C7-4B74-9E01-7D9949625F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D81ADB-A44A-4FB2-B0CC-58F0879A8535}">
  <ds:schemaRefs>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terms/"/>
    <ds:schemaRef ds:uri="http://purl.org/dc/dcmitype/"/>
    <ds:schemaRef ds:uri="16c05727-aa75-4e4a-9b5f-8a80a1165891"/>
  </ds:schemaRefs>
</ds:datastoreItem>
</file>

<file path=customXml/itemProps2.xml><?xml version="1.0" encoding="utf-8"?>
<ds:datastoreItem xmlns:ds="http://schemas.openxmlformats.org/officeDocument/2006/customXml" ds:itemID="{140FF4BD-2C4F-4AE3-AE8E-A711B32C767C}">
  <ds:schemaRefs>
    <ds:schemaRef ds:uri="http://schemas.microsoft.com/sharepoint/v3/contenttype/forms"/>
  </ds:schemaRefs>
</ds:datastoreItem>
</file>

<file path=customXml/itemProps3.xml><?xml version="1.0" encoding="utf-8"?>
<ds:datastoreItem xmlns:ds="http://schemas.openxmlformats.org/officeDocument/2006/customXml" ds:itemID="{722B8795-896F-4831-ACEF-3917CDD276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485</Words>
  <Application>Microsoft Office PowerPoint</Application>
  <PresentationFormat>Widescreen</PresentationFormat>
  <Paragraphs>53</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Adobe Garamond Pro</vt:lpstr>
      <vt:lpstr>Arial</vt:lpstr>
      <vt:lpstr>Calibri</vt:lpstr>
      <vt:lpstr>Segoe UI</vt:lpstr>
      <vt:lpstr>Office Theme</vt:lpstr>
      <vt:lpstr>Battle of Neighborhood</vt:lpstr>
      <vt:lpstr>Created by  Sayan Manna</vt:lpstr>
      <vt:lpstr>Introduction</vt:lpstr>
      <vt:lpstr>Problem</vt:lpstr>
      <vt:lpstr>The Data</vt:lpstr>
      <vt:lpstr>The dataset screenshot with latitude and longitude</vt:lpstr>
      <vt:lpstr>Methodology</vt:lpstr>
      <vt:lpstr>The map of neighbourhood of kolkata</vt:lpstr>
      <vt:lpstr>The list of the neighbourhood with number of venues, category, latitude and longitude.</vt:lpstr>
      <vt:lpstr>Full details of the analysis along with the common venues available to that neighbourhood in descending order of their likelihood.</vt:lpstr>
      <vt:lpstr>Result</vt:lpstr>
      <vt:lpstr>Conclusion</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2020-06-27T15:28:30Z</dcterms:created>
  <dcterms:modified xsi:type="dcterms:W3CDTF">2020-06-27T16:15:31Z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