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CDCDC"/>
          </a:solidFill>
        </a:fill>
      </a:tcStyle>
    </a:wholeTbl>
    <a:band2H>
      <a:tcTxStyle b="def" i="def"/>
      <a:tcStyle>
        <a:tcBdr/>
        <a:fill>
          <a:solidFill>
            <a:schemeClr val="accent6">
              <a:lumOff val="63215"/>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9" name="Shape 139"/>
          <p:cNvSpPr/>
          <p:nvPr>
            <p:ph type="sldImg"/>
          </p:nvPr>
        </p:nvSpPr>
        <p:spPr>
          <a:xfrm>
            <a:off x="1143000" y="685800"/>
            <a:ext cx="4572000" cy="3429000"/>
          </a:xfrm>
          <a:prstGeom prst="rect">
            <a:avLst/>
          </a:prstGeom>
        </p:spPr>
        <p:txBody>
          <a:bodyPr/>
          <a:lstStyle/>
          <a:p>
            <a:pPr/>
          </a:p>
        </p:txBody>
      </p:sp>
      <p:sp>
        <p:nvSpPr>
          <p:cNvPr id="140" name="Shape 140"/>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9" name="Title Text"/>
          <p:cNvSpPr txBox="1"/>
          <p:nvPr>
            <p:ph type="title"/>
          </p:nvPr>
        </p:nvSpPr>
        <p:spPr>
          <a:xfrm>
            <a:off x="814727" y="727522"/>
            <a:ext cx="4852990" cy="1617165"/>
          </a:xfrm>
          <a:prstGeom prst="rect">
            <a:avLst/>
          </a:prstGeom>
        </p:spPr>
        <p:txBody>
          <a:bodyPr/>
          <a:lstStyle>
            <a:lvl1pPr>
              <a:defRPr b="0" sz="2400"/>
            </a:lvl1pPr>
          </a:lstStyle>
          <a:p>
            <a:pPr/>
            <a:r>
              <a:t>Title Text</a:t>
            </a:r>
          </a:p>
        </p:txBody>
      </p:sp>
      <p:sp>
        <p:nvSpPr>
          <p:cNvPr id="100" name="Picture Placeholder 11"/>
          <p:cNvSpPr/>
          <p:nvPr>
            <p:ph type="pic" idx="13"/>
          </p:nvPr>
        </p:nvSpPr>
        <p:spPr>
          <a:xfrm>
            <a:off x="6098116" y="0"/>
            <a:ext cx="6093884" cy="6858000"/>
          </a:xfrm>
          <a:prstGeom prst="rect">
            <a:avLst/>
          </a:prstGeom>
          <a:ln w="9525">
            <a:solidFill>
              <a:srgbClr val="F8F8F8"/>
            </a:solidFill>
            <a:round/>
          </a:ln>
          <a:effectLst/>
        </p:spPr>
        <p:txBody>
          <a:bodyPr lIns="91439" tIns="45719" rIns="91439" bIns="45719">
            <a:noAutofit/>
          </a:bodyPr>
          <a:lstStyle/>
          <a:p>
            <a:pPr/>
          </a:p>
        </p:txBody>
      </p:sp>
      <p:sp>
        <p:nvSpPr>
          <p:cNvPr id="101" name="Body Level One…"/>
          <p:cNvSpPr txBox="1"/>
          <p:nvPr>
            <p:ph type="body" sz="half" idx="1"/>
          </p:nvPr>
        </p:nvSpPr>
        <p:spPr>
          <a:xfrm>
            <a:off x="814727" y="2344684"/>
            <a:ext cx="4852990" cy="3516365"/>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xfrm>
            <a:off x="5609010" y="6080089"/>
            <a:ext cx="315834" cy="326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sp>
        <p:nvSpPr>
          <p:cNvPr id="109" name="Title Text"/>
          <p:cNvSpPr txBox="1"/>
          <p:nvPr>
            <p:ph type="title"/>
          </p:nvPr>
        </p:nvSpPr>
        <p:spPr>
          <a:xfrm>
            <a:off x="809999" y="4800600"/>
            <a:ext cx="10561420" cy="566738"/>
          </a:xfrm>
          <a:prstGeom prst="rect">
            <a:avLst/>
          </a:prstGeom>
        </p:spPr>
        <p:txBody>
          <a:bodyPr/>
          <a:lstStyle>
            <a:lvl1pPr>
              <a:defRPr b="0" sz="2400"/>
            </a:lvl1pPr>
          </a:lstStyle>
          <a:p>
            <a:pPr/>
            <a:r>
              <a:t>Title Text</a:t>
            </a:r>
          </a:p>
        </p:txBody>
      </p:sp>
      <p:sp>
        <p:nvSpPr>
          <p:cNvPr id="110" name="Picture Placeholder 14"/>
          <p:cNvSpPr/>
          <p:nvPr>
            <p:ph type="pic" idx="13"/>
          </p:nvPr>
        </p:nvSpPr>
        <p:spPr>
          <a:xfrm>
            <a:off x="0" y="-3"/>
            <a:ext cx="12192001" cy="4800605"/>
          </a:xfrm>
          <a:prstGeom prst="rect">
            <a:avLst/>
          </a:prstGeom>
          <a:ln w="9525" cap="rnd">
            <a:solidFill>
              <a:srgbClr val="F8F8F8"/>
            </a:solidFill>
            <a:round/>
          </a:ln>
          <a:effectLst/>
        </p:spPr>
        <p:txBody>
          <a:bodyPr lIns="91439" tIns="45719" rIns="91439" bIns="45719">
            <a:noAutofit/>
          </a:bodyPr>
          <a:lstStyle/>
          <a:p>
            <a:pPr/>
          </a:p>
        </p:txBody>
      </p:sp>
      <p:sp>
        <p:nvSpPr>
          <p:cNvPr id="111" name="Body Level One…"/>
          <p:cNvSpPr txBox="1"/>
          <p:nvPr>
            <p:ph type="body" sz="quarter" idx="1"/>
          </p:nvPr>
        </p:nvSpPr>
        <p:spPr>
          <a:xfrm>
            <a:off x="809999" y="5367337"/>
            <a:ext cx="10561420" cy="493715"/>
          </a:xfrm>
          <a:prstGeom prst="rect">
            <a:avLst/>
          </a:prstGeom>
        </p:spPr>
        <p:txBody>
          <a:bodyPr anchor="ct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sp>
        <p:nvSpPr>
          <p:cNvPr id="119" name="Freeform 6"/>
          <p:cNvSpPr/>
          <p:nvPr/>
        </p:nvSpPr>
        <p:spPr>
          <a:xfrm>
            <a:off x="631695" y="1081454"/>
            <a:ext cx="6332420" cy="3239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120" name="Title Text"/>
          <p:cNvSpPr txBox="1"/>
          <p:nvPr>
            <p:ph type="title"/>
          </p:nvPr>
        </p:nvSpPr>
        <p:spPr>
          <a:xfrm>
            <a:off x="850984" y="1238502"/>
            <a:ext cx="5893843" cy="2645912"/>
          </a:xfrm>
          <a:prstGeom prst="rect">
            <a:avLst/>
          </a:prstGeom>
        </p:spPr>
        <p:txBody>
          <a:bodyPr/>
          <a:lstStyle>
            <a:lvl1pPr>
              <a:defRPr sz="4200"/>
            </a:lvl1pPr>
          </a:lstStyle>
          <a:p>
            <a:pPr/>
            <a:r>
              <a:t>Title Text</a:t>
            </a:r>
          </a:p>
        </p:txBody>
      </p:sp>
      <p:sp>
        <p:nvSpPr>
          <p:cNvPr id="121" name="Body Level One…"/>
          <p:cNvSpPr txBox="1"/>
          <p:nvPr>
            <p:ph type="body" sz="quarter" idx="1"/>
          </p:nvPr>
        </p:nvSpPr>
        <p:spPr>
          <a:xfrm>
            <a:off x="853189" y="4443679"/>
            <a:ext cx="5891639" cy="71324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2" name="Text Placeholder 5"/>
          <p:cNvSpPr/>
          <p:nvPr>
            <p:ph type="body" sz="quarter" idx="13"/>
          </p:nvPr>
        </p:nvSpPr>
        <p:spPr>
          <a:xfrm>
            <a:off x="7574642" y="1081454"/>
            <a:ext cx="3810004" cy="4075470"/>
          </a:xfrm>
          <a:prstGeom prst="rect">
            <a:avLst/>
          </a:prstGeom>
        </p:spPr>
        <p:txBody>
          <a:bodyPr/>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sp>
        <p:nvSpPr>
          <p:cNvPr id="130" name="Freeform 6"/>
          <p:cNvSpPr/>
          <p:nvPr/>
        </p:nvSpPr>
        <p:spPr>
          <a:xfrm>
            <a:off x="1140882" y="2286584"/>
            <a:ext cx="4895120" cy="2503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131" name="Title Text"/>
          <p:cNvSpPr txBox="1"/>
          <p:nvPr>
            <p:ph type="title"/>
          </p:nvPr>
        </p:nvSpPr>
        <p:spPr>
          <a:xfrm>
            <a:off x="1357087" y="2435954"/>
            <a:ext cx="4382524" cy="2007793"/>
          </a:xfrm>
          <a:prstGeom prst="rect">
            <a:avLst/>
          </a:prstGeom>
        </p:spPr>
        <p:txBody>
          <a:bodyPr/>
          <a:lstStyle>
            <a:lvl1pPr>
              <a:defRPr sz="3200"/>
            </a:lvl1pPr>
          </a:lstStyle>
          <a:p>
            <a:pPr/>
            <a:r>
              <a:t>Title Text</a:t>
            </a:r>
          </a:p>
        </p:txBody>
      </p:sp>
      <p:sp>
        <p:nvSpPr>
          <p:cNvPr id="132" name="Body Level One…"/>
          <p:cNvSpPr txBox="1"/>
          <p:nvPr>
            <p:ph type="body" sz="quarter" idx="1"/>
          </p:nvPr>
        </p:nvSpPr>
        <p:spPr>
          <a:xfrm>
            <a:off x="6155999" y="2286000"/>
            <a:ext cx="4880301" cy="2295525"/>
          </a:xfrm>
          <a:prstGeom prst="rect">
            <a:avLst/>
          </a:prstGeom>
        </p:spPr>
        <p:txBody>
          <a:bodyPr/>
          <a:lstStyle>
            <a:lvl2pPr marL="778668" indent="-321468">
              <a:buSzPct val="100000"/>
              <a:buChar char=""/>
            </a:lvl2pPr>
            <a:lvl3pPr marL="1208314" indent="-293914">
              <a:buSzPct val="100000"/>
              <a:buChar char=""/>
            </a:lvl3pPr>
            <a:lvl4pPr marL="1714500" indent="-342900">
              <a:buSzPct val="100000"/>
              <a:buChar char=""/>
            </a:lvl4pPr>
            <a:lvl5pPr marL="2171700" indent="-342900">
              <a:buSzPct val="100000"/>
              <a:buChar cha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1" name="Freeform 6"/>
          <p:cNvSpPr/>
          <p:nvPr/>
        </p:nvSpPr>
        <p:spPr>
          <a:xfrm>
            <a:off x="0" y="-3"/>
            <a:ext cx="12192001" cy="2185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22" name="Title Text"/>
          <p:cNvSpPr txBox="1"/>
          <p:nvPr>
            <p:ph type="title"/>
          </p:nvPr>
        </p:nvSpPr>
        <p:spPr>
          <a:xfrm>
            <a:off x="809999" y="447188"/>
            <a:ext cx="10572000" cy="970450"/>
          </a:xfrm>
          <a:prstGeom prst="rect">
            <a:avLst/>
          </a:prstGeom>
        </p:spPr>
        <p:txBody>
          <a:bodyPr/>
          <a:lstStyle>
            <a:lvl1pPr>
              <a:defRPr sz="4000"/>
            </a:lvl1pPr>
          </a:lstStyle>
          <a:p>
            <a:pPr/>
            <a:r>
              <a:t>Title Text</a:t>
            </a:r>
          </a:p>
        </p:txBody>
      </p:sp>
      <p:sp>
        <p:nvSpPr>
          <p:cNvPr id="23" name="Body Level One…"/>
          <p:cNvSpPr txBox="1"/>
          <p:nvPr>
            <p:ph type="body" idx="1"/>
          </p:nvPr>
        </p:nvSpPr>
        <p:spPr>
          <a:xfrm>
            <a:off x="818712" y="2222287"/>
            <a:ext cx="10554576" cy="3636513"/>
          </a:xfrm>
          <a:prstGeom prst="rect">
            <a:avLst/>
          </a:prstGeom>
        </p:spPr>
        <p:txBody>
          <a:bodyPr anchor="ctr"/>
          <a:lstStyle>
            <a:lvl1pPr marL="342900" indent="-342900">
              <a:buClr>
                <a:schemeClr val="accent1"/>
              </a:buClr>
              <a:buSzPct val="100000"/>
              <a:buFont typeface="Century Gothic"/>
              <a:buChar char=""/>
            </a:lvl1pPr>
            <a:lvl2pPr marL="778668" indent="-321468">
              <a:buClr>
                <a:schemeClr val="accent1"/>
              </a:buClr>
              <a:buSzPct val="100000"/>
              <a:buFont typeface="Century Gothic"/>
              <a:buChar char=""/>
            </a:lvl2pPr>
            <a:lvl3pPr marL="1208314" indent="-293914">
              <a:buClr>
                <a:schemeClr val="accent1"/>
              </a:buClr>
              <a:buSzPct val="100000"/>
              <a:buFont typeface="Century Gothic"/>
              <a:buChar char=""/>
            </a:lvl3pPr>
            <a:lvl4pPr marL="1714500" indent="-342900">
              <a:buClr>
                <a:schemeClr val="accent1"/>
              </a:buClr>
              <a:buSzPct val="100000"/>
              <a:buFont typeface="Century Gothic"/>
              <a:buChar char=""/>
            </a:lvl4pPr>
            <a:lvl5pPr marL="2171700" indent="-342900">
              <a:buClr>
                <a:schemeClr val="accent1"/>
              </a:buClr>
              <a:buSzPct val="100000"/>
              <a:buFont typeface="Century Gothic"/>
              <a:buChar cha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0">
    <p:bg>
      <p:bgPr>
        <a:solidFill>
          <a:srgbClr val="FFFFFF"/>
        </a:solidFill>
      </p:bgPr>
    </p:bg>
    <p:spTree>
      <p:nvGrpSpPr>
        <p:cNvPr id="1" name=""/>
        <p:cNvGrpSpPr/>
        <p:nvPr/>
      </p:nvGrpSpPr>
      <p:grpSpPr>
        <a:xfrm>
          <a:off x="0" y="0"/>
          <a:ext cx="0" cy="0"/>
          <a:chOff x="0" y="0"/>
          <a:chExt cx="0" cy="0"/>
        </a:xfrm>
      </p:grpSpPr>
      <p:sp>
        <p:nvSpPr>
          <p:cNvPr id="31" name="Freeform 6"/>
          <p:cNvSpPr/>
          <p:nvPr/>
        </p:nvSpPr>
        <p:spPr>
          <a:xfrm>
            <a:off x="0" y="-3"/>
            <a:ext cx="12192001" cy="2185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32" name="Title Text"/>
          <p:cNvSpPr txBox="1"/>
          <p:nvPr>
            <p:ph type="title"/>
          </p:nvPr>
        </p:nvSpPr>
        <p:spPr>
          <a:xfrm>
            <a:off x="809999" y="447188"/>
            <a:ext cx="10572000" cy="970450"/>
          </a:xfrm>
          <a:prstGeom prst="rect">
            <a:avLst/>
          </a:prstGeom>
        </p:spPr>
        <p:txBody>
          <a:bodyPr/>
          <a:lstStyle>
            <a:lvl1pPr>
              <a:defRPr sz="4000"/>
            </a:lvl1pPr>
          </a:lstStyle>
          <a:p>
            <a:pPr/>
            <a:r>
              <a:t>Title Text</a:t>
            </a:r>
          </a:p>
        </p:txBody>
      </p:sp>
      <p:sp>
        <p:nvSpPr>
          <p:cNvPr id="33" name="Body Level One…"/>
          <p:cNvSpPr txBox="1"/>
          <p:nvPr>
            <p:ph type="body" idx="1"/>
          </p:nvPr>
        </p:nvSpPr>
        <p:spPr>
          <a:xfrm>
            <a:off x="818712" y="2222287"/>
            <a:ext cx="10554576" cy="3636513"/>
          </a:xfrm>
          <a:prstGeom prst="rect">
            <a:avLst/>
          </a:prstGeom>
        </p:spPr>
        <p:txBody>
          <a:bodyPr anchor="ctr"/>
          <a:lstStyle>
            <a:lvl1pPr marL="342900" indent="-342900">
              <a:buClr>
                <a:schemeClr val="accent1"/>
              </a:buClr>
              <a:buSzPct val="100000"/>
              <a:buFont typeface="Century Gothic"/>
              <a:buChar char=""/>
              <a:defRPr>
                <a:solidFill>
                  <a:srgbClr val="000000"/>
                </a:solidFill>
              </a:defRPr>
            </a:lvl1pPr>
            <a:lvl2pPr marL="778668" indent="-321468">
              <a:buClr>
                <a:schemeClr val="accent1"/>
              </a:buClr>
              <a:buSzPct val="100000"/>
              <a:buFont typeface="Century Gothic"/>
              <a:buChar char=""/>
              <a:defRPr>
                <a:solidFill>
                  <a:srgbClr val="000000"/>
                </a:solidFill>
              </a:defRPr>
            </a:lvl2pPr>
            <a:lvl3pPr marL="1208314" indent="-293914">
              <a:buClr>
                <a:schemeClr val="accent1"/>
              </a:buClr>
              <a:buSzPct val="100000"/>
              <a:buFont typeface="Century Gothic"/>
              <a:buChar char=""/>
              <a:defRPr>
                <a:solidFill>
                  <a:srgbClr val="000000"/>
                </a:solidFill>
              </a:defRPr>
            </a:lvl3pPr>
            <a:lvl4pPr marL="1714500" indent="-342900">
              <a:buClr>
                <a:schemeClr val="accent1"/>
              </a:buClr>
              <a:buSzPct val="100000"/>
              <a:buFont typeface="Century Gothic"/>
              <a:buChar char=""/>
              <a:defRPr>
                <a:solidFill>
                  <a:srgbClr val="000000"/>
                </a:solidFill>
              </a:defRPr>
            </a:lvl4pPr>
            <a:lvl5pPr marL="2171700" indent="-342900">
              <a:buClr>
                <a:schemeClr val="accent1"/>
              </a:buClr>
              <a:buSzPct val="100000"/>
              <a:buFont typeface="Century Gothic"/>
              <a:buChar char=""/>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1" name="Freeform 7"/>
          <p:cNvSpPr/>
          <p:nvPr/>
        </p:nvSpPr>
        <p:spPr>
          <a:xfrm>
            <a:off x="0" y="0"/>
            <a:ext cx="12192001" cy="5203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0361"/>
                </a:lnTo>
                <a:lnTo>
                  <a:pt x="18064" y="20361"/>
                </a:lnTo>
                <a:lnTo>
                  <a:pt x="17389" y="21547"/>
                </a:lnTo>
                <a:lnTo>
                  <a:pt x="17329" y="21600"/>
                </a:lnTo>
                <a:lnTo>
                  <a:pt x="17287"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42" name="Title Text"/>
          <p:cNvSpPr txBox="1"/>
          <p:nvPr>
            <p:ph type="title"/>
          </p:nvPr>
        </p:nvSpPr>
        <p:spPr>
          <a:xfrm>
            <a:off x="809999" y="2951396"/>
            <a:ext cx="10561420" cy="1468800"/>
          </a:xfrm>
          <a:prstGeom prst="rect">
            <a:avLst/>
          </a:prstGeom>
        </p:spPr>
        <p:txBody>
          <a:bodyPr/>
          <a:lstStyle>
            <a:lvl1pPr algn="r">
              <a:defRPr sz="4800"/>
            </a:lvl1pPr>
          </a:lstStyle>
          <a:p>
            <a:pPr/>
            <a:r>
              <a:t>Title Text</a:t>
            </a:r>
          </a:p>
        </p:txBody>
      </p:sp>
      <p:sp>
        <p:nvSpPr>
          <p:cNvPr id="43" name="Body Level One…"/>
          <p:cNvSpPr txBox="1"/>
          <p:nvPr>
            <p:ph type="body" sz="quarter" idx="1"/>
          </p:nvPr>
        </p:nvSpPr>
        <p:spPr>
          <a:xfrm>
            <a:off x="809999" y="5281200"/>
            <a:ext cx="10561420" cy="433958"/>
          </a:xfrm>
          <a:prstGeom prst="rect">
            <a:avLst/>
          </a:prstGeom>
        </p:spPr>
        <p:txBody>
          <a:bodyPr/>
          <a:lstStyle>
            <a:lvl1pPr algn="r"/>
            <a:lvl2pPr algn="r"/>
            <a:lvl3pPr algn="r"/>
            <a:lvl4pPr algn="r"/>
            <a:lvl5pPr algn="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51" name="Freeform 6"/>
          <p:cNvSpPr/>
          <p:nvPr/>
        </p:nvSpPr>
        <p:spPr>
          <a:xfrm>
            <a:off x="0" y="-3"/>
            <a:ext cx="12192001" cy="2185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52" name="Title Text"/>
          <p:cNvSpPr txBox="1"/>
          <p:nvPr>
            <p:ph type="title"/>
          </p:nvPr>
        </p:nvSpPr>
        <p:spPr>
          <a:xfrm>
            <a:off x="809999" y="447188"/>
            <a:ext cx="10572000" cy="970450"/>
          </a:xfrm>
          <a:prstGeom prst="rect">
            <a:avLst/>
          </a:prstGeom>
        </p:spPr>
        <p:txBody>
          <a:bodyPr/>
          <a:lstStyle>
            <a:lvl1pPr>
              <a:defRPr sz="4000"/>
            </a:lvl1pPr>
          </a:lstStyle>
          <a:p>
            <a:pPr/>
            <a:r>
              <a:t>Title Text</a:t>
            </a:r>
          </a:p>
        </p:txBody>
      </p:sp>
      <p:sp>
        <p:nvSpPr>
          <p:cNvPr id="53" name="Body Level One…"/>
          <p:cNvSpPr txBox="1"/>
          <p:nvPr>
            <p:ph type="body" sz="half" idx="1"/>
          </p:nvPr>
        </p:nvSpPr>
        <p:spPr>
          <a:xfrm>
            <a:off x="818712" y="2222287"/>
            <a:ext cx="5185875" cy="3638764"/>
          </a:xfrm>
          <a:prstGeom prst="rect">
            <a:avLst/>
          </a:prstGeom>
        </p:spPr>
        <p:txBody>
          <a:bodyPr anchor="ctr"/>
          <a:lstStyle>
            <a:lvl1pPr marL="342900" indent="-342900">
              <a:buClr>
                <a:schemeClr val="accent1"/>
              </a:buClr>
              <a:buSzPct val="100000"/>
              <a:buFont typeface="Century Gothic"/>
              <a:buChar char=""/>
            </a:lvl1pPr>
            <a:lvl2pPr marL="778668" indent="-321468">
              <a:buClr>
                <a:schemeClr val="accent1"/>
              </a:buClr>
              <a:buSzPct val="100000"/>
              <a:buFont typeface="Century Gothic"/>
              <a:buChar char=""/>
            </a:lvl2pPr>
            <a:lvl3pPr marL="1208314" indent="-293914">
              <a:buClr>
                <a:schemeClr val="accent1"/>
              </a:buClr>
              <a:buSzPct val="100000"/>
              <a:buFont typeface="Century Gothic"/>
              <a:buChar char=""/>
            </a:lvl3pPr>
            <a:lvl4pPr marL="1714500" indent="-342900">
              <a:buClr>
                <a:schemeClr val="accent1"/>
              </a:buClr>
              <a:buSzPct val="100000"/>
              <a:buFont typeface="Century Gothic"/>
              <a:buChar char=""/>
            </a:lvl4pPr>
            <a:lvl5pPr marL="2171700" indent="-342900">
              <a:buClr>
                <a:schemeClr val="accent1"/>
              </a:buClr>
              <a:buSzPct val="100000"/>
              <a:buFont typeface="Century Gothic"/>
              <a:buChar char=""/>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Freeform 6"/>
          <p:cNvSpPr/>
          <p:nvPr/>
        </p:nvSpPr>
        <p:spPr>
          <a:xfrm>
            <a:off x="0" y="-3"/>
            <a:ext cx="12192001" cy="2185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62" name="Title Text"/>
          <p:cNvSpPr txBox="1"/>
          <p:nvPr>
            <p:ph type="title"/>
          </p:nvPr>
        </p:nvSpPr>
        <p:spPr>
          <a:xfrm>
            <a:off x="809999" y="447188"/>
            <a:ext cx="10572000" cy="970450"/>
          </a:xfrm>
          <a:prstGeom prst="rect">
            <a:avLst/>
          </a:prstGeom>
        </p:spPr>
        <p:txBody>
          <a:bodyPr/>
          <a:lstStyle>
            <a:lvl1pPr>
              <a:defRPr sz="4000"/>
            </a:lvl1pPr>
          </a:lstStyle>
          <a:p>
            <a:pPr/>
            <a:r>
              <a:t>Title Text</a:t>
            </a:r>
          </a:p>
        </p:txBody>
      </p:sp>
      <p:sp>
        <p:nvSpPr>
          <p:cNvPr id="63" name="Body Level One…"/>
          <p:cNvSpPr txBox="1"/>
          <p:nvPr>
            <p:ph type="body" sz="quarter" idx="1"/>
          </p:nvPr>
        </p:nvSpPr>
        <p:spPr>
          <a:xfrm>
            <a:off x="814727" y="2174875"/>
            <a:ext cx="5189860" cy="576263"/>
          </a:xfrm>
          <a:prstGeom prst="rect">
            <a:avLst/>
          </a:prstGeom>
        </p:spPr>
        <p:txBody>
          <a:bodyPr anchor="b"/>
          <a:lstStyle>
            <a:lvl1pPr algn="ctr">
              <a:defRPr sz="2000"/>
            </a:lvl1pPr>
            <a:lvl2pPr algn="ctr">
              <a:defRPr sz="2000"/>
            </a:lvl2pPr>
            <a:lvl3pPr algn="ctr">
              <a:defRPr sz="2000"/>
            </a:lvl3pPr>
            <a:lvl4pPr algn="ctr">
              <a:defRPr sz="2000"/>
            </a:lvl4pPr>
            <a:lvl5pPr algn="ctr">
              <a:defRPr sz="2000"/>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13"/>
          </p:nvPr>
        </p:nvSpPr>
        <p:spPr>
          <a:xfrm>
            <a:off x="6187414" y="2174874"/>
            <a:ext cx="5194586" cy="576266"/>
          </a:xfrm>
          <a:prstGeom prst="rect">
            <a:avLst/>
          </a:prstGeom>
        </p:spPr>
        <p:txBody>
          <a:bodyPr anchor="b"/>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72" name="Freeform 6"/>
          <p:cNvSpPr/>
          <p:nvPr/>
        </p:nvSpPr>
        <p:spPr>
          <a:xfrm>
            <a:off x="0" y="-3"/>
            <a:ext cx="12192001" cy="2185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73" name="Title Text"/>
          <p:cNvSpPr txBox="1"/>
          <p:nvPr>
            <p:ph type="title"/>
          </p:nvPr>
        </p:nvSpPr>
        <p:spPr>
          <a:xfrm>
            <a:off x="809999" y="447188"/>
            <a:ext cx="10572000" cy="970450"/>
          </a:xfrm>
          <a:prstGeom prst="rect">
            <a:avLst/>
          </a:prstGeom>
        </p:spPr>
        <p:txBody>
          <a:bodyPr/>
          <a:lstStyle>
            <a:lvl1pPr>
              <a:defRPr sz="4000"/>
            </a:lvl1pPr>
          </a:lstStyle>
          <a:p>
            <a:pPr/>
            <a:r>
              <a:t>Title Text</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8" name="Freeform 6"/>
          <p:cNvSpPr/>
          <p:nvPr/>
        </p:nvSpPr>
        <p:spPr>
          <a:xfrm>
            <a:off x="1073149" y="446085"/>
            <a:ext cx="3547537" cy="1814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89" name="Title Text"/>
          <p:cNvSpPr txBox="1"/>
          <p:nvPr>
            <p:ph type="title"/>
          </p:nvPr>
        </p:nvSpPr>
        <p:spPr>
          <a:xfrm>
            <a:off x="1073150" y="446087"/>
            <a:ext cx="3547537" cy="1618399"/>
          </a:xfrm>
          <a:prstGeom prst="rect">
            <a:avLst/>
          </a:prstGeom>
        </p:spPr>
        <p:txBody>
          <a:bodyPr/>
          <a:lstStyle>
            <a:lvl1pPr>
              <a:defRPr sz="2000"/>
            </a:lvl1pPr>
          </a:lstStyle>
          <a:p>
            <a:pPr/>
            <a:r>
              <a:t>Title Text</a:t>
            </a:r>
          </a:p>
        </p:txBody>
      </p:sp>
      <p:sp>
        <p:nvSpPr>
          <p:cNvPr id="90" name="Body Level One…"/>
          <p:cNvSpPr txBox="1"/>
          <p:nvPr>
            <p:ph type="body" idx="1"/>
          </p:nvPr>
        </p:nvSpPr>
        <p:spPr>
          <a:xfrm>
            <a:off x="4855633" y="446087"/>
            <a:ext cx="6252634" cy="5414965"/>
          </a:xfrm>
          <a:prstGeom prst="rect">
            <a:avLst/>
          </a:prstGeom>
        </p:spPr>
        <p:txBody>
          <a:bodyPr anchor="ctr"/>
          <a:lstStyle>
            <a:lvl1pPr marL="342900" indent="-342900">
              <a:buClr>
                <a:schemeClr val="accent1"/>
              </a:buClr>
              <a:buSzPct val="100000"/>
              <a:buFont typeface="Century Gothic"/>
              <a:buChar char=""/>
            </a:lvl1pPr>
            <a:lvl2pPr marL="778668" indent="-321468">
              <a:buClr>
                <a:schemeClr val="accent1"/>
              </a:buClr>
              <a:buSzPct val="100000"/>
              <a:buFont typeface="Century Gothic"/>
              <a:buChar char=""/>
            </a:lvl2pPr>
            <a:lvl3pPr marL="1208314" indent="-293914">
              <a:buClr>
                <a:schemeClr val="accent1"/>
              </a:buClr>
              <a:buSzPct val="100000"/>
              <a:buFont typeface="Century Gothic"/>
              <a:buChar char=""/>
            </a:lvl3pPr>
            <a:lvl4pPr marL="1714500" indent="-342900">
              <a:buClr>
                <a:schemeClr val="accent1"/>
              </a:buClr>
              <a:buSzPct val="100000"/>
              <a:buFont typeface="Century Gothic"/>
              <a:buChar char=""/>
            </a:lvl4pPr>
            <a:lvl5pPr marL="2171700" indent="-342900">
              <a:buClr>
                <a:schemeClr val="accent1"/>
              </a:buClr>
              <a:buSzPct val="100000"/>
              <a:buFont typeface="Century Gothic"/>
              <a:buChar char=""/>
            </a:lvl5pPr>
          </a:lstStyle>
          <a:p>
            <a:pPr/>
            <a:r>
              <a:t>Body Level One</a:t>
            </a:r>
          </a:p>
          <a:p>
            <a:pPr lvl="1"/>
            <a:r>
              <a:t>Body Level Two</a:t>
            </a:r>
          </a:p>
          <a:p>
            <a:pPr lvl="2"/>
            <a:r>
              <a:t>Body Level Three</a:t>
            </a:r>
          </a:p>
          <a:p>
            <a:pPr lvl="3"/>
            <a:r>
              <a:t>Body Level Four</a:t>
            </a:r>
          </a:p>
          <a:p>
            <a:pPr lvl="4"/>
            <a:r>
              <a:t>Body Level Five</a:t>
            </a:r>
          </a:p>
        </p:txBody>
      </p:sp>
      <p:sp>
        <p:nvSpPr>
          <p:cNvPr id="91" name="Text Placeholder 3"/>
          <p:cNvSpPr/>
          <p:nvPr>
            <p:ph type="body" sz="quarter" idx="13"/>
          </p:nvPr>
        </p:nvSpPr>
        <p:spPr>
          <a:xfrm>
            <a:off x="1073149" y="2260736"/>
            <a:ext cx="3547538" cy="3600315"/>
          </a:xfrm>
          <a:prstGeom prst="rect">
            <a:avLst/>
          </a:prstGeom>
        </p:spPr>
        <p:txBody>
          <a:bodyPr anchor="ctr"/>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Freeform 6"/>
          <p:cNvSpPr/>
          <p:nvPr/>
        </p:nvSpPr>
        <p:spPr>
          <a:xfrm>
            <a:off x="0" y="-3176"/>
            <a:ext cx="12192001" cy="5203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3"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8" tIns="45718" rIns="45718" bIns="45718"/>
          <a:lstStyle/>
          <a:p>
            <a:pPr>
              <a:defRPr>
                <a:solidFill>
                  <a:srgbClr val="FFFFFF"/>
                </a:solidFill>
              </a:defRPr>
            </a:pPr>
          </a:p>
        </p:txBody>
      </p:sp>
      <p:sp>
        <p:nvSpPr>
          <p:cNvPr id="3" name="Title Text"/>
          <p:cNvSpPr txBox="1"/>
          <p:nvPr>
            <p:ph type="title"/>
          </p:nvPr>
        </p:nvSpPr>
        <p:spPr>
          <a:xfrm>
            <a:off x="809999" y="1449147"/>
            <a:ext cx="10572003" cy="2971052"/>
          </a:xfrm>
          <a:prstGeom prst="rect">
            <a:avLst/>
          </a:prstGeom>
          <a:ln w="12700">
            <a:miter lim="400000"/>
          </a:ln>
          <a:effectLst>
            <a:outerShdw sx="100000" sy="100000" kx="0" ky="0" algn="b" rotWithShape="0" blurRad="50800" dist="0" dir="14400000">
              <a:srgbClr val="000000">
                <a:alpha val="60000"/>
              </a:srgbClr>
            </a:outerShdw>
          </a:effectLst>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4" name="Body Level One…"/>
          <p:cNvSpPr txBox="1"/>
          <p:nvPr>
            <p:ph type="body" idx="1"/>
          </p:nvPr>
        </p:nvSpPr>
        <p:spPr>
          <a:xfrm>
            <a:off x="809999" y="5280847"/>
            <a:ext cx="10572003" cy="434977"/>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424654" y="6080089"/>
            <a:ext cx="315834" cy="326401"/>
          </a:xfrm>
          <a:prstGeom prst="rect">
            <a:avLst/>
          </a:prstGeom>
          <a:ln w="12700">
            <a:miter lim="400000"/>
          </a:ln>
        </p:spPr>
        <p:txBody>
          <a:bodyPr wrap="none" lIns="10800" tIns="10800" rIns="10800" bIns="10800" anchor="b">
            <a:spAutoFit/>
          </a:bodyPr>
          <a:lstStyle>
            <a:lvl1pPr algn="r">
              <a:defRPr sz="20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b="1" baseline="0" cap="none" i="0" spc="0" strike="noStrike" sz="5400" u="none">
          <a:solidFill>
            <a:srgbClr val="FEFEFE"/>
          </a:solidFill>
          <a:uFillTx/>
          <a:latin typeface="+mj-lt"/>
          <a:ea typeface="+mj-ea"/>
          <a:cs typeface="+mj-cs"/>
          <a:sym typeface="Century Gothic"/>
        </a:defRPr>
      </a:lvl9pPr>
    </p:titleStyle>
    <p:bodyStyle>
      <a:lvl1pPr marL="0" marR="0" indent="0" algn="l" defTabSz="457200" rtl="0" latinLnBrk="0">
        <a:lnSpc>
          <a:spcPct val="100000"/>
        </a:lnSpc>
        <a:spcBef>
          <a:spcPts val="600"/>
        </a:spcBef>
        <a:spcAft>
          <a:spcPts val="0"/>
        </a:spcAft>
        <a:buClrTx/>
        <a:buSzTx/>
        <a:buFontTx/>
        <a:buNone/>
        <a:tabLst/>
        <a:defRPr b="0" baseline="0" cap="none" i="0" spc="0" strike="noStrike" sz="1800" u="none">
          <a:solidFill>
            <a:srgbClr val="FFFFFF"/>
          </a:solidFill>
          <a:uFillTx/>
          <a:latin typeface="+mj-lt"/>
          <a:ea typeface="+mj-ea"/>
          <a:cs typeface="+mj-cs"/>
          <a:sym typeface="Century Gothic"/>
        </a:defRPr>
      </a:lvl1pPr>
      <a:lvl2pPr marL="0" marR="0" indent="0" algn="l" defTabSz="457200" rtl="0" latinLnBrk="0">
        <a:lnSpc>
          <a:spcPct val="100000"/>
        </a:lnSpc>
        <a:spcBef>
          <a:spcPts val="600"/>
        </a:spcBef>
        <a:spcAft>
          <a:spcPts val="0"/>
        </a:spcAft>
        <a:buClrTx/>
        <a:buSzTx/>
        <a:buFontTx/>
        <a:buNone/>
        <a:tabLst/>
        <a:defRPr b="0" baseline="0" cap="none" i="0" spc="0" strike="noStrike" sz="1800" u="none">
          <a:solidFill>
            <a:srgbClr val="FFFFFF"/>
          </a:solidFill>
          <a:uFillTx/>
          <a:latin typeface="+mj-lt"/>
          <a:ea typeface="+mj-ea"/>
          <a:cs typeface="+mj-cs"/>
          <a:sym typeface="Century Gothic"/>
        </a:defRPr>
      </a:lvl2pPr>
      <a:lvl3pPr marL="0" marR="0" indent="0" algn="l" defTabSz="457200" rtl="0" latinLnBrk="0">
        <a:lnSpc>
          <a:spcPct val="100000"/>
        </a:lnSpc>
        <a:spcBef>
          <a:spcPts val="600"/>
        </a:spcBef>
        <a:spcAft>
          <a:spcPts val="0"/>
        </a:spcAft>
        <a:buClrTx/>
        <a:buSzTx/>
        <a:buFontTx/>
        <a:buNone/>
        <a:tabLst/>
        <a:defRPr b="0" baseline="0" cap="none" i="0" spc="0" strike="noStrike" sz="1800" u="none">
          <a:solidFill>
            <a:srgbClr val="FFFFFF"/>
          </a:solidFill>
          <a:uFillTx/>
          <a:latin typeface="+mj-lt"/>
          <a:ea typeface="+mj-ea"/>
          <a:cs typeface="+mj-cs"/>
          <a:sym typeface="Century Gothic"/>
        </a:defRPr>
      </a:lvl3pPr>
      <a:lvl4pPr marL="0" marR="0" indent="0" algn="l" defTabSz="457200" rtl="0" latinLnBrk="0">
        <a:lnSpc>
          <a:spcPct val="100000"/>
        </a:lnSpc>
        <a:spcBef>
          <a:spcPts val="600"/>
        </a:spcBef>
        <a:spcAft>
          <a:spcPts val="0"/>
        </a:spcAft>
        <a:buClrTx/>
        <a:buSzTx/>
        <a:buFontTx/>
        <a:buNone/>
        <a:tabLst/>
        <a:defRPr b="0" baseline="0" cap="none" i="0" spc="0" strike="noStrike" sz="1800" u="none">
          <a:solidFill>
            <a:srgbClr val="FFFFFF"/>
          </a:solidFill>
          <a:uFillTx/>
          <a:latin typeface="+mj-lt"/>
          <a:ea typeface="+mj-ea"/>
          <a:cs typeface="+mj-cs"/>
          <a:sym typeface="Century Gothic"/>
        </a:defRPr>
      </a:lvl4pPr>
      <a:lvl5pPr marL="0" marR="0" indent="0" algn="l" defTabSz="457200" rtl="0" latinLnBrk="0">
        <a:lnSpc>
          <a:spcPct val="100000"/>
        </a:lnSpc>
        <a:spcBef>
          <a:spcPts val="600"/>
        </a:spcBef>
        <a:spcAft>
          <a:spcPts val="0"/>
        </a:spcAft>
        <a:buClrTx/>
        <a:buSzTx/>
        <a:buFontTx/>
        <a:buNone/>
        <a:tabLst/>
        <a:defRPr b="0" baseline="0" cap="none" i="0" spc="0" strike="noStrike" sz="1800" u="none">
          <a:solidFill>
            <a:srgbClr val="FFFFFF"/>
          </a:solidFill>
          <a:uFillTx/>
          <a:latin typeface="+mj-lt"/>
          <a:ea typeface="+mj-ea"/>
          <a:cs typeface="+mj-cs"/>
          <a:sym typeface="Century Gothic"/>
        </a:defRPr>
      </a:lvl5pPr>
      <a:lvl6pPr marL="2514300" marR="0" indent="-342900" algn="l" defTabSz="457200" rtl="0" latinLnBrk="0">
        <a:lnSpc>
          <a:spcPct val="100000"/>
        </a:lnSpc>
        <a:spcBef>
          <a:spcPts val="600"/>
        </a:spcBef>
        <a:spcAft>
          <a:spcPts val="0"/>
        </a:spcAft>
        <a:buClrTx/>
        <a:buSzPct val="100000"/>
        <a:buFontTx/>
        <a:buChar char=""/>
        <a:tabLst/>
        <a:defRPr b="0" baseline="0" cap="none" i="0" spc="0" strike="noStrike" sz="1800" u="none">
          <a:solidFill>
            <a:srgbClr val="FFFFFF"/>
          </a:solidFill>
          <a:uFillTx/>
          <a:latin typeface="+mj-lt"/>
          <a:ea typeface="+mj-ea"/>
          <a:cs typeface="+mj-cs"/>
          <a:sym typeface="Century Gothic"/>
        </a:defRPr>
      </a:lvl6pPr>
      <a:lvl7pPr marL="2914300" marR="0" indent="-342900" algn="l" defTabSz="457200" rtl="0" latinLnBrk="0">
        <a:lnSpc>
          <a:spcPct val="100000"/>
        </a:lnSpc>
        <a:spcBef>
          <a:spcPts val="600"/>
        </a:spcBef>
        <a:spcAft>
          <a:spcPts val="0"/>
        </a:spcAft>
        <a:buClrTx/>
        <a:buSzPct val="100000"/>
        <a:buFontTx/>
        <a:buChar char=""/>
        <a:tabLst/>
        <a:defRPr b="0" baseline="0" cap="none" i="0" spc="0" strike="noStrike" sz="1800" u="none">
          <a:solidFill>
            <a:srgbClr val="FFFFFF"/>
          </a:solidFill>
          <a:uFillTx/>
          <a:latin typeface="+mj-lt"/>
          <a:ea typeface="+mj-ea"/>
          <a:cs typeface="+mj-cs"/>
          <a:sym typeface="Century Gothic"/>
        </a:defRPr>
      </a:lvl7pPr>
      <a:lvl8pPr marL="3314300" marR="0" indent="-342900" algn="l" defTabSz="457200" rtl="0" latinLnBrk="0">
        <a:lnSpc>
          <a:spcPct val="100000"/>
        </a:lnSpc>
        <a:spcBef>
          <a:spcPts val="600"/>
        </a:spcBef>
        <a:spcAft>
          <a:spcPts val="0"/>
        </a:spcAft>
        <a:buClrTx/>
        <a:buSzPct val="100000"/>
        <a:buFontTx/>
        <a:buChar char=""/>
        <a:tabLst/>
        <a:defRPr b="0" baseline="0" cap="none" i="0" spc="0" strike="noStrike" sz="1800" u="none">
          <a:solidFill>
            <a:srgbClr val="FFFFFF"/>
          </a:solidFill>
          <a:uFillTx/>
          <a:latin typeface="+mj-lt"/>
          <a:ea typeface="+mj-ea"/>
          <a:cs typeface="+mj-cs"/>
          <a:sym typeface="Century Gothic"/>
        </a:defRPr>
      </a:lvl8pPr>
      <a:lvl9pPr marL="3714300" marR="0" indent="-342900" algn="l" defTabSz="457200" rtl="0" latinLnBrk="0">
        <a:lnSpc>
          <a:spcPct val="100000"/>
        </a:lnSpc>
        <a:spcBef>
          <a:spcPts val="600"/>
        </a:spcBef>
        <a:spcAft>
          <a:spcPts val="0"/>
        </a:spcAft>
        <a:buClrTx/>
        <a:buSzPct val="100000"/>
        <a:buFontTx/>
        <a:buChar char=""/>
        <a:tabLst/>
        <a:defRPr b="0" baseline="0" cap="none" i="0" spc="0" strike="noStrike" sz="1800" u="none">
          <a:solidFill>
            <a:srgbClr val="FFFFFF"/>
          </a:solidFill>
          <a:uFillTx/>
          <a:latin typeface="+mj-lt"/>
          <a:ea typeface="+mj-ea"/>
          <a:cs typeface="+mj-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s://atom.io/" TargetMode="External"/><Relationship Id="rId4" Type="http://schemas.openxmlformats.org/officeDocument/2006/relationships/hyperlink" Target="https://bitnami.com/" TargetMode="External"/><Relationship Id="rId5" Type="http://schemas.openxmlformats.org/officeDocument/2006/relationships/hyperlink" Target="https://digitalocean.com/" TargetMode="External"/><Relationship Id="rId6" Type="http://schemas.openxmlformats.org/officeDocument/2006/relationships/hyperlink" Target="https://dnsimple.com/" TargetMode="External"/><Relationship Id="rId7" Type="http://schemas.openxmlformats.org/officeDocument/2006/relationships/hyperlink" Target="https://www.figure-eight.com/" TargetMode="External"/><Relationship Id="rId8" Type="http://schemas.openxmlformats.org/officeDocument/2006/relationships/hyperlink" Target="https://github.com/" TargetMode="External"/><Relationship Id="rId9" Type="http://schemas.openxmlformats.org/officeDocument/2006/relationships/hyperlink" Target="https://hackhands.com/" TargetMode="External"/><Relationship Id="rId10" Type="http://schemas.openxmlformats.org/officeDocument/2006/relationships/hyperlink" Target="https://namecheap.com/" TargetMode="External"/><Relationship Id="rId11" Type="http://schemas.openxmlformats.org/officeDocument/2006/relationships/hyperlink" Target="https://orchestrate.io/" TargetMode="External"/><Relationship Id="rId12" Type="http://schemas.openxmlformats.org/officeDocument/2006/relationships/hyperlink" Target="https://screenhero.com/" TargetMode="External"/><Relationship Id="rId13" Type="http://schemas.openxmlformats.org/officeDocument/2006/relationships/hyperlink" Target="https://sendgrid.com/" TargetMode="External"/><Relationship Id="rId14" Type="http://schemas.openxmlformats.org/officeDocument/2006/relationships/hyperlink" Target="https://stripe.com/" TargetMode="External"/><Relationship Id="rId15" Type="http://schemas.openxmlformats.org/officeDocument/2006/relationships/hyperlink" Target="https://travis-ci.com/" TargetMode="External"/><Relationship Id="rId16" Type="http://schemas.openxmlformats.org/officeDocument/2006/relationships/hyperlink" Target="https://unrealengine.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Rectangle 13"/>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143" name="Picture 8" descr="Picture 8"/>
          <p:cNvPicPr>
            <a:picLocks noChangeAspect="1"/>
          </p:cNvPicPr>
          <p:nvPr/>
        </p:nvPicPr>
        <p:blipFill>
          <a:blip r:embed="rId2">
            <a:alphaModFix amt="40000"/>
            <a:extLst/>
          </a:blip>
          <a:srcRect l="3579" t="0" r="3088" b="0"/>
          <a:stretch>
            <a:fillRect/>
          </a:stretch>
        </p:blipFill>
        <p:spPr>
          <a:xfrm>
            <a:off x="20" y="8"/>
            <a:ext cx="12191980" cy="6857993"/>
          </a:xfrm>
          <a:prstGeom prst="rect">
            <a:avLst/>
          </a:prstGeom>
          <a:ln w="12700">
            <a:miter lim="400000"/>
          </a:ln>
        </p:spPr>
      </p:pic>
      <p:sp>
        <p:nvSpPr>
          <p:cNvPr id="144" name="Title 1"/>
          <p:cNvSpPr txBox="1"/>
          <p:nvPr>
            <p:ph type="ctrTitle"/>
          </p:nvPr>
        </p:nvSpPr>
        <p:spPr>
          <a:xfrm>
            <a:off x="810001" y="1449144"/>
            <a:ext cx="10572000" cy="3732459"/>
          </a:xfrm>
          <a:prstGeom prst="rect">
            <a:avLst/>
          </a:prstGeom>
        </p:spPr>
        <p:txBody>
          <a:bodyPr/>
          <a:lstStyle/>
          <a:p>
            <a:pPr/>
            <a:r>
              <a:t>Intro to Git &amp; GitHub</a:t>
            </a:r>
          </a:p>
        </p:txBody>
      </p:sp>
      <p:sp>
        <p:nvSpPr>
          <p:cNvPr id="145" name="Subtitle 2"/>
          <p:cNvSpPr txBox="1"/>
          <p:nvPr>
            <p:ph type="subTitle" sz="quarter" idx="1"/>
          </p:nvPr>
        </p:nvSpPr>
        <p:spPr>
          <a:xfrm>
            <a:off x="810001" y="5280847"/>
            <a:ext cx="10572000" cy="434974"/>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809999" y="447188"/>
            <a:ext cx="10572000" cy="970450"/>
          </a:xfrm>
          <a:prstGeom prst="rect">
            <a:avLst/>
          </a:prstGeom>
        </p:spPr>
        <p:txBody>
          <a:bodyPr/>
          <a:lstStyle/>
          <a:p>
            <a:pPr/>
            <a:r>
              <a:t>Rinse &amp; Repeat (for Simple Projects)</a:t>
            </a:r>
          </a:p>
        </p:txBody>
      </p:sp>
      <p:sp>
        <p:nvSpPr>
          <p:cNvPr id="212" name="Content Placeholder 2"/>
          <p:cNvSpPr txBox="1"/>
          <p:nvPr>
            <p:ph type="body" idx="1"/>
          </p:nvPr>
        </p:nvSpPr>
        <p:spPr>
          <a:xfrm>
            <a:off x="818709" y="2222287"/>
            <a:ext cx="10554579" cy="3636513"/>
          </a:xfrm>
          <a:prstGeom prst="rect">
            <a:avLst/>
          </a:prstGeom>
        </p:spPr>
        <p:txBody>
          <a:bodyPr/>
          <a:lstStyle/>
          <a:p>
            <a:pPr/>
            <a:r>
              <a:t>If you add any new files to the project, run “</a:t>
            </a:r>
            <a:r>
              <a:rPr b="1"/>
              <a:t>git add [filename]</a:t>
            </a:r>
            <a:r>
              <a:t>” or “</a:t>
            </a:r>
            <a:r>
              <a:rPr b="1"/>
              <a:t>git add *</a:t>
            </a:r>
            <a:r>
              <a:t>”</a:t>
            </a:r>
          </a:p>
          <a:p>
            <a:pPr/>
            <a:r>
              <a:t>To commit any changes, run: </a:t>
            </a:r>
            <a:r>
              <a:rPr b="1"/>
              <a:t>git commit -m "Commit message“</a:t>
            </a:r>
            <a:endParaRPr b="1"/>
          </a:p>
          <a:p>
            <a:pPr/>
            <a:r>
              <a:t>Then to push back up to GitHub, run: “</a:t>
            </a:r>
            <a:r>
              <a:rPr b="1"/>
              <a:t>git push</a:t>
            </a:r>
            <a:r>
              <a:t>” or “</a:t>
            </a:r>
            <a:r>
              <a:rPr b="1"/>
              <a:t>git push origin master</a:t>
            </a:r>
            <a:r>
              <a:t>”</a:t>
            </a:r>
          </a:p>
          <a:p>
            <a:pPr/>
          </a:p>
          <a:p>
            <a:pPr/>
            <a:r>
              <a:t>If we make changes on another machine, the GitHub Website or are unsure anyone has made any changes to the master branch, we can run “</a:t>
            </a:r>
            <a:r>
              <a:rPr b="1"/>
              <a:t>git pull</a:t>
            </a:r>
            <a:r>
              <a:t>” to pull any changed/added files to the repo’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Rectangle 9"/>
          <p:cNvSpPr/>
          <p:nvPr/>
        </p:nvSpPr>
        <p:spPr>
          <a:xfrm>
            <a:off x="-2"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15" name="Freeform 23"/>
          <p:cNvSpPr/>
          <p:nvPr/>
        </p:nvSpPr>
        <p:spPr>
          <a:xfrm>
            <a:off x="-1" y="0"/>
            <a:ext cx="4637009"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985"/>
                </a:lnTo>
                <a:lnTo>
                  <a:pt x="19875" y="6860"/>
                </a:lnTo>
                <a:lnTo>
                  <a:pt x="19825" y="6910"/>
                </a:lnTo>
                <a:lnTo>
                  <a:pt x="19796" y="6935"/>
                </a:lnTo>
                <a:lnTo>
                  <a:pt x="19796" y="6995"/>
                </a:lnTo>
                <a:lnTo>
                  <a:pt x="19825" y="7020"/>
                </a:lnTo>
                <a:lnTo>
                  <a:pt x="19875" y="7070"/>
                </a:lnTo>
                <a:lnTo>
                  <a:pt x="21600" y="7945"/>
                </a:lnTo>
                <a:lnTo>
                  <a:pt x="21600" y="21600"/>
                </a:lnTo>
                <a:lnTo>
                  <a:pt x="0" y="21600"/>
                </a:lnTo>
                <a:close/>
              </a:path>
            </a:pathLst>
          </a:custGeom>
          <a:solidFill>
            <a:srgbClr val="262626"/>
          </a:solidFill>
          <a:ln w="12700">
            <a:miter lim="400000"/>
          </a:ln>
        </p:spPr>
        <p:txBody>
          <a:bodyPr lIns="45718" tIns="45718" rIns="45718" bIns="45718" anchor="ctr"/>
          <a:lstStyle/>
          <a:p>
            <a:pPr algn="ctr">
              <a:defRPr>
                <a:solidFill>
                  <a:srgbClr val="FFFFFF"/>
                </a:solidFill>
              </a:defRPr>
            </a:pPr>
          </a:p>
        </p:txBody>
      </p:sp>
      <p:sp>
        <p:nvSpPr>
          <p:cNvPr id="216" name="Title 1"/>
          <p:cNvSpPr txBox="1"/>
          <p:nvPr>
            <p:ph type="title"/>
          </p:nvPr>
        </p:nvSpPr>
        <p:spPr>
          <a:xfrm>
            <a:off x="451515" y="447188"/>
            <a:ext cx="3675318" cy="5468700"/>
          </a:xfrm>
          <a:prstGeom prst="rect">
            <a:avLst/>
          </a:prstGeom>
        </p:spPr>
        <p:txBody>
          <a:bodyPr anchor="ctr"/>
          <a:lstStyle>
            <a:lvl1pPr>
              <a:defRPr sz="3200"/>
            </a:lvl1pPr>
          </a:lstStyle>
          <a:p>
            <a:pPr/>
            <a:r>
              <a:t>Branching</a:t>
            </a:r>
          </a:p>
        </p:txBody>
      </p:sp>
      <p:sp>
        <p:nvSpPr>
          <p:cNvPr id="217" name="Content Placeholder 2"/>
          <p:cNvSpPr txBox="1"/>
          <p:nvPr>
            <p:ph type="body" sz="half" idx="1"/>
          </p:nvPr>
        </p:nvSpPr>
        <p:spPr>
          <a:xfrm>
            <a:off x="4989143" y="447185"/>
            <a:ext cx="6585237" cy="3853670"/>
          </a:xfrm>
          <a:prstGeom prst="rect">
            <a:avLst/>
          </a:prstGeom>
          <a:effectLst/>
        </p:spPr>
        <p:txBody>
          <a:bodyPr/>
          <a:lstStyle/>
          <a:p>
            <a:pPr marL="0" indent="0">
              <a:lnSpc>
                <a:spcPct val="90000"/>
              </a:lnSpc>
              <a:buSzTx/>
              <a:buNone/>
              <a:defRPr sz="1600"/>
            </a:pPr>
            <a:r>
              <a:t>Branches are essentially a copy of a point in time of your repo, then worked on separately, we have referred to “master” before, and this is the main branch you create and work on.</a:t>
            </a:r>
          </a:p>
          <a:p>
            <a:pPr marL="0" indent="0">
              <a:lnSpc>
                <a:spcPct val="90000"/>
              </a:lnSpc>
              <a:buSzTx/>
              <a:buNone/>
              <a:defRPr sz="1600"/>
            </a:pPr>
            <a:r>
              <a:t>But lets say you want to test code out before making it live on the master branch, or someone else wants to use your project, either modifying it for their needs or adding more, then we’d have a branch of the repo’</a:t>
            </a:r>
          </a:p>
          <a:p>
            <a:pPr>
              <a:lnSpc>
                <a:spcPct val="90000"/>
              </a:lnSpc>
              <a:defRPr sz="1600"/>
            </a:pPr>
            <a:r>
              <a:t>To create a new branch of our own repo’, we can run: “</a:t>
            </a:r>
            <a:r>
              <a:rPr b="1"/>
              <a:t>git branch [branch-name]”</a:t>
            </a:r>
            <a:endParaRPr b="1"/>
          </a:p>
          <a:p>
            <a:pPr>
              <a:lnSpc>
                <a:spcPct val="90000"/>
              </a:lnSpc>
              <a:defRPr sz="1600"/>
            </a:pPr>
            <a:r>
              <a:t>From there we can work on it like we have been doing prior</a:t>
            </a:r>
          </a:p>
          <a:p>
            <a:pPr>
              <a:lnSpc>
                <a:spcPct val="90000"/>
              </a:lnSpc>
              <a:defRPr sz="1600"/>
            </a:pPr>
            <a:r>
              <a:t>To switch back to our master branch or another, we can run: “</a:t>
            </a:r>
            <a:r>
              <a:rPr b="1"/>
              <a:t>git checkout [branch-name]”</a:t>
            </a:r>
            <a:endParaRPr b="1"/>
          </a:p>
          <a:p>
            <a:pPr>
              <a:lnSpc>
                <a:spcPct val="90000"/>
              </a:lnSpc>
              <a:defRPr sz="1600"/>
            </a:pPr>
            <a:r>
              <a:t>Then finally to merge the changes, we run: “</a:t>
            </a:r>
            <a:r>
              <a:rPr b="1"/>
              <a:t>git merge [branch]”</a:t>
            </a:r>
          </a:p>
        </p:txBody>
      </p:sp>
      <p:pic>
        <p:nvPicPr>
          <p:cNvPr id="218" name="Picture 4" descr="Picture 4"/>
          <p:cNvPicPr>
            <a:picLocks noChangeAspect="1"/>
          </p:cNvPicPr>
          <p:nvPr/>
        </p:nvPicPr>
        <p:blipFill>
          <a:blip r:embed="rId2">
            <a:extLst/>
          </a:blip>
          <a:stretch>
            <a:fillRect/>
          </a:stretch>
        </p:blipFill>
        <p:spPr>
          <a:xfrm>
            <a:off x="4989143" y="4748041"/>
            <a:ext cx="6585237" cy="166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 y="0"/>
                </a:moveTo>
                <a:cubicBezTo>
                  <a:pt x="94" y="0"/>
                  <a:pt x="0" y="373"/>
                  <a:pt x="0" y="835"/>
                </a:cubicBezTo>
                <a:lnTo>
                  <a:pt x="0" y="20760"/>
                </a:lnTo>
                <a:cubicBezTo>
                  <a:pt x="0" y="21222"/>
                  <a:pt x="94" y="21600"/>
                  <a:pt x="211" y="21600"/>
                </a:cubicBezTo>
                <a:lnTo>
                  <a:pt x="21388" y="21600"/>
                </a:lnTo>
                <a:cubicBezTo>
                  <a:pt x="21505" y="21600"/>
                  <a:pt x="21600" y="21222"/>
                  <a:pt x="21600" y="20760"/>
                </a:cubicBezTo>
                <a:lnTo>
                  <a:pt x="21600" y="835"/>
                </a:lnTo>
                <a:cubicBezTo>
                  <a:pt x="21600" y="373"/>
                  <a:pt x="21505" y="0"/>
                  <a:pt x="21388" y="0"/>
                </a:cubicBezTo>
                <a:lnTo>
                  <a:pt x="211" y="0"/>
                </a:lnTo>
                <a:close/>
              </a:path>
            </a:pathLst>
          </a:custGeom>
          <a:ln>
            <a:solidFill>
              <a:schemeClr val="accent1"/>
            </a:solidFill>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ctangle 8"/>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221" name="Picture 3" descr="Picture 3"/>
          <p:cNvPicPr>
            <a:picLocks noChangeAspect="1"/>
          </p:cNvPicPr>
          <p:nvPr/>
        </p:nvPicPr>
        <p:blipFill>
          <a:blip r:embed="rId2">
            <a:alphaModFix amt="40000"/>
            <a:extLst/>
          </a:blip>
          <a:srcRect l="11811" t="0" r="632" b="0"/>
          <a:stretch>
            <a:fillRect/>
          </a:stretch>
        </p:blipFill>
        <p:spPr>
          <a:xfrm>
            <a:off x="18" y="8"/>
            <a:ext cx="12191983" cy="6857993"/>
          </a:xfrm>
          <a:prstGeom prst="rect">
            <a:avLst/>
          </a:prstGeom>
          <a:ln w="12700">
            <a:miter lim="400000"/>
          </a:ln>
        </p:spPr>
      </p:pic>
      <p:sp>
        <p:nvSpPr>
          <p:cNvPr id="222" name="Title 1"/>
          <p:cNvSpPr txBox="1"/>
          <p:nvPr>
            <p:ph type="title"/>
          </p:nvPr>
        </p:nvSpPr>
        <p:spPr>
          <a:xfrm>
            <a:off x="809999" y="447188"/>
            <a:ext cx="10572000" cy="970450"/>
          </a:xfrm>
          <a:prstGeom prst="rect">
            <a:avLst/>
          </a:prstGeom>
        </p:spPr>
        <p:txBody>
          <a:bodyPr/>
          <a:lstStyle/>
          <a:p>
            <a:pPr/>
            <a:r>
              <a:t>Forking (Cloning in Git)</a:t>
            </a:r>
          </a:p>
        </p:txBody>
      </p:sp>
      <p:sp>
        <p:nvSpPr>
          <p:cNvPr id="223" name="Content Placeholder 2"/>
          <p:cNvSpPr txBox="1"/>
          <p:nvPr>
            <p:ph type="body" idx="1"/>
          </p:nvPr>
        </p:nvSpPr>
        <p:spPr>
          <a:xfrm>
            <a:off x="818709" y="2222287"/>
            <a:ext cx="10554579" cy="3636513"/>
          </a:xfrm>
          <a:prstGeom prst="rect">
            <a:avLst/>
          </a:prstGeom>
        </p:spPr>
        <p:txBody>
          <a:bodyPr/>
          <a:lstStyle/>
          <a:p>
            <a:pPr marL="0" indent="0">
              <a:buSzTx/>
              <a:buNone/>
            </a:pPr>
            <a:r>
              <a:t>This is the action made creating a new branch, but is used to refer to when you “fork”/clone someone else's repo’ (which you will likely not have permission to commit changes to)</a:t>
            </a:r>
          </a:p>
          <a:p>
            <a:pPr/>
            <a:r>
              <a:t>To clone someone's public repo’ on Git, it’s as simple as running: “</a:t>
            </a:r>
            <a:r>
              <a:rPr b="1"/>
              <a:t>git clone [url]</a:t>
            </a:r>
            <a:r>
              <a:t>”</a:t>
            </a:r>
          </a:p>
          <a:p>
            <a:pPr/>
            <a:r>
              <a:t>Although this can also be done completely via the GitHub web interface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Picture 3" descr="Picture 3"/>
          <p:cNvPicPr>
            <a:picLocks noChangeAspect="1"/>
          </p:cNvPicPr>
          <p:nvPr/>
        </p:nvPicPr>
        <p:blipFill>
          <a:blip r:embed="rId2">
            <a:extLst/>
          </a:blip>
          <a:srcRect l="2471" t="0" r="6620" b="17187"/>
          <a:stretch>
            <a:fillRect/>
          </a:stretch>
        </p:blipFill>
        <p:spPr>
          <a:xfrm>
            <a:off x="18" y="10"/>
            <a:ext cx="12191985" cy="6857991"/>
          </a:xfrm>
          <a:prstGeom prst="rect">
            <a:avLst/>
          </a:prstGeom>
          <a:ln w="12700">
            <a:miter lim="400000"/>
          </a:ln>
        </p:spPr>
      </p:pic>
      <p:sp>
        <p:nvSpPr>
          <p:cNvPr id="226" name="Freeform 9"/>
          <p:cNvSpPr/>
          <p:nvPr/>
        </p:nvSpPr>
        <p:spPr>
          <a:xfrm>
            <a:off x="-1" y="0"/>
            <a:ext cx="6485469"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985"/>
                </a:lnTo>
                <a:lnTo>
                  <a:pt x="20366" y="6860"/>
                </a:lnTo>
                <a:lnTo>
                  <a:pt x="20331" y="6910"/>
                </a:lnTo>
                <a:lnTo>
                  <a:pt x="20310" y="6935"/>
                </a:lnTo>
                <a:lnTo>
                  <a:pt x="20310" y="6995"/>
                </a:lnTo>
                <a:lnTo>
                  <a:pt x="20331" y="7020"/>
                </a:lnTo>
                <a:lnTo>
                  <a:pt x="20366" y="7070"/>
                </a:lnTo>
                <a:lnTo>
                  <a:pt x="21600" y="7945"/>
                </a:lnTo>
                <a:lnTo>
                  <a:pt x="21600" y="21600"/>
                </a:lnTo>
                <a:lnTo>
                  <a:pt x="0" y="21600"/>
                </a:lnTo>
                <a:close/>
              </a:path>
            </a:pathLst>
          </a:custGeom>
          <a:solidFill>
            <a:srgbClr val="262626">
              <a:alpha val="90000"/>
            </a:srgbClr>
          </a:solidFill>
          <a:ln w="12700">
            <a:miter lim="400000"/>
          </a:ln>
        </p:spPr>
        <p:txBody>
          <a:bodyPr lIns="45718" tIns="45718" rIns="45718" bIns="45718" anchor="ctr"/>
          <a:lstStyle/>
          <a:p>
            <a:pPr algn="ctr">
              <a:defRPr>
                <a:solidFill>
                  <a:srgbClr val="FFFFFF"/>
                </a:solidFill>
              </a:defRPr>
            </a:pPr>
          </a:p>
        </p:txBody>
      </p:sp>
      <p:sp>
        <p:nvSpPr>
          <p:cNvPr id="227" name="Title 1"/>
          <p:cNvSpPr txBox="1"/>
          <p:nvPr>
            <p:ph type="title"/>
          </p:nvPr>
        </p:nvSpPr>
        <p:spPr>
          <a:xfrm>
            <a:off x="810000" y="447187"/>
            <a:ext cx="4930400" cy="1559415"/>
          </a:xfrm>
          <a:prstGeom prst="rect">
            <a:avLst/>
          </a:prstGeom>
        </p:spPr>
        <p:txBody>
          <a:bodyPr/>
          <a:lstStyle/>
          <a:p>
            <a:pPr/>
            <a:r>
              <a:t>PR (Pull Requests)</a:t>
            </a:r>
          </a:p>
        </p:txBody>
      </p:sp>
      <p:sp>
        <p:nvSpPr>
          <p:cNvPr id="228" name="Content Placeholder 2"/>
          <p:cNvSpPr txBox="1"/>
          <p:nvPr>
            <p:ph type="body" sz="half" idx="1"/>
          </p:nvPr>
        </p:nvSpPr>
        <p:spPr>
          <a:xfrm>
            <a:off x="818710" y="2413000"/>
            <a:ext cx="4921690" cy="3632200"/>
          </a:xfrm>
          <a:prstGeom prst="rect">
            <a:avLst/>
          </a:prstGeom>
        </p:spPr>
        <p:txBody>
          <a:bodyPr/>
          <a:lstStyle/>
          <a:p>
            <a:pPr marL="0" indent="0">
              <a:buSzTx/>
              <a:buNone/>
            </a:pPr>
            <a:r>
              <a:t>This is similar to merging a branch of our own, but is usually done after forking someone else's repo’ and you wish to merge changes (although can be done between branches of your own)</a:t>
            </a:r>
          </a:p>
          <a:p>
            <a:pPr/>
            <a:r>
              <a:t>You can make a PR via both the desktop and web interface quite simply like shown in the background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ctangle 8"/>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231" name="Hacktoberfest_19_Events_250x250.png" descr="Hacktoberfest_19_Events_250x250.png"/>
          <p:cNvPicPr>
            <a:picLocks noChangeAspect="1"/>
          </p:cNvPicPr>
          <p:nvPr/>
        </p:nvPicPr>
        <p:blipFill>
          <a:blip r:embed="rId2">
            <a:alphaModFix amt="40000"/>
            <a:extLst/>
          </a:blip>
          <a:srcRect l="0" t="21875" r="0" b="21875"/>
          <a:stretch>
            <a:fillRect/>
          </a:stretch>
        </p:blipFill>
        <p:spPr>
          <a:xfrm>
            <a:off x="0" y="-1"/>
            <a:ext cx="12192000" cy="6857991"/>
          </a:xfrm>
          <a:prstGeom prst="rect">
            <a:avLst/>
          </a:prstGeom>
          <a:ln w="12700">
            <a:miter lim="400000"/>
          </a:ln>
        </p:spPr>
      </p:pic>
      <p:sp>
        <p:nvSpPr>
          <p:cNvPr id="232" name="Title 1"/>
          <p:cNvSpPr txBox="1"/>
          <p:nvPr>
            <p:ph type="title"/>
          </p:nvPr>
        </p:nvSpPr>
        <p:spPr>
          <a:xfrm>
            <a:off x="809999" y="447188"/>
            <a:ext cx="10572000" cy="970450"/>
          </a:xfrm>
          <a:prstGeom prst="rect">
            <a:avLst/>
          </a:prstGeom>
        </p:spPr>
        <p:txBody>
          <a:bodyPr/>
          <a:lstStyle/>
          <a:p>
            <a:pPr/>
            <a:r>
              <a:t>Hacktoberfest (5 PR’s in October)</a:t>
            </a:r>
          </a:p>
        </p:txBody>
      </p:sp>
      <p:sp>
        <p:nvSpPr>
          <p:cNvPr id="233" name="Content Placeholder 2"/>
          <p:cNvSpPr txBox="1"/>
          <p:nvPr>
            <p:ph type="body" idx="1"/>
          </p:nvPr>
        </p:nvSpPr>
        <p:spPr>
          <a:xfrm>
            <a:off x="818709" y="2222287"/>
            <a:ext cx="10554579" cy="3636513"/>
          </a:xfrm>
          <a:prstGeom prst="rect">
            <a:avLst/>
          </a:prstGeom>
        </p:spPr>
        <p:txBody>
          <a:bodyPr/>
          <a:lstStyle/>
          <a:p>
            <a:pPr/>
            <a:r>
              <a:t>Free T-Shirt and Stickers… Whoop!!!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Rectangle 8"/>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236" name="Picture 3" descr="Picture 3"/>
          <p:cNvPicPr>
            <a:picLocks noChangeAspect="1"/>
          </p:cNvPicPr>
          <p:nvPr/>
        </p:nvPicPr>
        <p:blipFill>
          <a:blip r:embed="rId2">
            <a:alphaModFix amt="40000"/>
            <a:extLst/>
          </a:blip>
          <a:srcRect l="14472" t="0" r="1972" b="0"/>
          <a:stretch>
            <a:fillRect/>
          </a:stretch>
        </p:blipFill>
        <p:spPr>
          <a:xfrm>
            <a:off x="19" y="8"/>
            <a:ext cx="12191982" cy="6857994"/>
          </a:xfrm>
          <a:prstGeom prst="rect">
            <a:avLst/>
          </a:prstGeom>
          <a:ln w="12700">
            <a:miter lim="400000"/>
          </a:ln>
        </p:spPr>
      </p:pic>
      <p:sp>
        <p:nvSpPr>
          <p:cNvPr id="237" name="Title 1"/>
          <p:cNvSpPr txBox="1"/>
          <p:nvPr>
            <p:ph type="title"/>
          </p:nvPr>
        </p:nvSpPr>
        <p:spPr>
          <a:xfrm>
            <a:off x="809999" y="447188"/>
            <a:ext cx="10572000" cy="970450"/>
          </a:xfrm>
          <a:prstGeom prst="rect">
            <a:avLst/>
          </a:prstGeom>
        </p:spPr>
        <p:txBody>
          <a:bodyPr/>
          <a:lstStyle/>
          <a:p>
            <a:pPr/>
            <a:r>
              <a:t>Other</a:t>
            </a:r>
          </a:p>
        </p:txBody>
      </p:sp>
      <p:sp>
        <p:nvSpPr>
          <p:cNvPr id="238" name="Content Placeholder 2"/>
          <p:cNvSpPr txBox="1"/>
          <p:nvPr>
            <p:ph type="body" idx="1"/>
          </p:nvPr>
        </p:nvSpPr>
        <p:spPr>
          <a:xfrm>
            <a:off x="818709" y="2222287"/>
            <a:ext cx="10554579" cy="3636513"/>
          </a:xfrm>
          <a:prstGeom prst="rect">
            <a:avLst/>
          </a:prstGeom>
        </p:spPr>
        <p:txBody>
          <a:bodyPr/>
          <a:lstStyle/>
          <a:p>
            <a:pPr/>
            <a:r>
              <a:t>If you want to host a simple website and have an address, GitHub will offer that in the “GitHub Pages” section of a repo’s settings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Rectangle 8"/>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241" name="Picture 3" descr="Picture 3"/>
          <p:cNvPicPr>
            <a:picLocks noChangeAspect="1"/>
          </p:cNvPicPr>
          <p:nvPr/>
        </p:nvPicPr>
        <p:blipFill>
          <a:blip r:embed="rId2">
            <a:alphaModFix amt="40000"/>
            <a:extLst/>
          </a:blip>
          <a:srcRect l="5755" t="0" r="6244" b="0"/>
          <a:stretch>
            <a:fillRect/>
          </a:stretch>
        </p:blipFill>
        <p:spPr>
          <a:xfrm>
            <a:off x="19" y="0"/>
            <a:ext cx="12191981" cy="6857922"/>
          </a:xfrm>
          <a:prstGeom prst="rect">
            <a:avLst/>
          </a:prstGeom>
          <a:ln w="12700">
            <a:miter lim="400000"/>
          </a:ln>
        </p:spPr>
      </p:pic>
      <p:sp>
        <p:nvSpPr>
          <p:cNvPr id="242" name="Title 1"/>
          <p:cNvSpPr txBox="1"/>
          <p:nvPr>
            <p:ph type="title"/>
          </p:nvPr>
        </p:nvSpPr>
        <p:spPr>
          <a:xfrm>
            <a:off x="809999" y="447188"/>
            <a:ext cx="10572000" cy="970450"/>
          </a:xfrm>
          <a:prstGeom prst="rect">
            <a:avLst/>
          </a:prstGeom>
        </p:spPr>
        <p:txBody>
          <a:bodyPr/>
          <a:lstStyle>
            <a:lvl1pPr>
              <a:defRPr sz="3600"/>
            </a:lvl1pPr>
          </a:lstStyle>
          <a:p>
            <a:pPr/>
            <a:r>
              <a:t>Student Developer Pack - GitHub Education</a:t>
            </a:r>
          </a:p>
        </p:txBody>
      </p:sp>
      <p:sp>
        <p:nvSpPr>
          <p:cNvPr id="243" name="Content Placeholder 2"/>
          <p:cNvSpPr txBox="1"/>
          <p:nvPr>
            <p:ph type="body" idx="1"/>
          </p:nvPr>
        </p:nvSpPr>
        <p:spPr>
          <a:xfrm>
            <a:off x="818709" y="2222287"/>
            <a:ext cx="10554579" cy="3636513"/>
          </a:xfrm>
          <a:prstGeom prst="rect">
            <a:avLst/>
          </a:prstGeom>
        </p:spPr>
        <p:txBody>
          <a:bodyPr/>
          <a:lstStyle/>
          <a:p>
            <a:pPr>
              <a:lnSpc>
                <a:spcPct val="80000"/>
              </a:lnSpc>
              <a:defRPr b="1" sz="800"/>
            </a:pPr>
            <a:r>
              <a:t>Atom</a:t>
            </a:r>
            <a:r>
              <a:rPr b="0"/>
              <a:t> — </a:t>
            </a:r>
            <a:r>
              <a:rPr b="0" u="sng">
                <a:solidFill>
                  <a:srgbClr val="0000FF"/>
                </a:solidFill>
                <a:uFill>
                  <a:solidFill>
                    <a:srgbClr val="0000FF"/>
                  </a:solidFill>
                </a:uFill>
                <a:hlinkClick r:id="rId3" invalidUrl="" action="" tgtFrame="" tooltip="" history="1" highlightClick="0" endSnd="0"/>
              </a:rPr>
              <a:t>atom.io</a:t>
            </a:r>
            <a:r>
              <a:rPr b="0"/>
              <a:t> A hackable text editor for the 21st Century </a:t>
            </a:r>
            <a:r>
              <a:rPr b="0" i="1"/>
              <a:t>Open Source by GitHub, free for everyone</a:t>
            </a:r>
          </a:p>
          <a:p>
            <a:pPr>
              <a:lnSpc>
                <a:spcPct val="80000"/>
              </a:lnSpc>
              <a:defRPr b="1" sz="800"/>
            </a:pPr>
            <a:r>
              <a:t>Bitnami</a:t>
            </a:r>
            <a:r>
              <a:rPr b="0"/>
              <a:t> — </a:t>
            </a:r>
            <a:r>
              <a:rPr b="0" u="sng">
                <a:solidFill>
                  <a:srgbClr val="0000FF"/>
                </a:solidFill>
                <a:uFill>
                  <a:solidFill>
                    <a:srgbClr val="0000FF"/>
                  </a:solidFill>
                </a:uFill>
                <a:hlinkClick r:id="rId4" invalidUrl="" action="" tgtFrame="" tooltip="" history="1" highlightClick="0" endSnd="0"/>
              </a:rPr>
              <a:t>bitnami.com</a:t>
            </a:r>
            <a:r>
              <a:rPr b="0"/>
              <a:t> Install cloud applications in a single click </a:t>
            </a:r>
            <a:r>
              <a:rPr b="0" i="1"/>
              <a:t>Business 3 plan (normally $49/month) for one year</a:t>
            </a:r>
          </a:p>
          <a:p>
            <a:pPr>
              <a:lnSpc>
                <a:spcPct val="80000"/>
              </a:lnSpc>
              <a:defRPr b="1" sz="800"/>
            </a:pPr>
            <a:r>
              <a:t>DigitalOcean</a:t>
            </a:r>
            <a:r>
              <a:rPr b="0"/>
              <a:t> — </a:t>
            </a:r>
            <a:r>
              <a:rPr b="0" u="sng">
                <a:solidFill>
                  <a:srgbClr val="0000FF"/>
                </a:solidFill>
                <a:uFill>
                  <a:solidFill>
                    <a:srgbClr val="0000FF"/>
                  </a:solidFill>
                </a:uFill>
                <a:hlinkClick r:id="rId5" invalidUrl="" action="" tgtFrame="" tooltip="" history="1" highlightClick="0" endSnd="0"/>
              </a:rPr>
              <a:t>digitalocean.com</a:t>
            </a:r>
            <a:r>
              <a:rPr b="0"/>
              <a:t> Simple cloud hosting, built for developers </a:t>
            </a:r>
            <a:r>
              <a:rPr b="0" i="1"/>
              <a:t>$100 in platform credit for new users</a:t>
            </a:r>
          </a:p>
          <a:p>
            <a:pPr>
              <a:lnSpc>
                <a:spcPct val="80000"/>
              </a:lnSpc>
              <a:defRPr b="1" sz="800"/>
            </a:pPr>
            <a:r>
              <a:t>DNSimple</a:t>
            </a:r>
            <a:r>
              <a:rPr b="0"/>
              <a:t> — </a:t>
            </a:r>
            <a:r>
              <a:rPr b="0" u="sng">
                <a:solidFill>
                  <a:srgbClr val="0000FF"/>
                </a:solidFill>
                <a:uFill>
                  <a:solidFill>
                    <a:srgbClr val="0000FF"/>
                  </a:solidFill>
                </a:uFill>
                <a:hlinkClick r:id="rId6" invalidUrl="" action="" tgtFrame="" tooltip="" history="1" highlightClick="0" endSnd="0"/>
              </a:rPr>
              <a:t>dnsimple.com</a:t>
            </a:r>
            <a:r>
              <a:rPr b="0"/>
              <a:t> Simple DNS management with one-click services and a robust API </a:t>
            </a:r>
            <a:r>
              <a:rPr b="0" i="1"/>
              <a:t>Bronze hosted DNS plan (normally $3/month) for two years</a:t>
            </a:r>
          </a:p>
          <a:p>
            <a:pPr>
              <a:lnSpc>
                <a:spcPct val="80000"/>
              </a:lnSpc>
              <a:defRPr b="1" sz="800"/>
            </a:pPr>
            <a:r>
              <a:t>Figure Eight</a:t>
            </a:r>
            <a:r>
              <a:rPr b="0"/>
              <a:t> — </a:t>
            </a:r>
            <a:r>
              <a:rPr b="0" u="sng">
                <a:solidFill>
                  <a:srgbClr val="0000FF"/>
                </a:solidFill>
                <a:uFill>
                  <a:solidFill>
                    <a:srgbClr val="0000FF"/>
                  </a:solidFill>
                </a:uFill>
                <a:hlinkClick r:id="rId7" invalidUrl="" action="" tgtFrame="" tooltip="" history="1" highlightClick="0" endSnd="0"/>
              </a:rPr>
              <a:t>figure-eight.com</a:t>
            </a:r>
            <a:r>
              <a:rPr b="0"/>
              <a:t> Data enrichment platform </a:t>
            </a:r>
            <a:r>
              <a:rPr b="0" i="1"/>
              <a:t>Access to the Figure Eight platform (normally $2,500/month) and $50 in worker credit</a:t>
            </a:r>
          </a:p>
          <a:p>
            <a:pPr>
              <a:lnSpc>
                <a:spcPct val="80000"/>
              </a:lnSpc>
              <a:defRPr b="1" sz="800"/>
            </a:pPr>
            <a:r>
              <a:t>GitHub</a:t>
            </a:r>
            <a:r>
              <a:rPr b="0"/>
              <a:t> — </a:t>
            </a:r>
            <a:r>
              <a:rPr b="0" u="sng">
                <a:solidFill>
                  <a:srgbClr val="0000FF"/>
                </a:solidFill>
                <a:uFill>
                  <a:solidFill>
                    <a:srgbClr val="0000FF"/>
                  </a:solidFill>
                </a:uFill>
                <a:hlinkClick r:id="rId8" invalidUrl="" action="" tgtFrame="" tooltip="" history="1" highlightClick="0" endSnd="0"/>
              </a:rPr>
              <a:t>github.com</a:t>
            </a:r>
            <a:r>
              <a:rPr b="0"/>
              <a:t> Powerful collaboration, code review, and code management </a:t>
            </a:r>
            <a:r>
              <a:rPr b="0" i="1"/>
              <a:t>Micro account (normally $7/month) with five private repositories while you’re a student</a:t>
            </a:r>
          </a:p>
          <a:p>
            <a:pPr>
              <a:lnSpc>
                <a:spcPct val="80000"/>
              </a:lnSpc>
              <a:defRPr b="1" sz="800"/>
            </a:pPr>
            <a:r>
              <a:t>HackHands</a:t>
            </a:r>
            <a:r>
              <a:rPr b="0"/>
              <a:t> — </a:t>
            </a:r>
            <a:r>
              <a:rPr b="0" u="sng">
                <a:solidFill>
                  <a:srgbClr val="0000FF"/>
                </a:solidFill>
                <a:uFill>
                  <a:solidFill>
                    <a:srgbClr val="0000FF"/>
                  </a:solidFill>
                </a:uFill>
                <a:hlinkClick r:id="rId9" invalidUrl="" action="" tgtFrame="" tooltip="" history="1" highlightClick="0" endSnd="0"/>
              </a:rPr>
              <a:t>hackhands.com</a:t>
            </a:r>
            <a:r>
              <a:rPr b="0"/>
              <a:t> Live programming help available 24/7 </a:t>
            </a:r>
            <a:r>
              <a:rPr b="0" i="1"/>
              <a:t>$25 in platform credit</a:t>
            </a:r>
          </a:p>
          <a:p>
            <a:pPr>
              <a:lnSpc>
                <a:spcPct val="80000"/>
              </a:lnSpc>
              <a:defRPr b="1" sz="800"/>
            </a:pPr>
            <a:r>
              <a:t>Namecheap</a:t>
            </a:r>
            <a:r>
              <a:rPr b="0"/>
              <a:t> — </a:t>
            </a:r>
            <a:r>
              <a:rPr b="0" u="sng">
                <a:solidFill>
                  <a:srgbClr val="0000FF"/>
                </a:solidFill>
                <a:uFill>
                  <a:solidFill>
                    <a:srgbClr val="0000FF"/>
                  </a:solidFill>
                </a:uFill>
                <a:hlinkClick r:id="rId10" invalidUrl="" action="" tgtFrame="" tooltip="" history="1" highlightClick="0" endSnd="0"/>
              </a:rPr>
              <a:t>namecheap.com</a:t>
            </a:r>
            <a:r>
              <a:rPr b="0"/>
              <a:t> Domain name registration and SSL certificates </a:t>
            </a:r>
            <a:r>
              <a:rPr b="0" i="1"/>
              <a:t>One year free domain name registration on the .me TLD (normally 8.99/year) and one year free SSL certificate (normally $9/year)</a:t>
            </a:r>
          </a:p>
          <a:p>
            <a:pPr>
              <a:lnSpc>
                <a:spcPct val="80000"/>
              </a:lnSpc>
              <a:defRPr b="1" sz="800"/>
            </a:pPr>
            <a:r>
              <a:t>Orchestrate</a:t>
            </a:r>
            <a:r>
              <a:rPr b="0"/>
              <a:t> — </a:t>
            </a:r>
            <a:r>
              <a:rPr b="0" u="sng">
                <a:solidFill>
                  <a:srgbClr val="0000FF"/>
                </a:solidFill>
                <a:uFill>
                  <a:solidFill>
                    <a:srgbClr val="0000FF"/>
                  </a:solidFill>
                </a:uFill>
                <a:hlinkClick r:id="rId11" invalidUrl="" action="" tgtFrame="" tooltip="" history="1" highlightClick="0" endSnd="0"/>
              </a:rPr>
              <a:t>orchestrate.io</a:t>
            </a:r>
            <a:r>
              <a:rPr b="0"/>
              <a:t> Database API that includes search, time-series events, geolocation and graph queries </a:t>
            </a:r>
            <a:r>
              <a:rPr b="0" i="1"/>
              <a:t>Developer account (normally $49/month) while you’re a student</a:t>
            </a:r>
          </a:p>
          <a:p>
            <a:pPr>
              <a:lnSpc>
                <a:spcPct val="80000"/>
              </a:lnSpc>
              <a:defRPr b="1" sz="800"/>
            </a:pPr>
            <a:r>
              <a:t>Screenhero</a:t>
            </a:r>
            <a:r>
              <a:rPr b="0"/>
              <a:t> — </a:t>
            </a:r>
            <a:r>
              <a:rPr b="0" u="sng">
                <a:solidFill>
                  <a:srgbClr val="0000FF"/>
                </a:solidFill>
                <a:uFill>
                  <a:solidFill>
                    <a:srgbClr val="0000FF"/>
                  </a:solidFill>
                </a:uFill>
                <a:hlinkClick r:id="rId12" invalidUrl="" action="" tgtFrame="" tooltip="" history="1" highlightClick="0" endSnd="0"/>
              </a:rPr>
              <a:t>screenhero.com</a:t>
            </a:r>
            <a:r>
              <a:rPr b="0"/>
              <a:t> Screen sharing for collaboration in teams </a:t>
            </a:r>
            <a:r>
              <a:rPr b="0" i="1"/>
              <a:t>Individual account (normally $9.99/month) while you’re a student</a:t>
            </a:r>
          </a:p>
          <a:p>
            <a:pPr>
              <a:lnSpc>
                <a:spcPct val="80000"/>
              </a:lnSpc>
              <a:defRPr b="1" sz="800"/>
            </a:pPr>
            <a:r>
              <a:t>SendGrid</a:t>
            </a:r>
            <a:r>
              <a:rPr b="0"/>
              <a:t> — </a:t>
            </a:r>
            <a:r>
              <a:rPr b="0" u="sng">
                <a:solidFill>
                  <a:srgbClr val="0000FF"/>
                </a:solidFill>
                <a:uFill>
                  <a:solidFill>
                    <a:srgbClr val="0000FF"/>
                  </a:solidFill>
                </a:uFill>
                <a:hlinkClick r:id="rId13" invalidUrl="" action="" tgtFrame="" tooltip="" history="1" highlightClick="0" endSnd="0"/>
              </a:rPr>
              <a:t>sendgrid.com</a:t>
            </a:r>
            <a:r>
              <a:rPr b="0"/>
              <a:t> Email infrastructure as a service </a:t>
            </a:r>
            <a:r>
              <a:rPr b="0" i="1"/>
              <a:t>Student plan (normally $4.95/month) for one year</a:t>
            </a:r>
          </a:p>
          <a:p>
            <a:pPr>
              <a:lnSpc>
                <a:spcPct val="80000"/>
              </a:lnSpc>
              <a:defRPr b="1" sz="800"/>
            </a:pPr>
            <a:r>
              <a:t>Stripe</a:t>
            </a:r>
            <a:r>
              <a:rPr b="0"/>
              <a:t> — </a:t>
            </a:r>
            <a:r>
              <a:rPr b="0" u="sng">
                <a:solidFill>
                  <a:srgbClr val="0000FF"/>
                </a:solidFill>
                <a:uFill>
                  <a:solidFill>
                    <a:srgbClr val="0000FF"/>
                  </a:solidFill>
                </a:uFill>
                <a:hlinkClick r:id="rId14" invalidUrl="" action="" tgtFrame="" tooltip="" history="1" highlightClick="0" endSnd="0"/>
              </a:rPr>
              <a:t>stripe.com</a:t>
            </a:r>
            <a:r>
              <a:rPr b="0"/>
              <a:t> Web and mobile payments, built for developers </a:t>
            </a:r>
            <a:r>
              <a:rPr b="0" i="1"/>
              <a:t>Waived transaction fees on first $1,000 in revenue processed</a:t>
            </a:r>
          </a:p>
          <a:p>
            <a:pPr>
              <a:lnSpc>
                <a:spcPct val="80000"/>
              </a:lnSpc>
              <a:defRPr b="1" sz="800"/>
            </a:pPr>
            <a:r>
              <a:t>Travis CI</a:t>
            </a:r>
            <a:r>
              <a:rPr b="0"/>
              <a:t> — </a:t>
            </a:r>
            <a:r>
              <a:rPr b="0" u="sng">
                <a:solidFill>
                  <a:srgbClr val="0000FF"/>
                </a:solidFill>
                <a:uFill>
                  <a:solidFill>
                    <a:srgbClr val="0000FF"/>
                  </a:solidFill>
                </a:uFill>
                <a:hlinkClick r:id="rId15" invalidUrl="" action="" tgtFrame="" tooltip="" history="1" highlightClick="0" endSnd="0"/>
              </a:rPr>
              <a:t>travis-ci.com</a:t>
            </a:r>
            <a:r>
              <a:rPr b="0"/>
              <a:t> Continuous integration platform for open source and private projects </a:t>
            </a:r>
            <a:r>
              <a:rPr b="0" i="1"/>
              <a:t>Private builds (normally $69/month) while you’re a student</a:t>
            </a:r>
          </a:p>
          <a:p>
            <a:pPr>
              <a:lnSpc>
                <a:spcPct val="80000"/>
              </a:lnSpc>
              <a:defRPr b="1" sz="800"/>
            </a:pPr>
            <a:r>
              <a:t>Unreal Engine</a:t>
            </a:r>
            <a:r>
              <a:rPr b="0"/>
              <a:t> — </a:t>
            </a:r>
            <a:r>
              <a:rPr b="0" u="sng">
                <a:solidFill>
                  <a:srgbClr val="0000FF"/>
                </a:solidFill>
                <a:uFill>
                  <a:solidFill>
                    <a:srgbClr val="0000FF"/>
                  </a:solidFill>
                </a:uFill>
                <a:hlinkClick r:id="rId16" invalidUrl="" action="" tgtFrame="" tooltip="" history="1" highlightClick="0" endSnd="0"/>
              </a:rPr>
              <a:t>unrealengine.com</a:t>
            </a:r>
            <a:r>
              <a:rPr b="0"/>
              <a:t> A complete suite of game development tools made by game developers, for game developers </a:t>
            </a:r>
            <a:r>
              <a:rPr b="0" i="1"/>
              <a:t>Unreal Engine (normally $19/month) while you’re a student</a:t>
            </a:r>
          </a:p>
        </p:txBody>
      </p:sp>
      <p:sp>
        <p:nvSpPr>
          <p:cNvPr id="244" name="Rectangle 4"/>
          <p:cNvSpPr txBox="1"/>
          <p:nvPr/>
        </p:nvSpPr>
        <p:spPr>
          <a:xfrm>
            <a:off x="45738" y="6488657"/>
            <a:ext cx="12100544"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solidFill>
                  <a:srgbClr val="FFFFFF"/>
                </a:solidFill>
              </a:defRPr>
            </a:lvl1pPr>
          </a:lstStyle>
          <a:p>
            <a:pPr/>
            <a:r>
              <a:t>Examples from 2014: https://blog.github.com/2014-10-07-the-best-developer-tools-now-free-for-students/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09999" y="447188"/>
            <a:ext cx="10572000" cy="970450"/>
          </a:xfrm>
          <a:prstGeom prst="rect">
            <a:avLst/>
          </a:prstGeom>
        </p:spPr>
        <p:txBody>
          <a:bodyPr/>
          <a:lstStyle/>
          <a:p>
            <a:pPr/>
            <a:r>
              <a:t>Content</a:t>
            </a:r>
          </a:p>
        </p:txBody>
      </p:sp>
      <p:sp>
        <p:nvSpPr>
          <p:cNvPr id="148" name="Content Placeholder 2"/>
          <p:cNvSpPr txBox="1"/>
          <p:nvPr>
            <p:ph type="body" idx="1"/>
          </p:nvPr>
        </p:nvSpPr>
        <p:spPr>
          <a:xfrm>
            <a:off x="818709" y="2293310"/>
            <a:ext cx="10554579" cy="4330916"/>
          </a:xfrm>
          <a:prstGeom prst="rect">
            <a:avLst/>
          </a:prstGeom>
        </p:spPr>
        <p:txBody>
          <a:bodyPr/>
          <a:lstStyle/>
          <a:p>
            <a:pPr>
              <a:lnSpc>
                <a:spcPct val="80000"/>
              </a:lnSpc>
              <a:defRPr sz="1300"/>
            </a:pPr>
            <a:r>
              <a:t>Git vs GitHub</a:t>
            </a:r>
          </a:p>
          <a:p>
            <a:pPr>
              <a:lnSpc>
                <a:spcPct val="80000"/>
              </a:lnSpc>
              <a:defRPr sz="1300"/>
            </a:pPr>
            <a:r>
              <a:t>What is GitHub</a:t>
            </a:r>
          </a:p>
          <a:p>
            <a:pPr>
              <a:lnSpc>
                <a:spcPct val="80000"/>
              </a:lnSpc>
              <a:defRPr sz="1300"/>
            </a:pPr>
            <a:r>
              <a:t>Setting up Git</a:t>
            </a:r>
          </a:p>
          <a:p>
            <a:pPr>
              <a:lnSpc>
                <a:spcPct val="80000"/>
              </a:lnSpc>
              <a:defRPr sz="1300"/>
            </a:pPr>
            <a:r>
              <a:t>Using Git</a:t>
            </a:r>
          </a:p>
          <a:p>
            <a:pPr>
              <a:lnSpc>
                <a:spcPct val="80000"/>
              </a:lnSpc>
              <a:defRPr sz="1300"/>
            </a:pPr>
            <a:r>
              <a:t>Sign-up to GitHub</a:t>
            </a:r>
          </a:p>
          <a:p>
            <a:pPr>
              <a:lnSpc>
                <a:spcPct val="80000"/>
              </a:lnSpc>
              <a:defRPr sz="1300"/>
            </a:pPr>
            <a:r>
              <a:t>Git -&gt; GitHub</a:t>
            </a:r>
          </a:p>
          <a:p>
            <a:pPr>
              <a:lnSpc>
                <a:spcPct val="80000"/>
              </a:lnSpc>
              <a:defRPr sz="1300"/>
            </a:pPr>
            <a:r>
              <a:t>Rinse &amp; Repeat</a:t>
            </a:r>
          </a:p>
          <a:p>
            <a:pPr>
              <a:lnSpc>
                <a:spcPct val="80000"/>
              </a:lnSpc>
              <a:defRPr sz="1300"/>
            </a:pPr>
            <a:r>
              <a:t>Branching</a:t>
            </a:r>
          </a:p>
          <a:p>
            <a:pPr>
              <a:lnSpc>
                <a:spcPct val="80000"/>
              </a:lnSpc>
              <a:defRPr sz="1300"/>
            </a:pPr>
            <a:r>
              <a:t>Forking</a:t>
            </a:r>
          </a:p>
          <a:p>
            <a:pPr>
              <a:lnSpc>
                <a:spcPct val="80000"/>
              </a:lnSpc>
              <a:defRPr sz="1300"/>
            </a:pPr>
            <a:r>
              <a:t>PR (Pull Requests)</a:t>
            </a:r>
          </a:p>
          <a:p>
            <a:pPr>
              <a:lnSpc>
                <a:spcPct val="80000"/>
              </a:lnSpc>
              <a:defRPr sz="1300"/>
            </a:pPr>
            <a:r>
              <a:t>Hacktoberfest</a:t>
            </a:r>
          </a:p>
          <a:p>
            <a:pPr>
              <a:lnSpc>
                <a:spcPct val="80000"/>
              </a:lnSpc>
              <a:defRPr sz="1300"/>
            </a:pPr>
            <a:r>
              <a:t>Other</a:t>
            </a:r>
          </a:p>
          <a:p>
            <a:pPr>
              <a:lnSpc>
                <a:spcPct val="80000"/>
              </a:lnSpc>
              <a:defRPr sz="1300"/>
            </a:pPr>
            <a:r>
              <a:t>Manchester Hacktoberfest by PyDataMCR, PyLadiesNW, and HER+Data </a:t>
            </a:r>
          </a:p>
          <a:p>
            <a:pPr>
              <a:lnSpc>
                <a:spcPct val="80000"/>
              </a:lnSpc>
              <a:defRPr sz="1300"/>
            </a:pPr>
            <a:r>
              <a:t>Student Developer Pack - GitHub Education</a:t>
            </a:r>
          </a:p>
          <a:p>
            <a:pPr>
              <a:lnSpc>
                <a:spcPct val="80000"/>
              </a:lnSpc>
              <a:defRPr sz="1300"/>
            </a:pPr>
            <a:r>
              <a:t>Resources &amp; Useful Links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Rectangle 20"/>
          <p:cNvSpPr/>
          <p:nvPr/>
        </p:nvSpPr>
        <p:spPr>
          <a:xfrm>
            <a:off x="-2"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51" name="Freeform 23"/>
          <p:cNvSpPr/>
          <p:nvPr/>
        </p:nvSpPr>
        <p:spPr>
          <a:xfrm>
            <a:off x="-1" y="0"/>
            <a:ext cx="4637009"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985"/>
                </a:lnTo>
                <a:lnTo>
                  <a:pt x="19875" y="6860"/>
                </a:lnTo>
                <a:lnTo>
                  <a:pt x="19825" y="6910"/>
                </a:lnTo>
                <a:lnTo>
                  <a:pt x="19796" y="6935"/>
                </a:lnTo>
                <a:lnTo>
                  <a:pt x="19796" y="6995"/>
                </a:lnTo>
                <a:lnTo>
                  <a:pt x="19825" y="7020"/>
                </a:lnTo>
                <a:lnTo>
                  <a:pt x="19875" y="7070"/>
                </a:lnTo>
                <a:lnTo>
                  <a:pt x="21600" y="7945"/>
                </a:lnTo>
                <a:lnTo>
                  <a:pt x="21600" y="21600"/>
                </a:lnTo>
                <a:lnTo>
                  <a:pt x="0" y="21600"/>
                </a:lnTo>
                <a:close/>
              </a:path>
            </a:pathLst>
          </a:custGeom>
          <a:solidFill>
            <a:srgbClr val="262626"/>
          </a:solidFill>
          <a:ln w="12700">
            <a:miter lim="400000"/>
          </a:ln>
        </p:spPr>
        <p:txBody>
          <a:bodyPr lIns="45718" tIns="45718" rIns="45718" bIns="45718" anchor="ctr"/>
          <a:lstStyle/>
          <a:p>
            <a:pPr algn="ctr">
              <a:defRPr>
                <a:solidFill>
                  <a:srgbClr val="FFFFFF"/>
                </a:solidFill>
              </a:defRPr>
            </a:pPr>
          </a:p>
        </p:txBody>
      </p:sp>
      <p:sp>
        <p:nvSpPr>
          <p:cNvPr id="152" name="Title 1"/>
          <p:cNvSpPr txBox="1"/>
          <p:nvPr>
            <p:ph type="title"/>
          </p:nvPr>
        </p:nvSpPr>
        <p:spPr>
          <a:xfrm>
            <a:off x="518055" y="447187"/>
            <a:ext cx="3778534" cy="1559415"/>
          </a:xfrm>
          <a:prstGeom prst="rect">
            <a:avLst/>
          </a:prstGeom>
        </p:spPr>
        <p:txBody>
          <a:bodyPr/>
          <a:lstStyle>
            <a:lvl1pPr>
              <a:defRPr sz="3200"/>
            </a:lvl1pPr>
          </a:lstStyle>
          <a:p>
            <a:pPr/>
            <a:r>
              <a:t>Git vs GitHub</a:t>
            </a:r>
          </a:p>
        </p:txBody>
      </p:sp>
      <p:sp>
        <p:nvSpPr>
          <p:cNvPr id="153" name="Content Placeholder 17"/>
          <p:cNvSpPr txBox="1"/>
          <p:nvPr>
            <p:ph type="body" sz="quarter" idx="1"/>
          </p:nvPr>
        </p:nvSpPr>
        <p:spPr>
          <a:xfrm>
            <a:off x="518058" y="2453788"/>
            <a:ext cx="3600888" cy="4092577"/>
          </a:xfrm>
          <a:prstGeom prst="rect">
            <a:avLst/>
          </a:prstGeom>
        </p:spPr>
        <p:txBody>
          <a:bodyPr/>
          <a:lstStyle/>
          <a:p>
            <a:pPr>
              <a:defRPr sz="1600">
                <a:solidFill>
                  <a:srgbClr val="FFFFFF"/>
                </a:solidFill>
              </a:defRPr>
            </a:pPr>
            <a:r>
              <a:t>Git is just version control</a:t>
            </a:r>
          </a:p>
          <a:p>
            <a:pPr>
              <a:defRPr sz="1600">
                <a:solidFill>
                  <a:srgbClr val="FFFFFF"/>
                </a:solidFill>
              </a:defRPr>
            </a:pPr>
            <a:r>
              <a:t>But is a distributed version control system</a:t>
            </a:r>
          </a:p>
          <a:p>
            <a:pPr>
              <a:defRPr sz="1600">
                <a:solidFill>
                  <a:srgbClr val="FFFFFF"/>
                </a:solidFill>
              </a:defRPr>
            </a:pPr>
            <a:r>
              <a:t>Meaning you can push/pull from other peoples machines</a:t>
            </a:r>
          </a:p>
          <a:p>
            <a:pPr>
              <a:defRPr sz="1600">
                <a:solidFill>
                  <a:srgbClr val="FFFFFF"/>
                </a:solidFill>
              </a:defRPr>
            </a:pPr>
          </a:p>
          <a:p>
            <a:pPr>
              <a:defRPr sz="1600">
                <a:solidFill>
                  <a:srgbClr val="FFFFFF"/>
                </a:solidFill>
              </a:defRPr>
            </a:pPr>
            <a:r>
              <a:t>GitHub is a host for repo’s</a:t>
            </a:r>
          </a:p>
          <a:p>
            <a:pPr>
              <a:defRPr sz="1600">
                <a:solidFill>
                  <a:srgbClr val="FFFFFF"/>
                </a:solidFill>
              </a:defRPr>
            </a:pPr>
            <a:r>
              <a:t>But has many more features</a:t>
            </a:r>
          </a:p>
          <a:p>
            <a:pPr>
              <a:defRPr sz="1600">
                <a:solidFill>
                  <a:srgbClr val="FFFFFF"/>
                </a:solidFill>
              </a:defRPr>
            </a:pPr>
            <a:r>
              <a:t>It allows vast collaboration</a:t>
            </a:r>
          </a:p>
          <a:p>
            <a:pPr>
              <a:defRPr sz="1600">
                <a:solidFill>
                  <a:srgbClr val="FFFFFF"/>
                </a:solidFill>
              </a:defRPr>
            </a:pPr>
            <a:r>
              <a:t>Also provides a visual interface</a:t>
            </a:r>
          </a:p>
        </p:txBody>
      </p:sp>
      <p:sp>
        <p:nvSpPr>
          <p:cNvPr id="154" name="Rounded Rectangle 17"/>
          <p:cNvSpPr/>
          <p:nvPr/>
        </p:nvSpPr>
        <p:spPr>
          <a:xfrm>
            <a:off x="5278944" y="958640"/>
            <a:ext cx="6269593" cy="4945244"/>
          </a:xfrm>
          <a:prstGeom prst="roundRect">
            <a:avLst>
              <a:gd name="adj" fmla="val 3513"/>
            </a:avLst>
          </a:prstGeom>
          <a:solidFill>
            <a:srgbClr val="FFFFFF"/>
          </a:solidFill>
          <a:ln w="15875" cap="rnd">
            <a:solidFill>
              <a:schemeClr val="accent1"/>
            </a:solidFill>
          </a:ln>
        </p:spPr>
        <p:txBody>
          <a:bodyPr lIns="45718" tIns="45718" rIns="45718" bIns="45718" anchor="ctr"/>
          <a:lstStyle/>
          <a:p>
            <a:pPr algn="ctr">
              <a:defRPr>
                <a:solidFill>
                  <a:srgbClr val="FFFFFF"/>
                </a:solidFill>
              </a:defRPr>
            </a:pPr>
          </a:p>
        </p:txBody>
      </p:sp>
      <p:pic>
        <p:nvPicPr>
          <p:cNvPr id="155" name="Content Placeholder 12" descr="Content Placeholder 12"/>
          <p:cNvPicPr>
            <a:picLocks noChangeAspect="1"/>
          </p:cNvPicPr>
          <p:nvPr/>
        </p:nvPicPr>
        <p:blipFill>
          <a:blip r:embed="rId2">
            <a:extLst/>
          </a:blip>
          <a:stretch>
            <a:fillRect/>
          </a:stretch>
        </p:blipFill>
        <p:spPr>
          <a:xfrm>
            <a:off x="5603706" y="2092861"/>
            <a:ext cx="5638854" cy="266154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09999" y="447188"/>
            <a:ext cx="10572000" cy="970450"/>
          </a:xfrm>
          <a:prstGeom prst="rect">
            <a:avLst/>
          </a:prstGeom>
        </p:spPr>
        <p:txBody>
          <a:bodyPr/>
          <a:lstStyle/>
          <a:p>
            <a:pPr/>
            <a:r>
              <a:t>What? (GitHub)</a:t>
            </a:r>
          </a:p>
        </p:txBody>
      </p:sp>
      <p:sp>
        <p:nvSpPr>
          <p:cNvPr id="158" name="Content Placeholder 2"/>
          <p:cNvSpPr txBox="1"/>
          <p:nvPr>
            <p:ph type="body" idx="1"/>
          </p:nvPr>
        </p:nvSpPr>
        <p:spPr>
          <a:xfrm>
            <a:off x="818709" y="2222287"/>
            <a:ext cx="10554579" cy="4188527"/>
          </a:xfrm>
          <a:prstGeom prst="rect">
            <a:avLst/>
          </a:prstGeom>
        </p:spPr>
        <p:txBody>
          <a:bodyPr/>
          <a:lstStyle/>
          <a:p>
            <a:pPr marL="0" indent="0">
              <a:buSzTx/>
              <a:buNone/>
            </a:pPr>
            <a:r>
              <a:t>“Founded in 2007, </a:t>
            </a:r>
            <a:r>
              <a:rPr i="1"/>
              <a:t>GitHub</a:t>
            </a:r>
            <a:r>
              <a:t> has brought millions of developers together to discover, share, and build better software.” – GitHub</a:t>
            </a:r>
          </a:p>
          <a:p>
            <a:pPr marL="0" indent="0">
              <a:buSzTx/>
              <a:buNone/>
            </a:pPr>
          </a:p>
          <a:p>
            <a:pPr/>
            <a:r>
              <a:t>Collaboration</a:t>
            </a:r>
          </a:p>
          <a:p>
            <a:pPr/>
            <a:r>
              <a:t>Version Control</a:t>
            </a:r>
          </a:p>
          <a:p>
            <a:pPr/>
            <a:r>
              <a:t>Submit issues &amp; comment</a:t>
            </a:r>
          </a:p>
          <a:p>
            <a:pPr/>
            <a:r>
              <a:t>Web &amp; Visual Desktop interface</a:t>
            </a:r>
          </a:p>
          <a:p>
            <a:pPr/>
            <a:r>
              <a:t>GitHub Pages (Free Website Hosting)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09999" y="447188"/>
            <a:ext cx="10572000" cy="970450"/>
          </a:xfrm>
          <a:prstGeom prst="rect">
            <a:avLst/>
          </a:prstGeom>
        </p:spPr>
        <p:txBody>
          <a:bodyPr/>
          <a:lstStyle/>
          <a:p>
            <a:pPr/>
            <a:r>
              <a:t>Setting up Git</a:t>
            </a:r>
          </a:p>
        </p:txBody>
      </p:sp>
      <p:sp>
        <p:nvSpPr>
          <p:cNvPr id="161" name="Content Placeholder 2"/>
          <p:cNvSpPr txBox="1"/>
          <p:nvPr>
            <p:ph type="body" idx="1"/>
          </p:nvPr>
        </p:nvSpPr>
        <p:spPr>
          <a:xfrm>
            <a:off x="818709" y="2222287"/>
            <a:ext cx="10554579" cy="3636513"/>
          </a:xfrm>
          <a:prstGeom prst="rect">
            <a:avLst/>
          </a:prstGeom>
        </p:spPr>
        <p:txBody>
          <a:bodyPr/>
          <a:lstStyle/>
          <a:p>
            <a:pPr/>
            <a:r>
              <a:t>From your Start Menu locate Git and open Git CMD (Bash should be fine as well)</a:t>
            </a:r>
          </a:p>
          <a:p>
            <a:pPr/>
            <a:r>
              <a:t>This will open up a new terminal window in your “H:” Drive </a:t>
            </a:r>
          </a:p>
          <a:p>
            <a:pPr/>
            <a:r>
              <a:t>Create a new file by running “</a:t>
            </a:r>
            <a:r>
              <a:rPr b="1"/>
              <a:t>mkdir [file_name</a:t>
            </a:r>
            <a:r>
              <a:t>]”</a:t>
            </a:r>
          </a:p>
          <a:p>
            <a:pPr/>
            <a:r>
              <a:t>To navigate to this new folder, run “</a:t>
            </a:r>
            <a:r>
              <a:rPr b="1"/>
              <a:t>cd [file_name</a:t>
            </a:r>
            <a:r>
              <a:t>]”</a:t>
            </a:r>
          </a:p>
          <a:p>
            <a:pPr/>
            <a:r>
              <a:t>Now we’re in the new folder we can start using Git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Rectangle 25"/>
          <p:cNvSpPr/>
          <p:nvPr/>
        </p:nvSpPr>
        <p:spPr>
          <a:xfrm>
            <a:off x="-2"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64" name="Freeform 23"/>
          <p:cNvSpPr/>
          <p:nvPr/>
        </p:nvSpPr>
        <p:spPr>
          <a:xfrm>
            <a:off x="-1" y="0"/>
            <a:ext cx="4637009"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985"/>
                </a:lnTo>
                <a:lnTo>
                  <a:pt x="19875" y="6860"/>
                </a:lnTo>
                <a:lnTo>
                  <a:pt x="19825" y="6910"/>
                </a:lnTo>
                <a:lnTo>
                  <a:pt x="19796" y="6935"/>
                </a:lnTo>
                <a:lnTo>
                  <a:pt x="19796" y="6995"/>
                </a:lnTo>
                <a:lnTo>
                  <a:pt x="19825" y="7020"/>
                </a:lnTo>
                <a:lnTo>
                  <a:pt x="19875" y="7070"/>
                </a:lnTo>
                <a:lnTo>
                  <a:pt x="21600" y="7945"/>
                </a:lnTo>
                <a:lnTo>
                  <a:pt x="21600" y="21600"/>
                </a:lnTo>
                <a:lnTo>
                  <a:pt x="0" y="21600"/>
                </a:lnTo>
                <a:close/>
              </a:path>
            </a:pathLst>
          </a:custGeom>
          <a:solidFill>
            <a:srgbClr val="262626"/>
          </a:solidFill>
          <a:ln w="12700">
            <a:miter lim="400000"/>
          </a:ln>
        </p:spPr>
        <p:txBody>
          <a:bodyPr lIns="45718" tIns="45718" rIns="45718" bIns="45718" anchor="ctr"/>
          <a:lstStyle/>
          <a:p>
            <a:pPr algn="ctr">
              <a:defRPr>
                <a:solidFill>
                  <a:srgbClr val="FFFFFF"/>
                </a:solidFill>
              </a:defRPr>
            </a:pPr>
          </a:p>
        </p:txBody>
      </p:sp>
      <p:sp>
        <p:nvSpPr>
          <p:cNvPr id="165" name="Title 1"/>
          <p:cNvSpPr txBox="1"/>
          <p:nvPr>
            <p:ph type="title"/>
          </p:nvPr>
        </p:nvSpPr>
        <p:spPr>
          <a:xfrm>
            <a:off x="451515" y="447188"/>
            <a:ext cx="3675318" cy="5468700"/>
          </a:xfrm>
          <a:prstGeom prst="rect">
            <a:avLst/>
          </a:prstGeom>
        </p:spPr>
        <p:txBody>
          <a:bodyPr anchor="ctr"/>
          <a:lstStyle>
            <a:lvl1pPr>
              <a:defRPr sz="3200"/>
            </a:lvl1pPr>
          </a:lstStyle>
          <a:p>
            <a:pPr/>
            <a:r>
              <a:t>Using Git</a:t>
            </a:r>
          </a:p>
        </p:txBody>
      </p:sp>
      <p:pic>
        <p:nvPicPr>
          <p:cNvPr id="166" name="Picture 18" descr="Picture 18"/>
          <p:cNvPicPr>
            <a:picLocks noChangeAspect="1"/>
          </p:cNvPicPr>
          <p:nvPr/>
        </p:nvPicPr>
        <p:blipFill>
          <a:blip r:embed="rId2">
            <a:extLst/>
          </a:blip>
          <a:srcRect l="0" t="0" r="0" b="2"/>
          <a:stretch>
            <a:fillRect/>
          </a:stretch>
        </p:blipFill>
        <p:spPr>
          <a:xfrm>
            <a:off x="4989140" y="3959441"/>
            <a:ext cx="6465331" cy="2295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 y="0"/>
                </a:moveTo>
                <a:cubicBezTo>
                  <a:pt x="717" y="0"/>
                  <a:pt x="0" y="2019"/>
                  <a:pt x="0" y="4512"/>
                </a:cubicBezTo>
                <a:lnTo>
                  <a:pt x="0" y="17088"/>
                </a:lnTo>
                <a:cubicBezTo>
                  <a:pt x="0" y="19581"/>
                  <a:pt x="717" y="21600"/>
                  <a:pt x="1602" y="21600"/>
                </a:cubicBezTo>
                <a:lnTo>
                  <a:pt x="19997" y="21600"/>
                </a:lnTo>
                <a:cubicBezTo>
                  <a:pt x="20882" y="21600"/>
                  <a:pt x="21600" y="19581"/>
                  <a:pt x="21600" y="17088"/>
                </a:cubicBezTo>
                <a:lnTo>
                  <a:pt x="21600" y="4512"/>
                </a:lnTo>
                <a:cubicBezTo>
                  <a:pt x="21600" y="2019"/>
                  <a:pt x="20882" y="0"/>
                  <a:pt x="19997" y="0"/>
                </a:cubicBezTo>
                <a:lnTo>
                  <a:pt x="1602" y="0"/>
                </a:lnTo>
                <a:close/>
              </a:path>
            </a:pathLst>
          </a:custGeom>
          <a:ln>
            <a:solidFill>
              <a:schemeClr val="accent1"/>
            </a:solidFill>
          </a:ln>
        </p:spPr>
      </p:pic>
      <p:grpSp>
        <p:nvGrpSpPr>
          <p:cNvPr id="198" name="Content Placeholder 2"/>
          <p:cNvGrpSpPr/>
          <p:nvPr/>
        </p:nvGrpSpPr>
        <p:grpSpPr>
          <a:xfrm>
            <a:off x="4989141" y="574581"/>
            <a:ext cx="6420610" cy="2948806"/>
            <a:chOff x="0" y="0"/>
            <a:chExt cx="6420609" cy="2948804"/>
          </a:xfrm>
        </p:grpSpPr>
        <p:sp>
          <p:nvSpPr>
            <p:cNvPr id="167" name="Rectangle"/>
            <p:cNvSpPr/>
            <p:nvPr/>
          </p:nvSpPr>
          <p:spPr>
            <a:xfrm>
              <a:off x="823155" y="497956"/>
              <a:ext cx="658526" cy="12703"/>
            </a:xfrm>
            <a:prstGeom prst="rect">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sp>
          <p:nvSpPr>
            <p:cNvPr id="168" name="Chevron"/>
            <p:cNvSpPr/>
            <p:nvPr/>
          </p:nvSpPr>
          <p:spPr>
            <a:xfrm>
              <a:off x="1521190" y="448991"/>
              <a:ext cx="75733" cy="142048"/>
            </a:xfrm>
            <a:prstGeom prst="chevron">
              <a:avLst>
                <a:gd name="adj" fmla="val 90000"/>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grpSp>
          <p:nvGrpSpPr>
            <p:cNvPr id="171" name="Group"/>
            <p:cNvGrpSpPr/>
            <p:nvPr/>
          </p:nvGrpSpPr>
          <p:grpSpPr>
            <a:xfrm>
              <a:off x="428409" y="-1"/>
              <a:ext cx="624863" cy="1008616"/>
              <a:chOff x="0" y="0"/>
              <a:chExt cx="624862" cy="1008615"/>
            </a:xfrm>
          </p:grpSpPr>
          <p:sp>
            <p:nvSpPr>
              <p:cNvPr id="169" name="Circle"/>
              <p:cNvSpPr/>
              <p:nvPr/>
            </p:nvSpPr>
            <p:spPr>
              <a:xfrm>
                <a:off x="0" y="191878"/>
                <a:ext cx="624863" cy="624861"/>
              </a:xfrm>
              <a:prstGeom prst="ellipse">
                <a:avLst/>
              </a:prstGeom>
              <a:solidFill>
                <a:schemeClr val="accent6"/>
              </a:solidFill>
              <a:ln w="15875" cap="rnd">
                <a:solidFill>
                  <a:schemeClr val="accent6"/>
                </a:solidFill>
                <a:prstDash val="solid"/>
                <a:round/>
              </a:ln>
              <a:effectLst/>
            </p:spPr>
            <p:txBody>
              <a:bodyPr wrap="square" lIns="45718" tIns="45718" rIns="45718" bIns="45718" numCol="1" anchor="ctr">
                <a:noAutofit/>
              </a:bodyPr>
              <a:lstStyle/>
              <a:p>
                <a:pPr algn="ctr" defTabSz="1244600">
                  <a:lnSpc>
                    <a:spcPct val="90000"/>
                  </a:lnSpc>
                  <a:spcBef>
                    <a:spcPts val="700"/>
                  </a:spcBef>
                  <a:defRPr>
                    <a:solidFill>
                      <a:srgbClr val="FFFFFF"/>
                    </a:solidFill>
                  </a:defRPr>
                </a:pPr>
              </a:p>
            </p:txBody>
          </p:sp>
          <p:sp>
            <p:nvSpPr>
              <p:cNvPr id="170" name="1"/>
              <p:cNvSpPr txBox="1"/>
              <p:nvPr/>
            </p:nvSpPr>
            <p:spPr>
              <a:xfrm>
                <a:off x="91508" y="-1"/>
                <a:ext cx="441845" cy="10086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248" tIns="24248" rIns="24248" bIns="24248" numCol="1" anchor="ctr">
                <a:spAutoFit/>
              </a:bodyPr>
              <a:lstStyle>
                <a:lvl1pPr marL="342900" indent="-342900" algn="ctr" defTabSz="1244600">
                  <a:lnSpc>
                    <a:spcPct val="90000"/>
                  </a:lnSpc>
                  <a:spcBef>
                    <a:spcPts val="1100"/>
                  </a:spcBef>
                  <a:buClr>
                    <a:schemeClr val="accent1"/>
                  </a:buClr>
                  <a:buSzPct val="100000"/>
                  <a:buFont typeface="Century Gothic"/>
                  <a:buChar char=""/>
                  <a:defRPr sz="2800">
                    <a:solidFill>
                      <a:srgbClr val="FFFFFF"/>
                    </a:solidFill>
                  </a:defRPr>
                </a:lvl1pPr>
              </a:lstStyle>
              <a:p>
                <a:pPr/>
                <a:r>
                  <a:t>1</a:t>
                </a:r>
              </a:p>
            </p:txBody>
          </p:sp>
        </p:grpSp>
        <p:grpSp>
          <p:nvGrpSpPr>
            <p:cNvPr id="174" name="Group"/>
            <p:cNvGrpSpPr/>
            <p:nvPr/>
          </p:nvGrpSpPr>
          <p:grpSpPr>
            <a:xfrm>
              <a:off x="-1" y="982106"/>
              <a:ext cx="1481683" cy="1965609"/>
              <a:chOff x="-1" y="0"/>
              <a:chExt cx="1481682" cy="1965607"/>
            </a:xfrm>
          </p:grpSpPr>
          <p:sp>
            <p:nvSpPr>
              <p:cNvPr id="172" name="Shape"/>
              <p:cNvSpPr/>
              <p:nvPr/>
            </p:nvSpPr>
            <p:spPr>
              <a:xfrm>
                <a:off x="-2" y="-1"/>
                <a:ext cx="1481684" cy="196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56"/>
                    </a:moveTo>
                    <a:lnTo>
                      <a:pt x="6480" y="3256"/>
                    </a:lnTo>
                    <a:lnTo>
                      <a:pt x="10800" y="0"/>
                    </a:lnTo>
                    <a:lnTo>
                      <a:pt x="15120" y="3256"/>
                    </a:lnTo>
                    <a:lnTo>
                      <a:pt x="21600" y="3256"/>
                    </a:lnTo>
                    <a:lnTo>
                      <a:pt x="21600" y="21600"/>
                    </a:lnTo>
                    <a:lnTo>
                      <a:pt x="0" y="21600"/>
                    </a:lnTo>
                    <a:close/>
                  </a:path>
                </a:pathLst>
              </a:cu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defTabSz="488950">
                  <a:lnSpc>
                    <a:spcPct val="90000"/>
                  </a:lnSpc>
                  <a:spcBef>
                    <a:spcPts val="700"/>
                  </a:spcBef>
                  <a:defRPr sz="1100"/>
                </a:pPr>
              </a:p>
            </p:txBody>
          </p:sp>
          <p:sp>
            <p:nvSpPr>
              <p:cNvPr id="173" name="To create a new repository where we are, we’ll run “git init”"/>
              <p:cNvSpPr txBox="1"/>
              <p:nvPr/>
            </p:nvSpPr>
            <p:spPr>
              <a:xfrm>
                <a:off x="-2" y="344559"/>
                <a:ext cx="1481684" cy="114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6876" tIns="116876" rIns="116876" bIns="116876" numCol="1" anchor="t">
                <a:spAutoFit/>
              </a:bodyPr>
              <a:lstStyle/>
              <a:p>
                <a:pPr marL="342900" indent="-342900" defTabSz="488950">
                  <a:lnSpc>
                    <a:spcPct val="90000"/>
                  </a:lnSpc>
                  <a:spcBef>
                    <a:spcPts val="400"/>
                  </a:spcBef>
                  <a:buClr>
                    <a:schemeClr val="accent1"/>
                  </a:buClr>
                  <a:buSzPct val="100000"/>
                  <a:buFont typeface="Century Gothic"/>
                  <a:buChar char=""/>
                  <a:defRPr sz="1100"/>
                </a:pPr>
                <a:r>
                  <a:t>To create a new repository where we are, we’ll run “</a:t>
                </a:r>
                <a:r>
                  <a:rPr b="1"/>
                  <a:t>git init</a:t>
                </a:r>
                <a:r>
                  <a:t>”</a:t>
                </a:r>
              </a:p>
            </p:txBody>
          </p:sp>
        </p:grpSp>
        <p:sp>
          <p:nvSpPr>
            <p:cNvPr id="175" name="Rectangle"/>
            <p:cNvSpPr/>
            <p:nvPr/>
          </p:nvSpPr>
          <p:spPr>
            <a:xfrm>
              <a:off x="1646309" y="498387"/>
              <a:ext cx="1481680" cy="12703"/>
            </a:xfrm>
            <a:prstGeom prst="rect">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sp>
          <p:nvSpPr>
            <p:cNvPr id="176" name="Chevron"/>
            <p:cNvSpPr/>
            <p:nvPr/>
          </p:nvSpPr>
          <p:spPr>
            <a:xfrm>
              <a:off x="3167499" y="449345"/>
              <a:ext cx="75733" cy="142440"/>
            </a:xfrm>
            <a:prstGeom prst="chevron">
              <a:avLst>
                <a:gd name="adj" fmla="val 90000"/>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grpSp>
          <p:nvGrpSpPr>
            <p:cNvPr id="179" name="Group"/>
            <p:cNvGrpSpPr/>
            <p:nvPr/>
          </p:nvGrpSpPr>
          <p:grpSpPr>
            <a:xfrm>
              <a:off x="2074719" y="429"/>
              <a:ext cx="624861" cy="1008617"/>
              <a:chOff x="0" y="0"/>
              <a:chExt cx="624860" cy="1008615"/>
            </a:xfrm>
          </p:grpSpPr>
          <p:sp>
            <p:nvSpPr>
              <p:cNvPr id="177" name="Circle"/>
              <p:cNvSpPr/>
              <p:nvPr/>
            </p:nvSpPr>
            <p:spPr>
              <a:xfrm>
                <a:off x="-1" y="191879"/>
                <a:ext cx="624862" cy="624861"/>
              </a:xfrm>
              <a:prstGeom prst="ellipse">
                <a:avLst/>
              </a:prstGeom>
              <a:solidFill>
                <a:schemeClr val="accent6"/>
              </a:solidFill>
              <a:ln w="15875" cap="rnd">
                <a:solidFill>
                  <a:schemeClr val="accent6"/>
                </a:solidFill>
                <a:prstDash val="solid"/>
                <a:round/>
              </a:ln>
              <a:effectLst/>
            </p:spPr>
            <p:txBody>
              <a:bodyPr wrap="square" lIns="45718" tIns="45718" rIns="45718" bIns="45718" numCol="1" anchor="ctr">
                <a:noAutofit/>
              </a:bodyPr>
              <a:lstStyle/>
              <a:p>
                <a:pPr algn="ctr" defTabSz="1244600">
                  <a:lnSpc>
                    <a:spcPct val="90000"/>
                  </a:lnSpc>
                  <a:spcBef>
                    <a:spcPts val="700"/>
                  </a:spcBef>
                  <a:defRPr>
                    <a:solidFill>
                      <a:srgbClr val="FFFFFF"/>
                    </a:solidFill>
                  </a:defRPr>
                </a:pPr>
              </a:p>
            </p:txBody>
          </p:sp>
          <p:sp>
            <p:nvSpPr>
              <p:cNvPr id="178" name="2"/>
              <p:cNvSpPr txBox="1"/>
              <p:nvPr/>
            </p:nvSpPr>
            <p:spPr>
              <a:xfrm>
                <a:off x="91508" y="-1"/>
                <a:ext cx="441844" cy="10086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248" tIns="24248" rIns="24248" bIns="24248" numCol="1" anchor="ctr">
                <a:spAutoFit/>
              </a:bodyPr>
              <a:lstStyle>
                <a:lvl1pPr marL="342900" indent="-342900" algn="ctr" defTabSz="1244600">
                  <a:lnSpc>
                    <a:spcPct val="90000"/>
                  </a:lnSpc>
                  <a:spcBef>
                    <a:spcPts val="1100"/>
                  </a:spcBef>
                  <a:buClr>
                    <a:schemeClr val="accent1"/>
                  </a:buClr>
                  <a:buSzPct val="100000"/>
                  <a:buFont typeface="Century Gothic"/>
                  <a:buChar char=""/>
                  <a:defRPr sz="2800">
                    <a:solidFill>
                      <a:srgbClr val="FFFFFF"/>
                    </a:solidFill>
                  </a:defRPr>
                </a:lvl1pPr>
              </a:lstStyle>
              <a:p>
                <a:pPr/>
                <a:r>
                  <a:t>2</a:t>
                </a:r>
              </a:p>
            </p:txBody>
          </p:sp>
        </p:grpSp>
        <p:grpSp>
          <p:nvGrpSpPr>
            <p:cNvPr id="182" name="Group"/>
            <p:cNvGrpSpPr/>
            <p:nvPr/>
          </p:nvGrpSpPr>
          <p:grpSpPr>
            <a:xfrm>
              <a:off x="1646307" y="983195"/>
              <a:ext cx="1481683" cy="1965609"/>
              <a:chOff x="-1" y="0"/>
              <a:chExt cx="1481682" cy="1965607"/>
            </a:xfrm>
          </p:grpSpPr>
          <p:sp>
            <p:nvSpPr>
              <p:cNvPr id="180" name="Shape"/>
              <p:cNvSpPr/>
              <p:nvPr/>
            </p:nvSpPr>
            <p:spPr>
              <a:xfrm>
                <a:off x="-2" y="-1"/>
                <a:ext cx="1481684" cy="196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56"/>
                    </a:moveTo>
                    <a:lnTo>
                      <a:pt x="6480" y="3256"/>
                    </a:lnTo>
                    <a:lnTo>
                      <a:pt x="10800" y="0"/>
                    </a:lnTo>
                    <a:lnTo>
                      <a:pt x="15120" y="3256"/>
                    </a:lnTo>
                    <a:lnTo>
                      <a:pt x="21600" y="3256"/>
                    </a:lnTo>
                    <a:lnTo>
                      <a:pt x="21600" y="21600"/>
                    </a:lnTo>
                    <a:lnTo>
                      <a:pt x="0" y="21600"/>
                    </a:lnTo>
                    <a:close/>
                  </a:path>
                </a:pathLst>
              </a:cu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defTabSz="488950">
                  <a:lnSpc>
                    <a:spcPct val="90000"/>
                  </a:lnSpc>
                  <a:spcBef>
                    <a:spcPts val="700"/>
                  </a:spcBef>
                  <a:defRPr sz="1100"/>
                </a:pPr>
              </a:p>
            </p:txBody>
          </p:sp>
          <p:sp>
            <p:nvSpPr>
              <p:cNvPr id="181" name="Now we can create files and modify them, but to add them to git, we run “git add .”"/>
              <p:cNvSpPr txBox="1"/>
              <p:nvPr/>
            </p:nvSpPr>
            <p:spPr>
              <a:xfrm>
                <a:off x="-2" y="344559"/>
                <a:ext cx="1481684" cy="1290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6876" tIns="116876" rIns="116876" bIns="116876" numCol="1" anchor="t">
                <a:spAutoFit/>
              </a:bodyPr>
              <a:lstStyle/>
              <a:p>
                <a:pPr marL="342900" indent="-342900" defTabSz="488950">
                  <a:lnSpc>
                    <a:spcPct val="90000"/>
                  </a:lnSpc>
                  <a:spcBef>
                    <a:spcPts val="400"/>
                  </a:spcBef>
                  <a:buClr>
                    <a:schemeClr val="accent1"/>
                  </a:buClr>
                  <a:buSzPct val="100000"/>
                  <a:buFont typeface="Century Gothic"/>
                  <a:buChar char=""/>
                  <a:defRPr sz="1100"/>
                </a:pPr>
                <a:r>
                  <a:t>Now we can create files and modify them, but to add them to git, we run “</a:t>
                </a:r>
                <a:r>
                  <a:rPr b="1"/>
                  <a:t>git add .</a:t>
                </a:r>
                <a:r>
                  <a:t>”</a:t>
                </a:r>
              </a:p>
            </p:txBody>
          </p:sp>
        </p:grpSp>
        <p:sp>
          <p:nvSpPr>
            <p:cNvPr id="183" name="Rectangle"/>
            <p:cNvSpPr/>
            <p:nvPr/>
          </p:nvSpPr>
          <p:spPr>
            <a:xfrm>
              <a:off x="3292618" y="498387"/>
              <a:ext cx="1481680" cy="12703"/>
            </a:xfrm>
            <a:prstGeom prst="rect">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sp>
          <p:nvSpPr>
            <p:cNvPr id="184" name="Chevron"/>
            <p:cNvSpPr/>
            <p:nvPr/>
          </p:nvSpPr>
          <p:spPr>
            <a:xfrm>
              <a:off x="4813808" y="449345"/>
              <a:ext cx="75733" cy="142440"/>
            </a:xfrm>
            <a:prstGeom prst="chevron">
              <a:avLst>
                <a:gd name="adj" fmla="val 90000"/>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grpSp>
          <p:nvGrpSpPr>
            <p:cNvPr id="187" name="Group"/>
            <p:cNvGrpSpPr/>
            <p:nvPr/>
          </p:nvGrpSpPr>
          <p:grpSpPr>
            <a:xfrm>
              <a:off x="3721029" y="429"/>
              <a:ext cx="624861" cy="1008617"/>
              <a:chOff x="0" y="0"/>
              <a:chExt cx="624860" cy="1008615"/>
            </a:xfrm>
          </p:grpSpPr>
          <p:sp>
            <p:nvSpPr>
              <p:cNvPr id="185" name="Circle"/>
              <p:cNvSpPr/>
              <p:nvPr/>
            </p:nvSpPr>
            <p:spPr>
              <a:xfrm>
                <a:off x="-1" y="191879"/>
                <a:ext cx="624862" cy="624861"/>
              </a:xfrm>
              <a:prstGeom prst="ellipse">
                <a:avLst/>
              </a:prstGeom>
              <a:solidFill>
                <a:schemeClr val="accent6"/>
              </a:solidFill>
              <a:ln w="15875" cap="rnd">
                <a:solidFill>
                  <a:schemeClr val="accent6"/>
                </a:solidFill>
                <a:prstDash val="solid"/>
                <a:round/>
              </a:ln>
              <a:effectLst/>
            </p:spPr>
            <p:txBody>
              <a:bodyPr wrap="square" lIns="45718" tIns="45718" rIns="45718" bIns="45718" numCol="1" anchor="ctr">
                <a:noAutofit/>
              </a:bodyPr>
              <a:lstStyle/>
              <a:p>
                <a:pPr algn="ctr" defTabSz="1244600">
                  <a:lnSpc>
                    <a:spcPct val="90000"/>
                  </a:lnSpc>
                  <a:spcBef>
                    <a:spcPts val="700"/>
                  </a:spcBef>
                  <a:defRPr>
                    <a:solidFill>
                      <a:srgbClr val="FFFFFF"/>
                    </a:solidFill>
                  </a:defRPr>
                </a:pPr>
              </a:p>
            </p:txBody>
          </p:sp>
          <p:sp>
            <p:nvSpPr>
              <p:cNvPr id="186" name="3"/>
              <p:cNvSpPr txBox="1"/>
              <p:nvPr/>
            </p:nvSpPr>
            <p:spPr>
              <a:xfrm>
                <a:off x="91507" y="-1"/>
                <a:ext cx="441844" cy="10086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248" tIns="24248" rIns="24248" bIns="24248" numCol="1" anchor="ctr">
                <a:spAutoFit/>
              </a:bodyPr>
              <a:lstStyle>
                <a:lvl1pPr marL="342900" indent="-342900" algn="ctr" defTabSz="1244600">
                  <a:lnSpc>
                    <a:spcPct val="90000"/>
                  </a:lnSpc>
                  <a:spcBef>
                    <a:spcPts val="1100"/>
                  </a:spcBef>
                  <a:buClr>
                    <a:schemeClr val="accent1"/>
                  </a:buClr>
                  <a:buSzPct val="100000"/>
                  <a:buFont typeface="Century Gothic"/>
                  <a:buChar char=""/>
                  <a:defRPr sz="2800">
                    <a:solidFill>
                      <a:srgbClr val="FFFFFF"/>
                    </a:solidFill>
                  </a:defRPr>
                </a:lvl1pPr>
              </a:lstStyle>
              <a:p>
                <a:pPr/>
                <a:r>
                  <a:t>3</a:t>
                </a:r>
              </a:p>
            </p:txBody>
          </p:sp>
        </p:grpSp>
        <p:grpSp>
          <p:nvGrpSpPr>
            <p:cNvPr id="190" name="Group"/>
            <p:cNvGrpSpPr/>
            <p:nvPr/>
          </p:nvGrpSpPr>
          <p:grpSpPr>
            <a:xfrm>
              <a:off x="3292616" y="983195"/>
              <a:ext cx="1481683" cy="1965609"/>
              <a:chOff x="-1" y="0"/>
              <a:chExt cx="1481682" cy="1965607"/>
            </a:xfrm>
          </p:grpSpPr>
          <p:sp>
            <p:nvSpPr>
              <p:cNvPr id="188" name="Shape"/>
              <p:cNvSpPr/>
              <p:nvPr/>
            </p:nvSpPr>
            <p:spPr>
              <a:xfrm>
                <a:off x="-2" y="-1"/>
                <a:ext cx="1481684" cy="196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56"/>
                    </a:moveTo>
                    <a:lnTo>
                      <a:pt x="6480" y="3256"/>
                    </a:lnTo>
                    <a:lnTo>
                      <a:pt x="10800" y="0"/>
                    </a:lnTo>
                    <a:lnTo>
                      <a:pt x="15120" y="3256"/>
                    </a:lnTo>
                    <a:lnTo>
                      <a:pt x="21600" y="3256"/>
                    </a:lnTo>
                    <a:lnTo>
                      <a:pt x="21600" y="21600"/>
                    </a:lnTo>
                    <a:lnTo>
                      <a:pt x="0" y="21600"/>
                    </a:lnTo>
                    <a:close/>
                  </a:path>
                </a:pathLst>
              </a:cu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defTabSz="488950">
                  <a:lnSpc>
                    <a:spcPct val="90000"/>
                  </a:lnSpc>
                  <a:spcBef>
                    <a:spcPts val="700"/>
                  </a:spcBef>
                  <a:defRPr sz="1100"/>
                </a:pPr>
              </a:p>
            </p:txBody>
          </p:sp>
          <p:sp>
            <p:nvSpPr>
              <p:cNvPr id="189" name="To stage a change, to add a point in time, we run: git commit -m &quot;Commit message“"/>
              <p:cNvSpPr txBox="1"/>
              <p:nvPr/>
            </p:nvSpPr>
            <p:spPr>
              <a:xfrm>
                <a:off x="-2" y="344559"/>
                <a:ext cx="1481684" cy="143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6876" tIns="116876" rIns="116876" bIns="116876" numCol="1" anchor="t">
                <a:spAutoFit/>
              </a:bodyPr>
              <a:lstStyle/>
              <a:p>
                <a:pPr marL="342900" indent="-342900" defTabSz="488950">
                  <a:lnSpc>
                    <a:spcPct val="90000"/>
                  </a:lnSpc>
                  <a:spcBef>
                    <a:spcPts val="400"/>
                  </a:spcBef>
                  <a:buClr>
                    <a:schemeClr val="accent1"/>
                  </a:buClr>
                  <a:buSzPct val="100000"/>
                  <a:buFont typeface="Century Gothic"/>
                  <a:buChar char=""/>
                  <a:defRPr sz="1100"/>
                </a:pPr>
                <a:r>
                  <a:t>To stage a change, to add a point in time, we run: </a:t>
                </a:r>
                <a:r>
                  <a:rPr b="1"/>
                  <a:t>git commit -m "Commit message“</a:t>
                </a:r>
              </a:p>
            </p:txBody>
          </p:sp>
        </p:grpSp>
        <p:sp>
          <p:nvSpPr>
            <p:cNvPr id="191" name="Rectangle"/>
            <p:cNvSpPr/>
            <p:nvPr/>
          </p:nvSpPr>
          <p:spPr>
            <a:xfrm>
              <a:off x="4938928" y="498387"/>
              <a:ext cx="740841" cy="12703"/>
            </a:xfrm>
            <a:prstGeom prst="rect">
              <a:avLst/>
            </a:pr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a:spcBef>
                  <a:spcPts val="600"/>
                </a:spcBef>
              </a:pPr>
            </a:p>
          </p:txBody>
        </p:sp>
        <p:grpSp>
          <p:nvGrpSpPr>
            <p:cNvPr id="194" name="Group"/>
            <p:cNvGrpSpPr/>
            <p:nvPr/>
          </p:nvGrpSpPr>
          <p:grpSpPr>
            <a:xfrm>
              <a:off x="5367339" y="429"/>
              <a:ext cx="624861" cy="1008617"/>
              <a:chOff x="0" y="0"/>
              <a:chExt cx="624860" cy="1008615"/>
            </a:xfrm>
          </p:grpSpPr>
          <p:sp>
            <p:nvSpPr>
              <p:cNvPr id="192" name="Circle"/>
              <p:cNvSpPr/>
              <p:nvPr/>
            </p:nvSpPr>
            <p:spPr>
              <a:xfrm>
                <a:off x="-1" y="191879"/>
                <a:ext cx="624862" cy="624861"/>
              </a:xfrm>
              <a:prstGeom prst="ellipse">
                <a:avLst/>
              </a:prstGeom>
              <a:solidFill>
                <a:schemeClr val="accent6"/>
              </a:solidFill>
              <a:ln w="15875" cap="rnd">
                <a:solidFill>
                  <a:schemeClr val="accent6"/>
                </a:solidFill>
                <a:prstDash val="solid"/>
                <a:round/>
              </a:ln>
              <a:effectLst/>
            </p:spPr>
            <p:txBody>
              <a:bodyPr wrap="square" lIns="45718" tIns="45718" rIns="45718" bIns="45718" numCol="1" anchor="ctr">
                <a:noAutofit/>
              </a:bodyPr>
              <a:lstStyle/>
              <a:p>
                <a:pPr algn="ctr" defTabSz="1244600">
                  <a:lnSpc>
                    <a:spcPct val="90000"/>
                  </a:lnSpc>
                  <a:spcBef>
                    <a:spcPts val="700"/>
                  </a:spcBef>
                  <a:defRPr>
                    <a:solidFill>
                      <a:srgbClr val="FFFFFF"/>
                    </a:solidFill>
                  </a:defRPr>
                </a:pPr>
              </a:p>
            </p:txBody>
          </p:sp>
          <p:sp>
            <p:nvSpPr>
              <p:cNvPr id="193" name="4"/>
              <p:cNvSpPr txBox="1"/>
              <p:nvPr/>
            </p:nvSpPr>
            <p:spPr>
              <a:xfrm>
                <a:off x="91507" y="-1"/>
                <a:ext cx="441844" cy="10086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248" tIns="24248" rIns="24248" bIns="24248" numCol="1" anchor="ctr">
                <a:spAutoFit/>
              </a:bodyPr>
              <a:lstStyle>
                <a:lvl1pPr marL="342900" indent="-342900" algn="ctr" defTabSz="1244600">
                  <a:lnSpc>
                    <a:spcPct val="90000"/>
                  </a:lnSpc>
                  <a:spcBef>
                    <a:spcPts val="1100"/>
                  </a:spcBef>
                  <a:buClr>
                    <a:schemeClr val="accent1"/>
                  </a:buClr>
                  <a:buSzPct val="100000"/>
                  <a:buFont typeface="Century Gothic"/>
                  <a:buChar char=""/>
                  <a:defRPr sz="2800">
                    <a:solidFill>
                      <a:srgbClr val="FFFFFF"/>
                    </a:solidFill>
                  </a:defRPr>
                </a:lvl1pPr>
              </a:lstStyle>
              <a:p>
                <a:pPr/>
                <a:r>
                  <a:t>4</a:t>
                </a:r>
              </a:p>
            </p:txBody>
          </p:sp>
        </p:grpSp>
        <p:grpSp>
          <p:nvGrpSpPr>
            <p:cNvPr id="197" name="Group"/>
            <p:cNvGrpSpPr/>
            <p:nvPr/>
          </p:nvGrpSpPr>
          <p:grpSpPr>
            <a:xfrm>
              <a:off x="4938926" y="983195"/>
              <a:ext cx="1481683" cy="1965609"/>
              <a:chOff x="-1" y="0"/>
              <a:chExt cx="1481682" cy="1965607"/>
            </a:xfrm>
          </p:grpSpPr>
          <p:sp>
            <p:nvSpPr>
              <p:cNvPr id="195" name="Shape"/>
              <p:cNvSpPr/>
              <p:nvPr/>
            </p:nvSpPr>
            <p:spPr>
              <a:xfrm>
                <a:off x="-2" y="-1"/>
                <a:ext cx="1481684" cy="196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56"/>
                    </a:moveTo>
                    <a:lnTo>
                      <a:pt x="6480" y="3256"/>
                    </a:lnTo>
                    <a:lnTo>
                      <a:pt x="10800" y="0"/>
                    </a:lnTo>
                    <a:lnTo>
                      <a:pt x="15120" y="3256"/>
                    </a:lnTo>
                    <a:lnTo>
                      <a:pt x="21600" y="3256"/>
                    </a:lnTo>
                    <a:lnTo>
                      <a:pt x="21600" y="21600"/>
                    </a:lnTo>
                    <a:lnTo>
                      <a:pt x="0" y="21600"/>
                    </a:lnTo>
                    <a:close/>
                  </a:path>
                </a:pathLst>
              </a:custGeom>
              <a:solidFill>
                <a:srgbClr val="CFCFCF">
                  <a:alpha val="90000"/>
                </a:srgbClr>
              </a:solidFill>
              <a:ln w="15875" cap="rnd">
                <a:solidFill>
                  <a:srgbClr val="CFCFCF">
                    <a:alpha val="90000"/>
                  </a:srgbClr>
                </a:solidFill>
                <a:prstDash val="solid"/>
                <a:round/>
              </a:ln>
              <a:effectLst/>
            </p:spPr>
            <p:txBody>
              <a:bodyPr wrap="square" lIns="45718" tIns="45718" rIns="45718" bIns="45718" numCol="1" anchor="t">
                <a:noAutofit/>
              </a:bodyPr>
              <a:lstStyle/>
              <a:p>
                <a:pPr defTabSz="488950">
                  <a:lnSpc>
                    <a:spcPct val="90000"/>
                  </a:lnSpc>
                  <a:spcBef>
                    <a:spcPts val="700"/>
                  </a:spcBef>
                  <a:defRPr sz="1100"/>
                </a:pPr>
              </a:p>
            </p:txBody>
          </p:sp>
          <p:sp>
            <p:nvSpPr>
              <p:cNvPr id="196" name="If we’ve made any mistakes and wish to go back a commit, we can run “git revert”"/>
              <p:cNvSpPr txBox="1"/>
              <p:nvPr/>
            </p:nvSpPr>
            <p:spPr>
              <a:xfrm>
                <a:off x="-2" y="344559"/>
                <a:ext cx="1481684" cy="143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6876" tIns="116876" rIns="116876" bIns="116876" numCol="1" anchor="t">
                <a:spAutoFit/>
              </a:bodyPr>
              <a:lstStyle/>
              <a:p>
                <a:pPr marL="342900" indent="-342900" defTabSz="488950">
                  <a:lnSpc>
                    <a:spcPct val="90000"/>
                  </a:lnSpc>
                  <a:spcBef>
                    <a:spcPts val="400"/>
                  </a:spcBef>
                  <a:buClr>
                    <a:schemeClr val="accent1"/>
                  </a:buClr>
                  <a:buSzPct val="100000"/>
                  <a:buFont typeface="Century Gothic"/>
                  <a:buChar char=""/>
                  <a:defRPr sz="1100"/>
                </a:pPr>
                <a:r>
                  <a:t>If we’ve made any mistakes and wish to go back a commit, we can run “</a:t>
                </a:r>
                <a:r>
                  <a:rPr b="1"/>
                  <a:t>git revert</a:t>
                </a:r>
                <a:r>
                  <a:t>”</a:t>
                </a:r>
              </a:p>
            </p:txBody>
          </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ctangle 8"/>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201" name="Picture 3" descr="Picture 3"/>
          <p:cNvPicPr>
            <a:picLocks noChangeAspect="1"/>
          </p:cNvPicPr>
          <p:nvPr/>
        </p:nvPicPr>
        <p:blipFill>
          <a:blip r:embed="rId2">
            <a:alphaModFix amt="40000"/>
            <a:extLst/>
          </a:blip>
          <a:srcRect l="0" t="0" r="12890" b="0"/>
          <a:stretch>
            <a:fillRect/>
          </a:stretch>
        </p:blipFill>
        <p:spPr>
          <a:xfrm>
            <a:off x="19" y="8"/>
            <a:ext cx="12191982" cy="6857994"/>
          </a:xfrm>
          <a:prstGeom prst="rect">
            <a:avLst/>
          </a:prstGeom>
          <a:ln w="12700">
            <a:miter lim="400000"/>
          </a:ln>
        </p:spPr>
      </p:pic>
      <p:sp>
        <p:nvSpPr>
          <p:cNvPr id="202" name="Title 1"/>
          <p:cNvSpPr txBox="1"/>
          <p:nvPr>
            <p:ph type="title"/>
          </p:nvPr>
        </p:nvSpPr>
        <p:spPr>
          <a:xfrm>
            <a:off x="809999" y="447188"/>
            <a:ext cx="10572000" cy="970450"/>
          </a:xfrm>
          <a:prstGeom prst="rect">
            <a:avLst/>
          </a:prstGeom>
        </p:spPr>
        <p:txBody>
          <a:bodyPr/>
          <a:lstStyle/>
          <a:p>
            <a:pPr/>
            <a:r>
              <a:t>Sign-up to GitHub</a:t>
            </a:r>
          </a:p>
        </p:txBody>
      </p:sp>
      <p:sp>
        <p:nvSpPr>
          <p:cNvPr id="203" name="Content Placeholder 2"/>
          <p:cNvSpPr txBox="1"/>
          <p:nvPr>
            <p:ph type="body" idx="1"/>
          </p:nvPr>
        </p:nvSpPr>
        <p:spPr>
          <a:xfrm>
            <a:off x="818709" y="2222287"/>
            <a:ext cx="10554579" cy="3636513"/>
          </a:xfrm>
          <a:prstGeom prst="rect">
            <a:avLst/>
          </a:prstGeom>
        </p:spPr>
        <p:txBody>
          <a:bodyPr/>
          <a:lstStyle>
            <a:lvl1pPr marL="0" indent="0">
              <a:buSzTx/>
              <a:buNone/>
            </a:lvl1pPr>
          </a:lstStyle>
          <a:p>
            <a:pPr/>
            <a:r>
              <a:t>Now we’ll push our repo’ to a remote server, GitHub, meaning we’ll need an account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Rectangle 9"/>
          <p:cNvSpPr/>
          <p:nvPr/>
        </p:nvSpPr>
        <p:spPr>
          <a:xfrm>
            <a:off x="0" y="0"/>
            <a:ext cx="12192000" cy="6858000"/>
          </a:xfrm>
          <a:prstGeom prst="rect">
            <a:avLst/>
          </a:prstGeom>
          <a:blipFill>
            <a:blip r:embed="rId2"/>
          </a:blipFill>
          <a:ln w="12700">
            <a:miter lim="400000"/>
          </a:ln>
        </p:spPr>
        <p:txBody>
          <a:bodyPr lIns="45718" tIns="45718" rIns="45718" bIns="45718" anchor="ctr"/>
          <a:lstStyle/>
          <a:p>
            <a:pPr algn="ctr">
              <a:defRPr>
                <a:solidFill>
                  <a:srgbClr val="FFFFFF"/>
                </a:solidFill>
              </a:defRPr>
            </a:pPr>
          </a:p>
        </p:txBody>
      </p:sp>
      <p:pic>
        <p:nvPicPr>
          <p:cNvPr id="206" name="Screenshot 2019-10-19 at 12.52.44 PM.png" descr="Screenshot 2019-10-19 at 12.52.44 PM.png"/>
          <p:cNvPicPr>
            <a:picLocks noChangeAspect="1"/>
          </p:cNvPicPr>
          <p:nvPr/>
        </p:nvPicPr>
        <p:blipFill>
          <a:blip r:embed="rId3">
            <a:extLst/>
          </a:blip>
          <a:srcRect l="0" t="14565" r="0" b="14565"/>
          <a:stretch>
            <a:fillRect/>
          </a:stretch>
        </p:blipFill>
        <p:spPr>
          <a:xfrm>
            <a:off x="643467" y="743627"/>
            <a:ext cx="10905067" cy="5370746"/>
          </a:xfrm>
          <a:prstGeom prst="rect">
            <a:avLst/>
          </a:prstGeom>
          <a:ln w="12700">
            <a:miter lim="400000"/>
          </a:ln>
          <a:effectLst>
            <a:outerShdw sx="100000" sy="100000" kx="0" ky="0" algn="b" rotWithShape="0" blurRad="50800" dist="0" dir="14400000">
              <a:srgbClr val="000000">
                <a:alpha val="40000"/>
              </a:srgbClr>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809999" y="447188"/>
            <a:ext cx="10572000" cy="970450"/>
          </a:xfrm>
          <a:prstGeom prst="rect">
            <a:avLst/>
          </a:prstGeom>
        </p:spPr>
        <p:txBody>
          <a:bodyPr/>
          <a:lstStyle/>
          <a:p>
            <a:pPr/>
            <a:r>
              <a:t>Git -&gt; GitHub</a:t>
            </a:r>
          </a:p>
        </p:txBody>
      </p:sp>
      <p:sp>
        <p:nvSpPr>
          <p:cNvPr id="209" name="Content Placeholder 2"/>
          <p:cNvSpPr txBox="1"/>
          <p:nvPr>
            <p:ph type="body" idx="1"/>
          </p:nvPr>
        </p:nvSpPr>
        <p:spPr>
          <a:xfrm>
            <a:off x="818709" y="2222287"/>
            <a:ext cx="10554579" cy="3636513"/>
          </a:xfrm>
          <a:prstGeom prst="rect">
            <a:avLst/>
          </a:prstGeom>
        </p:spPr>
        <p:txBody>
          <a:bodyPr/>
          <a:lstStyle/>
          <a:p>
            <a:pPr/>
            <a:r>
              <a:t>Now we have created a new repo’ on GitHub to use, but we have our own so we’ll use it</a:t>
            </a:r>
          </a:p>
          <a:p>
            <a:pPr/>
            <a:r>
              <a:t>By running “</a:t>
            </a:r>
            <a:r>
              <a:rPr b="1"/>
              <a:t>git remote add origin https://github.com/[user]/[repo].git</a:t>
            </a:r>
            <a:r>
              <a:t>” we’ll connect it</a:t>
            </a:r>
          </a:p>
          <a:p>
            <a:pPr/>
            <a:r>
              <a:t>It might ask you to sign in, especially if we have the HTTPS option selected </a:t>
            </a:r>
          </a:p>
          <a:p>
            <a:pPr/>
            <a:r>
              <a:t>Then to push our local files from Git, we’ll run “</a:t>
            </a:r>
            <a:r>
              <a:rPr b="1"/>
              <a:t>git push -u origin master</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000000"/>
      </a:lt1>
      <a:dk2>
        <a:srgbClr val="A7A7A7"/>
      </a:dk2>
      <a:lt2>
        <a:srgbClr val="535353"/>
      </a:lt2>
      <a:accent1>
        <a:srgbClr val="A5A5A5"/>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Quotable">
      <a:majorFont>
        <a:latin typeface="Century Gothic"/>
        <a:ea typeface="Century Gothic"/>
        <a:cs typeface="Century Gothic"/>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A7A7A7"/>
      </a:dk2>
      <a:lt2>
        <a:srgbClr val="535353"/>
      </a:lt2>
      <a:accent1>
        <a:srgbClr val="A5A5A5"/>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Quotable">
      <a:majorFont>
        <a:latin typeface="Century Gothic"/>
        <a:ea typeface="Century Gothic"/>
        <a:cs typeface="Century Gothic"/>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