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e3e1620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e3e1620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e3e1620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e3e1620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e3e1620d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e3e1620d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e3e1620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e3e1620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e3e1620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e3e1620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e3e1620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e3e1620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653250" y="200550"/>
            <a:ext cx="4954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8761D"/>
                </a:solidFill>
              </a:rPr>
              <a:t>DE</a:t>
            </a:r>
            <a:r>
              <a:rPr b="1" lang="en" sz="3700">
                <a:solidFill>
                  <a:srgbClr val="FF0000"/>
                </a:solidFill>
              </a:rPr>
              <a:t>COV </a:t>
            </a:r>
            <a:r>
              <a:rPr b="1" lang="en" sz="3700">
                <a:solidFill>
                  <a:srgbClr val="45818E"/>
                </a:solidFill>
              </a:rPr>
              <a:t>2020</a:t>
            </a:r>
            <a:endParaRPr b="1" sz="3700">
              <a:solidFill>
                <a:srgbClr val="45818E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29450" y="975173"/>
            <a:ext cx="76884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NAME 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TEAM LEAD 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DOMAIN: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PROBLEM STATEMENT CODE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NUMBER OF TEAM MEMBERS: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TEAM MEMBERS ALONG WITH  RESPECTIVE SCHOOL/COLLEGES: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25" y="212526"/>
            <a:ext cx="834300" cy="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336700" y="1126225"/>
            <a:ext cx="4899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19850" y="143225"/>
            <a:ext cx="5569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APPROACH TO THE SOLUTION</a:t>
            </a:r>
            <a:endParaRPr b="1" i="1" sz="2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94750" y="1137850"/>
            <a:ext cx="82086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43650" y="145825"/>
            <a:ext cx="2573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FLOW CHART</a:t>
            </a:r>
            <a:endParaRPr b="1" i="1" sz="28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451325" y="1671925"/>
            <a:ext cx="6211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033350" y="731475"/>
            <a:ext cx="4992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21875" y="129875"/>
            <a:ext cx="37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WORKING PROTOTYPE</a:t>
            </a:r>
            <a:endParaRPr b="1" i="1" sz="26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952075" y="534100"/>
            <a:ext cx="502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21050" y="89950"/>
            <a:ext cx="2861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DEPENDENCIES</a:t>
            </a:r>
            <a:endParaRPr b="1" i="1" sz="25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38050" y="147100"/>
            <a:ext cx="38109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FC5E8"/>
                </a:solidFill>
              </a:rPr>
              <a:t>TECHNOLOGY STACK</a:t>
            </a:r>
            <a:endParaRPr b="1" i="1" sz="2400">
              <a:solidFill>
                <a:srgbClr val="9FC5E8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-374550" y="123425"/>
            <a:ext cx="35808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         CONCLUSION</a:t>
            </a:r>
            <a:endParaRPr b="1" i="1" sz="2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