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9371-CD4F-4E21-9328-C1886FA9DBE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1DAA-6E27-4AA2-BB83-E8CAF8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466" y="362138"/>
            <a:ext cx="9144000" cy="2142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Project:</a:t>
            </a:r>
            <a:br>
              <a:rPr lang="en-US" sz="4800" dirty="0" smtClean="0"/>
            </a:br>
            <a:r>
              <a:rPr lang="en-US" sz="4800" dirty="0" smtClean="0"/>
              <a:t>Home Renting Management System</a:t>
            </a:r>
            <a:br>
              <a:rPr lang="en-US" sz="4800" dirty="0" smtClean="0"/>
            </a:br>
            <a:r>
              <a:rPr lang="en-US" sz="4800" dirty="0" smtClean="0"/>
              <a:t>(using JAVA)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107" y="2932081"/>
            <a:ext cx="9144000" cy="3378184"/>
          </a:xfrm>
        </p:spPr>
        <p:txBody>
          <a:bodyPr/>
          <a:lstStyle/>
          <a:p>
            <a:r>
              <a:rPr lang="en-US" dirty="0" smtClean="0"/>
              <a:t>Developed By:</a:t>
            </a:r>
          </a:p>
          <a:p>
            <a:pPr algn="l"/>
            <a:r>
              <a:rPr lang="en-US" dirty="0" err="1" smtClean="0"/>
              <a:t>Sayanta</a:t>
            </a:r>
            <a:r>
              <a:rPr lang="en-US" dirty="0" smtClean="0"/>
              <a:t> Chowdhury</a:t>
            </a:r>
          </a:p>
          <a:p>
            <a:pPr algn="l"/>
            <a:r>
              <a:rPr lang="en-US" dirty="0" smtClean="0"/>
              <a:t>Level-2 Term-II		ID:105079	</a:t>
            </a:r>
            <a:r>
              <a:rPr lang="en-US" dirty="0" err="1" smtClean="0"/>
              <a:t>Section:B</a:t>
            </a:r>
            <a:endParaRPr lang="en-US" dirty="0" smtClean="0"/>
          </a:p>
          <a:p>
            <a:pPr algn="l"/>
            <a:r>
              <a:rPr lang="en-US" dirty="0" err="1" smtClean="0"/>
              <a:t>Mahedi</a:t>
            </a:r>
            <a:r>
              <a:rPr lang="en-US" dirty="0" smtClean="0"/>
              <a:t> Hassan </a:t>
            </a:r>
            <a:r>
              <a:rPr lang="en-US" dirty="0" smtClean="0"/>
              <a:t>Sharif</a:t>
            </a:r>
          </a:p>
          <a:p>
            <a:pPr algn="l"/>
            <a:r>
              <a:rPr lang="en-US" dirty="0" smtClean="0"/>
              <a:t>Level-2 Term-II		ID: </a:t>
            </a:r>
            <a:r>
              <a:rPr lang="en-US" dirty="0" smtClean="0"/>
              <a:t>1105061</a:t>
            </a:r>
            <a:r>
              <a:rPr lang="en-US" dirty="0" smtClean="0"/>
              <a:t>	</a:t>
            </a:r>
            <a:r>
              <a:rPr lang="en-US" dirty="0" err="1" smtClean="0"/>
              <a:t>Section:B</a:t>
            </a:r>
            <a:endParaRPr lang="en-US" dirty="0" smtClean="0"/>
          </a:p>
          <a:p>
            <a:pPr algn="l"/>
            <a:r>
              <a:rPr lang="en-US" dirty="0" err="1" smtClean="0"/>
              <a:t>Daud</a:t>
            </a:r>
            <a:r>
              <a:rPr lang="en-US" dirty="0" smtClean="0"/>
              <a:t>-</a:t>
            </a:r>
            <a:r>
              <a:rPr lang="en-US" dirty="0" err="1" smtClean="0"/>
              <a:t>ul</a:t>
            </a:r>
            <a:r>
              <a:rPr lang="en-US" dirty="0" smtClean="0"/>
              <a:t>-Islam</a:t>
            </a:r>
          </a:p>
          <a:p>
            <a:pPr algn="l"/>
            <a:r>
              <a:rPr lang="en-US" dirty="0" smtClean="0"/>
              <a:t>Level-2 Term-II		ID: 1105076	</a:t>
            </a:r>
            <a:r>
              <a:rPr lang="en-US" dirty="0" err="1" smtClean="0"/>
              <a:t>Section:B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2776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390" y="756295"/>
            <a:ext cx="5157787" cy="823912"/>
          </a:xfrm>
        </p:spPr>
        <p:txBody>
          <a:bodyPr/>
          <a:lstStyle/>
          <a:p>
            <a:r>
              <a:rPr lang="en-US" dirty="0" smtClean="0"/>
              <a:t>Our Vision: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390" y="1580207"/>
            <a:ext cx="5157787" cy="3684588"/>
          </a:xfrm>
        </p:spPr>
        <p:txBody>
          <a:bodyPr/>
          <a:lstStyle/>
          <a:p>
            <a:r>
              <a:rPr lang="en-US" dirty="0" smtClean="0"/>
              <a:t>This Project is developed for making our local Home renting system very easy. </a:t>
            </a:r>
          </a:p>
          <a:p>
            <a:r>
              <a:rPr lang="en-US" dirty="0" smtClean="0"/>
              <a:t>The Owners and the clients both people can get </a:t>
            </a:r>
            <a:r>
              <a:rPr lang="en-US" dirty="0" err="1" smtClean="0"/>
              <a:t>previlage</a:t>
            </a:r>
            <a:r>
              <a:rPr lang="en-US" dirty="0" smtClean="0"/>
              <a:t> by this project.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750023"/>
            <a:ext cx="5183188" cy="823912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1580207"/>
            <a:ext cx="5183188" cy="3684588"/>
          </a:xfrm>
        </p:spPr>
        <p:txBody>
          <a:bodyPr/>
          <a:lstStyle/>
          <a:p>
            <a:r>
              <a:rPr lang="en-US" dirty="0" smtClean="0"/>
              <a:t>Clients can know about the home rent news anywhere.</a:t>
            </a:r>
          </a:p>
          <a:p>
            <a:r>
              <a:rPr lang="en-US" dirty="0" smtClean="0"/>
              <a:t>Owner can spread the home renting advertisement using it.</a:t>
            </a:r>
          </a:p>
          <a:p>
            <a:r>
              <a:rPr lang="en-US" dirty="0" smtClean="0"/>
              <a:t>The difficulties of the client will be reduced</a:t>
            </a:r>
          </a:p>
          <a:p>
            <a:r>
              <a:rPr lang="en-US" dirty="0" smtClean="0"/>
              <a:t>Owner could spread his renting news more quickly using it</a:t>
            </a:r>
          </a:p>
        </p:txBody>
      </p:sp>
    </p:spTree>
    <p:extLst>
      <p:ext uri="{BB962C8B-B14F-4D97-AF65-F5344CB8AC3E}">
        <p14:creationId xmlns:p14="http://schemas.microsoft.com/office/powerpoint/2010/main" val="29922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b="3182"/>
          <a:stretch>
            <a:fillRect/>
          </a:stretch>
        </p:blipFill>
        <p:spPr>
          <a:xfrm>
            <a:off x="5246562" y="652446"/>
            <a:ext cx="6172200" cy="511461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of all every owners and Client or Users have to registered in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they have to logged in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they can use further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8400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as Owner: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68" y="289958"/>
            <a:ext cx="5415931" cy="3847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someone logs in as the Owner then he can create the advertisement of about his Home-renting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he can delete his previous home-renting advertisement.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Advertisement: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87" y="688063"/>
            <a:ext cx="4381877" cy="51729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creating Home-renting ad he have to use unique </a:t>
            </a:r>
            <a:r>
              <a:rPr lang="en-US" b="1" dirty="0" err="1" smtClean="0"/>
              <a:t>HouseID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he must fill the form carefully so that he does not fall in any misunderstanding.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 have to fill the all text filled otherwise it will show failed message.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as Client or User: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someone logs in as the Client or User the he can search the home rent Ad using </a:t>
            </a:r>
            <a:r>
              <a:rPr lang="en-US" b="1" dirty="0" smtClean="0"/>
              <a:t>District </a:t>
            </a:r>
            <a:r>
              <a:rPr lang="en-US" dirty="0" smtClean="0"/>
              <a:t>keyword.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b="3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6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97" y="-404011"/>
            <a:ext cx="3932237" cy="1600200"/>
          </a:xfrm>
        </p:spPr>
        <p:txBody>
          <a:bodyPr/>
          <a:lstStyle/>
          <a:p>
            <a:r>
              <a:rPr lang="en-US" dirty="0" smtClean="0"/>
              <a:t>After Searching: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708" y="1196189"/>
            <a:ext cx="7217128" cy="15323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he perform Search option using district he can see the results in output bar.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574" r="49308" b="-574"/>
          <a:stretch/>
        </p:blipFill>
        <p:spPr>
          <a:xfrm>
            <a:off x="1" y="2897055"/>
            <a:ext cx="11371152" cy="4136233"/>
          </a:xfrm>
        </p:spPr>
      </p:pic>
    </p:spTree>
    <p:extLst>
      <p:ext uri="{BB962C8B-B14F-4D97-AF65-F5344CB8AC3E}">
        <p14:creationId xmlns:p14="http://schemas.microsoft.com/office/powerpoint/2010/main" val="24381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91" y="561315"/>
            <a:ext cx="9144000" cy="932774"/>
          </a:xfrm>
        </p:spPr>
        <p:txBody>
          <a:bodyPr/>
          <a:lstStyle/>
          <a:p>
            <a:r>
              <a:rPr lang="en-US" dirty="0" smtClean="0"/>
              <a:t>Our Mistakes: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204" y="2216856"/>
            <a:ext cx="9144000" cy="34868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failed to make the project a web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User’s or Client’s search result failed to show up in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smtClean="0"/>
              <a:t>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failed to use a keyword other than the District Keyword in the search 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failed to make the password encrypted.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29" y="296298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29" y="1013987"/>
            <a:ext cx="10515600" cy="13605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That is all about our JAVA Project.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Project: Home Renting Management System (using JAVA)</vt:lpstr>
      <vt:lpstr>PowerPoint Presentation</vt:lpstr>
      <vt:lpstr>How to use it?</vt:lpstr>
      <vt:lpstr>Log In as Owner:</vt:lpstr>
      <vt:lpstr>Create Advertisement:</vt:lpstr>
      <vt:lpstr>Log in as Client or User:</vt:lpstr>
      <vt:lpstr>After Searching:</vt:lpstr>
      <vt:lpstr>Our Mistakes:</vt:lpstr>
      <vt:lpstr>Thank You.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Home Renting Management System (using JAVA)</dc:title>
  <dc:creator>ismail - [2010]</dc:creator>
  <cp:lastModifiedBy>ismail - [2010]</cp:lastModifiedBy>
  <cp:revision>13</cp:revision>
  <dcterms:created xsi:type="dcterms:W3CDTF">2019-01-17T01:15:17Z</dcterms:created>
  <dcterms:modified xsi:type="dcterms:W3CDTF">2019-01-17T03:23:51Z</dcterms:modified>
</cp:coreProperties>
</file>