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3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0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323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85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7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0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45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9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DD2F71-60BA-418A-A32A-2A9E62D92706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556A2A-D7CD-4B3C-9973-79468E48CE0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4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C44CC-ACC9-45A3-A604-A59FDD99F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Capturing data from Pulse Heart Rate Sensor using </a:t>
            </a:r>
            <a:r>
              <a:rPr lang="en-US" sz="7200" dirty="0" err="1"/>
              <a:t>Hyperterminal</a:t>
            </a:r>
            <a:endParaRPr lang="en-IN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335519-77E7-44C4-9AD3-13BEFC3DB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30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7343-3A9A-417E-B8C6-06828A6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F46-C195-4AFD-8D61-15FF0C37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2385"/>
            <a:ext cx="10178322" cy="5497207"/>
          </a:xfrm>
        </p:spPr>
        <p:txBody>
          <a:bodyPr/>
          <a:lstStyle/>
          <a:p>
            <a:r>
              <a:rPr lang="en-US" dirty="0"/>
              <a:t>You can open the file and view the data in excel.  A scatter plot has also been show. The data is in a certain range mostly. The left column represents the data from sensor, the right column represents the time </a:t>
            </a:r>
            <a:r>
              <a:rPr lang="en-US"/>
              <a:t>in milliseconds.: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EF62-3394-49D8-BA4A-D18E9A8B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7" y="1516736"/>
            <a:ext cx="9528828" cy="50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3AC0C-36CC-4BB7-BB26-D3D69C2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8DE72A-350E-4E9B-B236-0C3F96E8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r>
              <a:rPr lang="en-US" dirty="0"/>
              <a:t>Connect the Sensor to Arduino and hold it as shown. “+” wire of sensor connected to 3.3 V, “-” wire connected to “GND” and the third wire is used for sending data, and here it’s connected to pin A0 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2BCF1-3D2D-49D1-8954-5500B30A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9" y="1871014"/>
            <a:ext cx="6051982" cy="39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AA59-6DB4-4BF9-8947-0CC8002B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3544-C1CA-45D1-B4AC-D2D0F1D2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2385"/>
            <a:ext cx="10178322" cy="5497207"/>
          </a:xfrm>
        </p:spPr>
        <p:txBody>
          <a:bodyPr/>
          <a:lstStyle/>
          <a:p>
            <a:r>
              <a:rPr lang="en-US" dirty="0"/>
              <a:t>Upload the Arduino Code as given below: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BD69E-0195-44DC-BCEE-DACDA656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992308"/>
            <a:ext cx="5779363" cy="48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4B0C-0958-4BE0-85A2-338438DD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B6E9-D68B-44F7-BB84-F91358FF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Open the Serial Monitor to check if data is being transmitted: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8D2A-9523-4F72-873C-400EADB6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75" y="1406603"/>
            <a:ext cx="7689246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08D2-44A7-45E4-A7E2-E0BCE20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9C5D-3B57-4D65-BA8A-E28B4E76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Hyperterminal</a:t>
            </a:r>
            <a:r>
              <a:rPr lang="en-US" dirty="0"/>
              <a:t> Application, from the </a:t>
            </a:r>
            <a:r>
              <a:rPr lang="en-US" dirty="0" err="1"/>
              <a:t>Hyperterminal</a:t>
            </a:r>
            <a:r>
              <a:rPr lang="en-US" dirty="0"/>
              <a:t> zip file. You’ll get the below dialog box. Enter some name and press OK: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BE3F-2B00-4A11-9583-72586EF8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08" y="1690688"/>
            <a:ext cx="8108383" cy="44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3CD3-B4DB-4BED-A7E1-8D2FF817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2468-578D-4A08-944A-28F43F90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Select the option as shown below from the next dialog box (Select your Arduino port, that is):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FFC17-601A-4DA9-BFFE-F1EED0FCC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20" y="1236640"/>
            <a:ext cx="7214157" cy="49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4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4BBA-00FD-488B-9612-E64F3EF8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EEA9-CAC3-442B-A9CC-9CC8492B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Set Baud Rate as 9600, as is needed for Arduino: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8DD20-66BB-42A9-9DA1-A81DA1DF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04" y="1152853"/>
            <a:ext cx="8023675" cy="48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7A1-27E2-41F5-8749-568F19E7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A5EF-D218-4787-B3ED-71557311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The screen below is expected to appear. Click on Transfer and select Capture Text: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4205C-7BD1-49FE-9569-B49E6C28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04" y="1471923"/>
            <a:ext cx="6876845" cy="4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4EB3-5A31-41AB-B7EB-A1FF5018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74D9-1ED8-4A00-B6A3-650C3BDD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Select location where you want to save, and save it as a “.csv” file: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B0540-79EC-46CF-ADCD-61A0783A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36" y="1021538"/>
            <a:ext cx="7612434" cy="51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481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86</TotalTime>
  <Words>221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Capturing data from Pulse Heart Rate Sensor using Hyperterminal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Raw Data with Hyperterminal:</dc:title>
  <dc:creator>Sayantan Dey</dc:creator>
  <cp:lastModifiedBy>Sayantan Dey</cp:lastModifiedBy>
  <cp:revision>7</cp:revision>
  <dcterms:created xsi:type="dcterms:W3CDTF">2020-07-19T16:17:57Z</dcterms:created>
  <dcterms:modified xsi:type="dcterms:W3CDTF">2020-08-22T20:31:59Z</dcterms:modified>
</cp:coreProperties>
</file>