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Karl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Karl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cc5afe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9cc5af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cc5afe19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89cc5afe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85a365a7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8b85a365a7_2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85a365a7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b85a365a7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b85a365a7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b85a365a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b85a365a7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b85a365a7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85a365a7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8b85a365a7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85a365a7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8b85a365a7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85a365a7_2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8b85a365a7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85a365a7_2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85a365a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cc5afe1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89cc5afe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cc5afe1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89cc5afe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cc5afe19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89cc5afe1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cc5afe19_1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9cc5afe1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cc5afe19_1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9cc5afe19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9cc5afe19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9cc5afe19_1_3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9cc5afe19_1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9cc5afe19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cc5afe19_1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89cc5afe19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14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120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16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75" name="Google Shape;75;p1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80" name="Google Shape;80;p1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0" name="Google Shape;90;p20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20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94" name="Google Shape;94;p2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00" name="Google Shape;100;p2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2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120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06" name="Google Shape;106;p2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2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11" name="Google Shape;111;p2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19" name="Google Shape;119;p2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2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24" name="Google Shape;124;p2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28" name="Google Shape;128;p2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133" name="Google Shape;133;p2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ctrTitle"/>
          </p:nvPr>
        </p:nvSpPr>
        <p:spPr>
          <a:xfrm>
            <a:off x="0" y="3"/>
            <a:ext cx="48813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Stanford Car Classification</a:t>
            </a:r>
            <a:endParaRPr b="1" sz="4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6441000" y="4190575"/>
            <a:ext cx="2703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Sayantan Chattopadhyay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type="title"/>
          </p:nvPr>
        </p:nvSpPr>
        <p:spPr>
          <a:xfrm>
            <a:off x="52075" y="2965100"/>
            <a:ext cx="28077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6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br>
              <a:rPr b="1" lang="en" sz="36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36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Predictive</a:t>
            </a:r>
            <a:br>
              <a:rPr b="1" lang="en" sz="36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36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Modelling </a:t>
            </a:r>
            <a:endParaRPr b="1" sz="3600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7274500" y="23700"/>
            <a:ext cx="20115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Inception V3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Results </a:t>
            </a:r>
            <a:endParaRPr/>
          </a:p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81" y="23688"/>
            <a:ext cx="5138294" cy="5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75" y="0"/>
            <a:ext cx="51860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1"/>
          <p:cNvSpPr txBox="1"/>
          <p:nvPr/>
        </p:nvSpPr>
        <p:spPr>
          <a:xfrm>
            <a:off x="7168200" y="-80600"/>
            <a:ext cx="19758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25" y="0"/>
            <a:ext cx="52371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7297200" y="0"/>
            <a:ext cx="20754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MobileNet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V2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00" y="0"/>
            <a:ext cx="51775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75" y="37875"/>
            <a:ext cx="5164749" cy="51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4"/>
          <p:cNvSpPr txBox="1"/>
          <p:nvPr/>
        </p:nvSpPr>
        <p:spPr>
          <a:xfrm>
            <a:off x="7221475" y="-40375"/>
            <a:ext cx="22572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-50"/>
            <a:ext cx="5203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idx="4294967295" type="ctrTitle"/>
          </p:nvPr>
        </p:nvSpPr>
        <p:spPr>
          <a:xfrm>
            <a:off x="221725" y="1173775"/>
            <a:ext cx="71142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</a:t>
            </a:r>
            <a:r>
              <a:rPr lang="en" sz="3200"/>
              <a:t>578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chemeClr val="accent2"/>
                </a:solidFill>
              </a:rPr>
              <a:t>Validation Loss</a:t>
            </a:r>
            <a:b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/>
              <a:t>0.828</a:t>
            </a: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rgbClr val="00BCD4"/>
                </a:solidFill>
              </a:rPr>
              <a:t>Validation Accuracy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/>
              <a:t>0.964 </a:t>
            </a:r>
            <a:r>
              <a:rPr lang="en" sz="2800">
                <a:solidFill>
                  <a:schemeClr val="accent2"/>
                </a:solidFill>
              </a:rPr>
              <a:t>Top Five Validation Accuracy</a:t>
            </a:r>
            <a:endParaRPr b="1" i="0" sz="2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5"/>
          <p:cNvSpPr txBox="1"/>
          <p:nvPr/>
        </p:nvSpPr>
        <p:spPr>
          <a:xfrm>
            <a:off x="172175" y="124350"/>
            <a:ext cx="66717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Final Model Performance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191275" y="0"/>
            <a:ext cx="4887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46"/>
          <p:cNvSpPr txBox="1"/>
          <p:nvPr/>
        </p:nvSpPr>
        <p:spPr>
          <a:xfrm>
            <a:off x="133475" y="1053900"/>
            <a:ext cx="63033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MobileNet V2 pretrained model performed the best on given dataset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Both pretrained models improved when layers were trainable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Predictive Model correctly identified over 80 percent of unseen images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 future the neural network can be improved with more modern car data provided </a:t>
            </a: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particularly</a:t>
            </a: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for car manufacturers under represented in the original dataset.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52075" y="3022500"/>
            <a:ext cx="28269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br>
              <a:rPr b="1" lang="en" sz="3600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3600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b="1" sz="3600">
              <a:solidFill>
                <a:srgbClr val="FFC10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208800" y="258225"/>
            <a:ext cx="2400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Sources</a:t>
            </a:r>
            <a:r>
              <a:rPr lang="en" sz="3600">
                <a:solidFill>
                  <a:schemeClr val="dk2"/>
                </a:solidFill>
              </a:rPr>
              <a:t>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" y="1931722"/>
            <a:ext cx="2315338" cy="105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500" y="1620925"/>
            <a:ext cx="3723624" cy="1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4294967295" type="ctrTitle"/>
          </p:nvPr>
        </p:nvSpPr>
        <p:spPr>
          <a:xfrm>
            <a:off x="113775" y="881225"/>
            <a:ext cx="54447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/>
              <a:t>196</a:t>
            </a:r>
            <a:r>
              <a:rPr lang="en" sz="2800"/>
              <a:t> </a:t>
            </a:r>
            <a:r>
              <a:rPr lang="en" sz="2800">
                <a:solidFill>
                  <a:schemeClr val="accent2"/>
                </a:solidFill>
              </a:rPr>
              <a:t>Car Classes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lang="en" sz="3200"/>
              <a:t>8,144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solidFill>
                  <a:schemeClr val="accent2"/>
                </a:solidFill>
              </a:rPr>
              <a:t>Car Training Images</a:t>
            </a:r>
            <a:b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/>
              <a:t>8,041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Domestic Grosses</a:t>
            </a:r>
            <a:endParaRPr b="1" i="0" sz="2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219975" y="154325"/>
            <a:ext cx="52323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Stanford Car </a:t>
            </a: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38" y="2555525"/>
            <a:ext cx="3608516" cy="24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ctrTitle"/>
          </p:nvPr>
        </p:nvSpPr>
        <p:spPr>
          <a:xfrm>
            <a:off x="52075" y="2879025"/>
            <a:ext cx="35061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chemeClr val="accent1"/>
                </a:solidFill>
              </a:rPr>
              <a:t>2.</a:t>
            </a:r>
            <a:br>
              <a:rPr lang="en" sz="3600">
                <a:solidFill>
                  <a:schemeClr val="accent1"/>
                </a:solidFill>
              </a:rPr>
            </a:br>
            <a:r>
              <a:rPr lang="en" sz="3600">
                <a:solidFill>
                  <a:schemeClr val="accent1"/>
                </a:solidFill>
              </a:rPr>
              <a:t>Exploratory Data Analysis</a:t>
            </a:r>
            <a:r>
              <a:rPr lang="en" sz="4000">
                <a:solidFill>
                  <a:schemeClr val="accent1"/>
                </a:solidFill>
              </a:rPr>
              <a:t> 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70" name="Google Shape;170;p33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4294967295" type="ctrTitle"/>
          </p:nvPr>
        </p:nvSpPr>
        <p:spPr>
          <a:xfrm>
            <a:off x="6809525" y="-57400"/>
            <a:ext cx="2605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400" y="0"/>
            <a:ext cx="3928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50" y="0"/>
            <a:ext cx="56374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75" y="0"/>
            <a:ext cx="53138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00" y="0"/>
            <a:ext cx="52787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