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Karla" pitchFamily="2" charset="0"/>
      <p:regular r:id="rId22"/>
      <p:bold r:id="rId23"/>
      <p:italic r:id="rId24"/>
      <p:boldItalic r:id="rId25"/>
    </p:embeddedFont>
    <p:embeddedFont>
      <p:font typeface="Montserrat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1"/>
  </p:normalViewPr>
  <p:slideViewPr>
    <p:cSldViewPr snapToGrid="0">
      <p:cViewPr varScale="1">
        <p:scale>
          <a:sx n="135" d="100"/>
          <a:sy n="135" d="100"/>
        </p:scale>
        <p:origin x="184" y="1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cc5afe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89cc5afe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cc5afe1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89cc5afe1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85a365a7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8b85a365a7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b85a365a7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8b85a365a7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b85a365a7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8b85a365a7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b85a365a7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8b85a365a7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b85a365a7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8b85a365a7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85a365a7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8b85a365a7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b85a365a7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8b85a365a7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b85a365a7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b85a365a7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cc5afe1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9cc5afe1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cc5afe1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89cc5afe1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cc5afe19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89cc5afe19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9cc5afe19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89cc5afe19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cc5afe19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89cc5afe19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9cc5afe19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89cc5afe19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9cc5afe19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89cc5afe19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9cc5afe19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89cc5afe19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52" name="Google Shape;52;p1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56" name="Google Shape;56;p1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14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0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 b="0" i="0" u="none" strike="noStrike" cap="none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_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62" name="Google Shape;62;p1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75" name="Google Shape;75;p17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_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80" name="Google Shape;80;p1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90" name="Google Shape;90;p2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Google Shape;91;p20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94" name="Google Shape;94;p2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00" name="Google Shape;100;p2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22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0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 b="0" i="0" u="none" strike="noStrike" cap="none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06" name="Google Shape;106;p2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" name="Google Shape;107;p2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11" name="Google Shape;111;p2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19" name="Google Shape;119;p2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24" name="Google Shape;124;p2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5" name="Google Shape;125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28" name="Google Shape;128;p2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33" name="Google Shape;133;p2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ctrTitle"/>
          </p:nvPr>
        </p:nvSpPr>
        <p:spPr>
          <a:xfrm>
            <a:off x="0" y="3"/>
            <a:ext cx="48813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Stanford Car Classification</a:t>
            </a:r>
            <a:endParaRPr sz="4000"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6441000" y="4190575"/>
            <a:ext cx="270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Sayantan Chattopadhyay</a:t>
            </a:r>
            <a:endParaRPr sz="24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52075" y="2965100"/>
            <a:ext cx="2807700" cy="1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 b="1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br>
              <a:rPr lang="en" sz="3600" b="1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600" b="1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Predictive</a:t>
            </a:r>
            <a:br>
              <a:rPr lang="en" sz="3600" b="1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600" b="1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Modelling </a:t>
            </a:r>
            <a:endParaRPr sz="3600" b="1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7274500" y="23700"/>
            <a:ext cx="2011500" cy="1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Inception V3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Results </a:t>
            </a:r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8" name="Google Shape;2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881" y="23688"/>
            <a:ext cx="5138294" cy="5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75" y="0"/>
            <a:ext cx="51860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0" name="Google Shape;220;p41"/>
          <p:cNvSpPr txBox="1"/>
          <p:nvPr/>
        </p:nvSpPr>
        <p:spPr>
          <a:xfrm>
            <a:off x="7168200" y="-80600"/>
            <a:ext cx="1975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25" y="0"/>
            <a:ext cx="52371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7" name="Google Shape;227;p42"/>
          <p:cNvSpPr txBox="1"/>
          <p:nvPr/>
        </p:nvSpPr>
        <p:spPr>
          <a:xfrm>
            <a:off x="7297200" y="0"/>
            <a:ext cx="2075400" cy="16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MobileNet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V2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200" y="0"/>
            <a:ext cx="517755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34" name="Google Shape;2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75" y="37875"/>
            <a:ext cx="5164749" cy="510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40" name="Google Shape;240;p44"/>
          <p:cNvSpPr txBox="1"/>
          <p:nvPr/>
        </p:nvSpPr>
        <p:spPr>
          <a:xfrm>
            <a:off x="7221475" y="-40375"/>
            <a:ext cx="2257200" cy="2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50" y="-50"/>
            <a:ext cx="52031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>
            <a:spLocks noGrp="1"/>
          </p:cNvSpPr>
          <p:nvPr>
            <p:ph type="ctrTitle" idx="4294967295"/>
          </p:nvPr>
        </p:nvSpPr>
        <p:spPr>
          <a:xfrm>
            <a:off x="221725" y="1173775"/>
            <a:ext cx="7114200" cy="18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lang="en" sz="320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0.</a:t>
            </a:r>
            <a:r>
              <a:rPr lang="en" sz="3200" dirty="0"/>
              <a:t>578</a:t>
            </a:r>
            <a:r>
              <a:rPr lang="en" sz="280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 dirty="0">
                <a:solidFill>
                  <a:schemeClr val="accent2"/>
                </a:solidFill>
              </a:rPr>
              <a:t>Validation Loss</a:t>
            </a:r>
            <a:br>
              <a:rPr lang="en" sz="2800" b="1" i="0" u="none" strike="noStrike" cap="none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 dirty="0"/>
              <a:t>82.8%</a:t>
            </a:r>
            <a:r>
              <a:rPr lang="en" sz="320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 dirty="0">
                <a:solidFill>
                  <a:srgbClr val="00BCD4"/>
                </a:solidFill>
              </a:rPr>
              <a:t>Validation Accuracy</a:t>
            </a:r>
            <a:br>
              <a:rPr lang="en" sz="2800" b="1" i="0" u="none" strike="noStrike" cap="none" dirty="0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 dirty="0"/>
              <a:t>96.4% </a:t>
            </a:r>
            <a:r>
              <a:rPr lang="en" sz="2800" dirty="0">
                <a:solidFill>
                  <a:schemeClr val="accent2"/>
                </a:solidFill>
              </a:rPr>
              <a:t>Top Five Validation Accuracy</a:t>
            </a:r>
            <a:endParaRPr sz="28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48" name="Google Shape;248;p45"/>
          <p:cNvSpPr txBox="1"/>
          <p:nvPr/>
        </p:nvSpPr>
        <p:spPr>
          <a:xfrm>
            <a:off x="172175" y="124350"/>
            <a:ext cx="6671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Final Model Performance</a:t>
            </a:r>
            <a:endParaRPr sz="3600"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191275" y="0"/>
            <a:ext cx="4887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3600"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46"/>
          <p:cNvSpPr txBox="1"/>
          <p:nvPr/>
        </p:nvSpPr>
        <p:spPr>
          <a:xfrm>
            <a:off x="133475" y="1053900"/>
            <a:ext cx="6303300" cy="3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MobileNet</a:t>
            </a:r>
            <a:r>
              <a:rPr lang="en" sz="2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V2 pretrained model performed the best on given dataset</a:t>
            </a:r>
            <a:endParaRPr sz="22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Both pretrained models </a:t>
            </a: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improved performance when </a:t>
            </a:r>
            <a:r>
              <a:rPr lang="en" sz="2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layers were trainable</a:t>
            </a:r>
            <a:endParaRPr sz="22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Predictive Model correctly identified over 82 percent of unseen images</a:t>
            </a:r>
            <a:endParaRPr sz="22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 future the neural network can be improved with more modern car data provided particularly for car manufacturers under represented in the original dataset.</a:t>
            </a:r>
            <a:endParaRPr sz="22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ctrTitle"/>
          </p:nvPr>
        </p:nvSpPr>
        <p:spPr>
          <a:xfrm>
            <a:off x="52075" y="3022500"/>
            <a:ext cx="2826900" cy="17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 b="1">
                <a:solidFill>
                  <a:srgbClr val="FFC107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br>
              <a:rPr lang="en" sz="3600" b="1">
                <a:solidFill>
                  <a:srgbClr val="FFC107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600" b="1">
                <a:solidFill>
                  <a:srgbClr val="FFC107"/>
                </a:solidFill>
                <a:latin typeface="Montserrat"/>
                <a:ea typeface="Montserrat"/>
                <a:cs typeface="Montserrat"/>
                <a:sym typeface="Montserrat"/>
              </a:rPr>
              <a:t>Data Wrangling</a:t>
            </a:r>
            <a:endParaRPr sz="3600" b="1">
              <a:solidFill>
                <a:srgbClr val="FFC10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>
            <a:spLocks noGrp="1"/>
          </p:cNvSpPr>
          <p:nvPr>
            <p:ph type="title"/>
          </p:nvPr>
        </p:nvSpPr>
        <p:spPr>
          <a:xfrm>
            <a:off x="208800" y="258225"/>
            <a:ext cx="24006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Sources</a:t>
            </a:r>
            <a:r>
              <a:rPr lang="en" sz="3600">
                <a:solidFill>
                  <a:schemeClr val="dk2"/>
                </a:solidFill>
              </a:rPr>
              <a:t> 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54" name="Google Shape;154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55" name="Google Shape;1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" y="1931722"/>
            <a:ext cx="2315338" cy="105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500" y="1620925"/>
            <a:ext cx="3723624" cy="16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ctrTitle" idx="4294967295"/>
          </p:nvPr>
        </p:nvSpPr>
        <p:spPr>
          <a:xfrm>
            <a:off x="113775" y="881225"/>
            <a:ext cx="54447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lang="en" sz="3200"/>
              <a:t>196</a:t>
            </a:r>
            <a:r>
              <a:rPr lang="en" sz="2800"/>
              <a:t> </a:t>
            </a:r>
            <a:r>
              <a:rPr lang="en" sz="2800">
                <a:solidFill>
                  <a:schemeClr val="accent2"/>
                </a:solidFill>
              </a:rPr>
              <a:t>Car Classes</a:t>
            </a:r>
            <a:endParaRPr sz="3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lang="en" sz="3200"/>
              <a:t>8,144</a:t>
            </a:r>
            <a:r>
              <a:rPr lang="en" sz="2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solidFill>
                  <a:schemeClr val="accent2"/>
                </a:solidFill>
              </a:rPr>
              <a:t>Car Training Images</a:t>
            </a:r>
            <a:br>
              <a:rPr lang="en" sz="28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/>
              <a:t>8,041</a:t>
            </a:r>
            <a:r>
              <a:rPr lang="en" sz="2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Domestic Grosses</a:t>
            </a:r>
            <a:endParaRPr sz="28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63" name="Google Shape;163;p32"/>
          <p:cNvSpPr txBox="1"/>
          <p:nvPr/>
        </p:nvSpPr>
        <p:spPr>
          <a:xfrm>
            <a:off x="219975" y="154325"/>
            <a:ext cx="52323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Stanford Car Dataset</a:t>
            </a:r>
            <a:endParaRPr sz="3600"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38" y="2555525"/>
            <a:ext cx="3608516" cy="24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ctrTitle"/>
          </p:nvPr>
        </p:nvSpPr>
        <p:spPr>
          <a:xfrm>
            <a:off x="52075" y="2879025"/>
            <a:ext cx="3506100" cy="1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>
                <a:solidFill>
                  <a:schemeClr val="accent1"/>
                </a:solidFill>
              </a:rPr>
              <a:t>2.</a:t>
            </a:r>
            <a:br>
              <a:rPr lang="en" sz="3600">
                <a:solidFill>
                  <a:schemeClr val="accent1"/>
                </a:solidFill>
              </a:rPr>
            </a:br>
            <a:r>
              <a:rPr lang="en" sz="3600">
                <a:solidFill>
                  <a:schemeClr val="accent1"/>
                </a:solidFill>
              </a:rPr>
              <a:t>Exploratory Data Analysis</a:t>
            </a:r>
            <a:r>
              <a:rPr lang="en" sz="4000">
                <a:solidFill>
                  <a:schemeClr val="accent1"/>
                </a:solidFill>
              </a:rPr>
              <a:t> 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70" name="Google Shape;170;p33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ctrTitle" idx="4294967295"/>
          </p:nvPr>
        </p:nvSpPr>
        <p:spPr>
          <a:xfrm>
            <a:off x="6809525" y="-57400"/>
            <a:ext cx="26055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Visualizations</a:t>
            </a:r>
            <a:endParaRPr sz="2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400" y="0"/>
            <a:ext cx="3928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50" y="0"/>
            <a:ext cx="56374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75" y="0"/>
            <a:ext cx="53138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900" y="0"/>
            <a:ext cx="52787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On-screen Show (16:9)</PresentationFormat>
  <Paragraphs>40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Karla</vt:lpstr>
      <vt:lpstr>Montserrat</vt:lpstr>
      <vt:lpstr>Arial</vt:lpstr>
      <vt:lpstr>Simple Light</vt:lpstr>
      <vt:lpstr>Arviragus template</vt:lpstr>
      <vt:lpstr>Stanford Car Classification</vt:lpstr>
      <vt:lpstr>1. Data Wrangling</vt:lpstr>
      <vt:lpstr>Sources </vt:lpstr>
      <vt:lpstr> 196 Car Classes 8,144 Car Training Images 8,041 Domestic Grosses</vt:lpstr>
      <vt:lpstr>2. Exploratory Data Analysis </vt:lpstr>
      <vt:lpstr>Visualizations</vt:lpstr>
      <vt:lpstr>PowerPoint Presentation</vt:lpstr>
      <vt:lpstr>PowerPoint Presentation</vt:lpstr>
      <vt:lpstr>PowerPoint Presentation</vt:lpstr>
      <vt:lpstr>3. Predictive Modelling </vt:lpstr>
      <vt:lpstr>Inception V3 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0.578 Validation Loss 82.8% Validation Accuracy 96.4% Top Five Validation Accuracy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 Car Classification</dc:title>
  <cp:lastModifiedBy>Sayantan Chattopadhyay</cp:lastModifiedBy>
  <cp:revision>3</cp:revision>
  <dcterms:modified xsi:type="dcterms:W3CDTF">2020-07-03T20:32:45Z</dcterms:modified>
</cp:coreProperties>
</file>