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 Slab"/>
      <p:regular r:id="rId13"/>
      <p:bold r:id="rId14"/>
    </p:embeddedFon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Slab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Slab-bold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f0d3ce1f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f0d3ce1f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f0d3ce1f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f0d3ce1f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f0d3ce1f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f0d3ce1f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f0d3ce1fe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f0d3ce1fe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95762df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595762df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f0d3ce1f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f0d3ce1f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sayantanHack/thm_maldev/" TargetMode="External"/><Relationship Id="rId4" Type="http://schemas.openxmlformats.org/officeDocument/2006/relationships/hyperlink" Target="https://github.com/BishopFox/sliver/wik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436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520600" y="714375"/>
            <a:ext cx="7337700" cy="86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Real Attack </a:t>
            </a:r>
            <a:r>
              <a:rPr lang="en"/>
              <a:t>- Nim material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3582050" y="3684125"/>
            <a:ext cx="4789800" cy="5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</a:t>
            </a:r>
            <a:r>
              <a:rPr lang="en"/>
              <a:t>y @SayantanHack</a:t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3538" y="1581975"/>
            <a:ext cx="1076925" cy="107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436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all are Real Attacks ?</a:t>
            </a:r>
            <a:endParaRPr/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7900" y="1489825"/>
            <a:ext cx="4133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attacks are real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depends on the perspective and the impact (Risk Factor)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Except Movies</a:t>
            </a:r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925" y="1489825"/>
            <a:ext cx="3478175" cy="2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436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Exploitation : {using : “</a:t>
            </a:r>
            <a:r>
              <a:rPr lang="en">
                <a:latin typeface="Verdana"/>
                <a:ea typeface="Verdana"/>
                <a:cs typeface="Verdana"/>
                <a:sym typeface="Verdana"/>
              </a:rPr>
              <a:t>Malware”</a:t>
            </a:r>
            <a:r>
              <a:rPr lang="en"/>
              <a:t>}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Platform : “Windows”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Arch : “x86 | x64”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: “DLL Injection | Shell Code Injection”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Tools : { Lang : “Nim” ,   </a:t>
            </a:r>
            <a:endParaRPr/>
          </a:p>
          <a:p>
            <a:pPr indent="45720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Lib: “Winim”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}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436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Nim ??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2050">
                <a:solidFill>
                  <a:srgbClr val="FFFFFF"/>
                </a:solidFill>
                <a:highlight>
                  <a:srgbClr val="1E202A"/>
                </a:highlight>
                <a:latin typeface="Arial"/>
                <a:ea typeface="Arial"/>
                <a:cs typeface="Arial"/>
                <a:sym typeface="Arial"/>
              </a:rPr>
              <a:t>Nim is a statically typed compiled systems programming language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: C ;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Syntactically : Python;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Translate</a:t>
            </a:r>
            <a:r>
              <a:rPr lang="en"/>
              <a:t> to C then compiled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https://nim-lang.org/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050" y="4580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0301" y="1585213"/>
            <a:ext cx="4335811" cy="2888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436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Detectability ??	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Off course </a:t>
            </a:r>
            <a:r>
              <a:rPr b="1" lang="en"/>
              <a:t>Yes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no </a:t>
            </a:r>
            <a:r>
              <a:rPr lang="en"/>
              <a:t>means</a:t>
            </a:r>
            <a:r>
              <a:rPr lang="en"/>
              <a:t> can be 100% EDR/ AV/ Defender proof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a POC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can hide in a Haystack Go ahead….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13436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H4ck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the nim code [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https://github.com/sayantanHack/thm_maldev/</a:t>
            </a:r>
            <a:r>
              <a:rPr lang="en"/>
              <a:t> 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Shellcode [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https://github.com/BishopFox/sliver/wiki</a:t>
            </a:r>
            <a:r>
              <a:rPr lang="en"/>
              <a:t> </a:t>
            </a:r>
            <a:r>
              <a:rPr lang="en"/>
              <a:t>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 a session on sliver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Transfer the payload to victim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Exploit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867950" y="326500"/>
            <a:ext cx="23166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L3t`s H4ck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1300" y="1155477"/>
            <a:ext cx="6103590" cy="374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