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0" d="100"/>
          <a:sy n="60" d="100"/>
        </p:scale>
        <p:origin x="79" y="19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13974-668B-4CC7-AABE-93020F8B9860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755B9-7A64-406B-A55E-C3EA19027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0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88d4a3e-f5d5-4c6b-b66d-41023c2bcaaa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88d4a3e-f5d5-4c6b-b66d-41023c2bcaa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Trip_card_cash_BI_report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30-09-2022 05:44:32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30-09-2022 05:42:10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38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Trip_card_cash_BI_report</vt:lpstr>
      <vt:lpstr>Página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sayantan barat</cp:lastModifiedBy>
  <cp:revision>4</cp:revision>
  <dcterms:created xsi:type="dcterms:W3CDTF">2016-09-04T11:54:55Z</dcterms:created>
  <dcterms:modified xsi:type="dcterms:W3CDTF">2022-09-30T05:46:24Z</dcterms:modified>
</cp:coreProperties>
</file>