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0764" autoAdjust="0"/>
  </p:normalViewPr>
  <p:slideViewPr>
    <p:cSldViewPr>
      <p:cViewPr varScale="1">
        <p:scale>
          <a:sx n="74" d="100"/>
          <a:sy n="74" d="100"/>
        </p:scale>
        <p:origin x="-19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85A3E-04C5-4EDD-B9EB-36283F68DAD9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71A32-9793-41EC-8874-F475AC03D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61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71A32-9793-41EC-8874-F475AC03DC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60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724400"/>
            <a:ext cx="8229600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Exploratory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3400" y="6096000"/>
            <a:ext cx="4114800" cy="609600"/>
          </a:xfrm>
        </p:spPr>
        <p:txBody>
          <a:bodyPr>
            <a:normAutofit/>
          </a:bodyPr>
          <a:lstStyle/>
          <a:p>
            <a:pPr algn="r"/>
            <a:r>
              <a:rPr lang="en-US" sz="1400" b="1" dirty="0" smtClean="0"/>
              <a:t>Prepared By: </a:t>
            </a:r>
            <a:r>
              <a:rPr lang="en-US" sz="1400" b="1" dirty="0" err="1" smtClean="0"/>
              <a:t>Sayantan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Chakraborty</a:t>
            </a:r>
            <a:endParaRPr lang="en-US" sz="1400" b="1" dirty="0" smtClean="0"/>
          </a:p>
          <a:p>
            <a:pPr algn="r"/>
            <a:r>
              <a:rPr lang="en-US" sz="1400" b="1" dirty="0" smtClean="0"/>
              <a:t>Mentor: Dr. </a:t>
            </a:r>
            <a:r>
              <a:rPr lang="en-US" sz="1400" b="1" dirty="0" err="1" smtClean="0"/>
              <a:t>Vinod</a:t>
            </a:r>
            <a:endParaRPr lang="en-US" sz="1400" b="1" dirty="0"/>
          </a:p>
        </p:txBody>
      </p:sp>
      <p:pic>
        <p:nvPicPr>
          <p:cNvPr id="1026" name="Picture 2" descr="Image result for cere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305799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64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7. Which manufacturer sells cereals with high calories?</a:t>
            </a:r>
          </a:p>
          <a:p>
            <a:pPr marL="0" indent="0">
              <a:buNone/>
            </a:pPr>
            <a:r>
              <a:rPr lang="en-US" sz="2000" dirty="0"/>
              <a:t>&gt;</a:t>
            </a:r>
            <a:r>
              <a:rPr lang="en-US" sz="2000" dirty="0" err="1"/>
              <a:t>Cereals_data$mfr</a:t>
            </a:r>
            <a:r>
              <a:rPr lang="en-US" sz="2000" dirty="0"/>
              <a:t> = </a:t>
            </a:r>
            <a:r>
              <a:rPr lang="en-US" sz="2000" dirty="0" err="1"/>
              <a:t>as.factor</a:t>
            </a:r>
            <a:r>
              <a:rPr lang="en-US" sz="2000" dirty="0"/>
              <a:t>(</a:t>
            </a:r>
            <a:r>
              <a:rPr lang="en-US" sz="2000" dirty="0" err="1"/>
              <a:t>Cereals_data$mfr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 smtClean="0"/>
              <a:t>&gt;boxplot(</a:t>
            </a:r>
            <a:r>
              <a:rPr lang="en-US" sz="2000" dirty="0" err="1" smtClean="0"/>
              <a:t>calories~mfr,data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Cereals_data,main</a:t>
            </a:r>
            <a:r>
              <a:rPr lang="en-US" sz="2000" dirty="0"/>
              <a:t> = "Calories </a:t>
            </a:r>
            <a:r>
              <a:rPr lang="en-US" sz="2000" dirty="0" err="1"/>
              <a:t>Vs</a:t>
            </a:r>
            <a:r>
              <a:rPr lang="en-US" sz="2000" dirty="0"/>
              <a:t> Manufacturer",</a:t>
            </a:r>
            <a:r>
              <a:rPr lang="en-US" sz="2000" dirty="0" err="1"/>
              <a:t>xlab</a:t>
            </a:r>
            <a:r>
              <a:rPr lang="en-US" sz="2000" dirty="0"/>
              <a:t> = "</a:t>
            </a:r>
            <a:r>
              <a:rPr lang="en-US" sz="2000" dirty="0" smtClean="0"/>
              <a:t>Manufacturer</a:t>
            </a:r>
            <a:r>
              <a:rPr lang="en-US" sz="2000" dirty="0"/>
              <a:t>",</a:t>
            </a:r>
            <a:r>
              <a:rPr lang="en-US" sz="2000" dirty="0" err="1"/>
              <a:t>ylab</a:t>
            </a:r>
            <a:r>
              <a:rPr lang="en-US" sz="2000" dirty="0"/>
              <a:t> = "</a:t>
            </a:r>
            <a:r>
              <a:rPr lang="en-US" sz="2000" dirty="0" err="1"/>
              <a:t>Calories",col</a:t>
            </a:r>
            <a:r>
              <a:rPr lang="en-US" sz="2000" dirty="0"/>
              <a:t> = </a:t>
            </a:r>
            <a:r>
              <a:rPr lang="en-US" sz="2000" dirty="0" err="1"/>
              <a:t>heat.colors</a:t>
            </a:r>
            <a:r>
              <a:rPr lang="en-US" sz="2000" dirty="0"/>
              <a:t>(5</a:t>
            </a:r>
            <a:r>
              <a:rPr lang="en-US" sz="2000" dirty="0" smtClean="0"/>
              <a:t>))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60960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934200" y="2413338"/>
            <a:ext cx="1981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A- American Home food products</a:t>
            </a:r>
          </a:p>
          <a:p>
            <a:r>
              <a:rPr lang="en-US" dirty="0"/>
              <a:t>G- General mills</a:t>
            </a:r>
          </a:p>
          <a:p>
            <a:r>
              <a:rPr lang="en-US" dirty="0"/>
              <a:t>K- </a:t>
            </a:r>
            <a:r>
              <a:rPr lang="en-US" dirty="0" err="1"/>
              <a:t>kellogs</a:t>
            </a:r>
            <a:endParaRPr lang="en-US" dirty="0"/>
          </a:p>
          <a:p>
            <a:r>
              <a:rPr lang="en-US" dirty="0"/>
              <a:t>N- Nabisco</a:t>
            </a:r>
          </a:p>
          <a:p>
            <a:r>
              <a:rPr lang="en-US" dirty="0"/>
              <a:t>P- Post</a:t>
            </a:r>
          </a:p>
          <a:p>
            <a:r>
              <a:rPr lang="en-US" dirty="0"/>
              <a:t>Q- Quaker Oats</a:t>
            </a:r>
          </a:p>
          <a:p>
            <a:r>
              <a:rPr lang="en-US" dirty="0"/>
              <a:t>R- Ralston Purina</a:t>
            </a:r>
          </a:p>
        </p:txBody>
      </p:sp>
    </p:spTree>
    <p:extLst>
      <p:ext uri="{BB962C8B-B14F-4D97-AF65-F5344CB8AC3E}">
        <p14:creationId xmlns:p14="http://schemas.microsoft.com/office/powerpoint/2010/main" val="3544526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8. Which manufacturer sells cereals with highest rating?</a:t>
            </a:r>
          </a:p>
          <a:p>
            <a:pPr marL="0" indent="0">
              <a:buNone/>
            </a:pPr>
            <a:r>
              <a:rPr lang="en-US" sz="2000" dirty="0"/>
              <a:t>&gt;boxplot(</a:t>
            </a:r>
            <a:r>
              <a:rPr lang="en-US" sz="2000" dirty="0" err="1"/>
              <a:t>rating~mfr,data</a:t>
            </a:r>
            <a:r>
              <a:rPr lang="en-US" sz="2000" dirty="0"/>
              <a:t> = </a:t>
            </a:r>
            <a:r>
              <a:rPr lang="en-US" sz="2000" dirty="0" err="1"/>
              <a:t>Cereals_data,main</a:t>
            </a:r>
            <a:r>
              <a:rPr lang="en-US" sz="2000" dirty="0"/>
              <a:t> = "Rating </a:t>
            </a:r>
            <a:r>
              <a:rPr lang="en-US" sz="2000" dirty="0" err="1"/>
              <a:t>Vs</a:t>
            </a:r>
            <a:r>
              <a:rPr lang="en-US" sz="2000" dirty="0"/>
              <a:t> Manufacturer",</a:t>
            </a:r>
            <a:r>
              <a:rPr lang="en-US" sz="2000" dirty="0" err="1" smtClean="0"/>
              <a:t>xlab</a:t>
            </a:r>
            <a:r>
              <a:rPr lang="en-US" sz="2000" dirty="0" smtClean="0"/>
              <a:t> </a:t>
            </a:r>
            <a:r>
              <a:rPr lang="en-US" sz="2000" dirty="0"/>
              <a:t>= "Manufacturer",</a:t>
            </a:r>
            <a:r>
              <a:rPr lang="en-US" sz="2000" dirty="0" err="1"/>
              <a:t>ylab</a:t>
            </a:r>
            <a:r>
              <a:rPr lang="en-US" sz="2000" dirty="0"/>
              <a:t> = "</a:t>
            </a:r>
            <a:r>
              <a:rPr lang="en-US" sz="2000" dirty="0" err="1"/>
              <a:t>Rating",col</a:t>
            </a:r>
            <a:r>
              <a:rPr lang="en-US" sz="2000" dirty="0"/>
              <a:t> = </a:t>
            </a:r>
            <a:r>
              <a:rPr lang="en-US" sz="2000" dirty="0" err="1"/>
              <a:t>heat.colors</a:t>
            </a:r>
            <a:r>
              <a:rPr lang="en-US" sz="2000" dirty="0"/>
              <a:t>(5</a:t>
            </a:r>
            <a:r>
              <a:rPr lang="en-US" sz="2000" dirty="0" smtClean="0"/>
              <a:t>))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60960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934200" y="2413338"/>
            <a:ext cx="1981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A- American Home food products</a:t>
            </a:r>
          </a:p>
          <a:p>
            <a:r>
              <a:rPr lang="en-US" dirty="0"/>
              <a:t>G- General mills</a:t>
            </a:r>
          </a:p>
          <a:p>
            <a:r>
              <a:rPr lang="en-US" dirty="0"/>
              <a:t>K- </a:t>
            </a:r>
            <a:r>
              <a:rPr lang="en-US" dirty="0" err="1"/>
              <a:t>kellogs</a:t>
            </a:r>
            <a:endParaRPr lang="en-US" dirty="0"/>
          </a:p>
          <a:p>
            <a:r>
              <a:rPr lang="en-US" dirty="0"/>
              <a:t>N- Nabisco</a:t>
            </a:r>
          </a:p>
          <a:p>
            <a:r>
              <a:rPr lang="en-US" dirty="0"/>
              <a:t>P- Post</a:t>
            </a:r>
          </a:p>
          <a:p>
            <a:r>
              <a:rPr lang="en-US" dirty="0"/>
              <a:t>Q- Quaker Oats</a:t>
            </a:r>
          </a:p>
          <a:p>
            <a:r>
              <a:rPr lang="en-US" dirty="0"/>
              <a:t>R- Ralston Purina</a:t>
            </a:r>
          </a:p>
        </p:txBody>
      </p:sp>
    </p:spTree>
    <p:extLst>
      <p:ext uri="{BB962C8B-B14F-4D97-AF65-F5344CB8AC3E}">
        <p14:creationId xmlns:p14="http://schemas.microsoft.com/office/powerpoint/2010/main" val="1786630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76200"/>
            <a:ext cx="8229600" cy="762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00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9. What relation rating has with calories?</a:t>
            </a:r>
          </a:p>
          <a:p>
            <a:pPr marL="0" indent="0">
              <a:buNone/>
            </a:pPr>
            <a:r>
              <a:rPr lang="en-US" sz="2400" dirty="0" smtClean="0"/>
              <a:t>&gt;</a:t>
            </a:r>
            <a:r>
              <a:rPr lang="en-US" sz="2400" dirty="0" err="1" smtClean="0"/>
              <a:t>ggscatter</a:t>
            </a:r>
            <a:r>
              <a:rPr lang="en-US" sz="2400" dirty="0" smtClean="0"/>
              <a:t>(</a:t>
            </a:r>
            <a:r>
              <a:rPr lang="en-US" sz="2400" dirty="0" err="1" smtClean="0"/>
              <a:t>Cereals_data,x</a:t>
            </a:r>
            <a:r>
              <a:rPr lang="en-US" sz="2400" dirty="0" smtClean="0"/>
              <a:t> </a:t>
            </a:r>
            <a:r>
              <a:rPr lang="en-US" sz="2400" dirty="0"/>
              <a:t>= "</a:t>
            </a:r>
            <a:r>
              <a:rPr lang="en-US" sz="2400" dirty="0" err="1"/>
              <a:t>calories",y</a:t>
            </a:r>
            <a:r>
              <a:rPr lang="en-US" sz="2400" dirty="0"/>
              <a:t> = "</a:t>
            </a:r>
            <a:r>
              <a:rPr lang="en-US" sz="2400" dirty="0" err="1"/>
              <a:t>rating",add</a:t>
            </a:r>
            <a:r>
              <a:rPr lang="en-US" sz="2400" dirty="0"/>
              <a:t> = "</a:t>
            </a:r>
            <a:r>
              <a:rPr lang="en-US" sz="2400" dirty="0" err="1"/>
              <a:t>reg.line",conf.int</a:t>
            </a:r>
            <a:r>
              <a:rPr lang="en-US" sz="2400" dirty="0"/>
              <a:t> = </a:t>
            </a:r>
            <a:r>
              <a:rPr lang="en-US" sz="2400" dirty="0" err="1"/>
              <a:t>TRUE,cor.coef</a:t>
            </a:r>
            <a:r>
              <a:rPr lang="en-US" sz="2400" dirty="0"/>
              <a:t> = </a:t>
            </a:r>
            <a:r>
              <a:rPr lang="en-US" sz="2400" dirty="0" err="1"/>
              <a:t>TRUE,cor.method</a:t>
            </a:r>
            <a:r>
              <a:rPr lang="en-US" sz="2400" dirty="0"/>
              <a:t> = "</a:t>
            </a:r>
            <a:r>
              <a:rPr lang="en-US" sz="2400" dirty="0" err="1"/>
              <a:t>pearson</a:t>
            </a:r>
            <a:r>
              <a:rPr lang="en-US" sz="2400" dirty="0"/>
              <a:t>",</a:t>
            </a:r>
            <a:r>
              <a:rPr lang="en-US" sz="2400" dirty="0" err="1"/>
              <a:t>xlab</a:t>
            </a:r>
            <a:r>
              <a:rPr lang="en-US" sz="2400" dirty="0"/>
              <a:t> = "Calories",</a:t>
            </a:r>
            <a:r>
              <a:rPr lang="en-US" sz="2400" dirty="0" err="1"/>
              <a:t>ylab</a:t>
            </a:r>
            <a:r>
              <a:rPr lang="en-US" sz="2400" dirty="0"/>
              <a:t> = "Rating</a:t>
            </a:r>
            <a:r>
              <a:rPr lang="en-US" sz="2400" dirty="0" smtClean="0"/>
              <a:t>")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77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485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10. What relation sugar has with rating?</a:t>
            </a:r>
          </a:p>
          <a:p>
            <a:pPr marL="0" indent="0">
              <a:buNone/>
            </a:pPr>
            <a:r>
              <a:rPr lang="en-US" sz="2400" dirty="0"/>
              <a:t>&gt;</a:t>
            </a:r>
            <a:r>
              <a:rPr lang="en-US" sz="2400" dirty="0" err="1"/>
              <a:t>ggscatter</a:t>
            </a:r>
            <a:r>
              <a:rPr lang="en-US" sz="2400" dirty="0"/>
              <a:t>(</a:t>
            </a:r>
            <a:r>
              <a:rPr lang="en-US" sz="2400" dirty="0" err="1"/>
              <a:t>Cereals_data,x</a:t>
            </a:r>
            <a:r>
              <a:rPr lang="en-US" sz="2400" dirty="0"/>
              <a:t> = "</a:t>
            </a:r>
            <a:r>
              <a:rPr lang="en-US" sz="2400" dirty="0" err="1"/>
              <a:t>sugars",y</a:t>
            </a:r>
            <a:r>
              <a:rPr lang="en-US" sz="2400" dirty="0"/>
              <a:t> = "</a:t>
            </a:r>
            <a:r>
              <a:rPr lang="en-US" sz="2400" dirty="0" err="1"/>
              <a:t>rating",add</a:t>
            </a:r>
            <a:r>
              <a:rPr lang="en-US" sz="2400" dirty="0"/>
              <a:t> = "</a:t>
            </a:r>
            <a:r>
              <a:rPr lang="en-US" sz="2400" dirty="0" err="1"/>
              <a:t>reg.line",conf.int</a:t>
            </a:r>
            <a:r>
              <a:rPr lang="en-US" sz="2400" dirty="0"/>
              <a:t> = </a:t>
            </a:r>
            <a:r>
              <a:rPr lang="en-US" sz="2400" dirty="0" err="1"/>
              <a:t>TRUE,cor.coef</a:t>
            </a:r>
            <a:r>
              <a:rPr lang="en-US" sz="2400" dirty="0"/>
              <a:t> = </a:t>
            </a:r>
            <a:r>
              <a:rPr lang="en-US" sz="2400" dirty="0" err="1"/>
              <a:t>TRUE,cor.method</a:t>
            </a:r>
            <a:r>
              <a:rPr lang="en-US" sz="2400" dirty="0"/>
              <a:t> = "</a:t>
            </a:r>
            <a:r>
              <a:rPr lang="en-US" sz="2400" dirty="0" err="1"/>
              <a:t>pearson</a:t>
            </a:r>
            <a:r>
              <a:rPr lang="en-US" sz="2400" dirty="0"/>
              <a:t>",</a:t>
            </a:r>
            <a:r>
              <a:rPr lang="en-US" sz="2400" dirty="0" err="1"/>
              <a:t>xlab</a:t>
            </a:r>
            <a:r>
              <a:rPr lang="en-US" sz="2400" dirty="0"/>
              <a:t> = "Sugars",</a:t>
            </a:r>
            <a:r>
              <a:rPr lang="en-US" sz="2400" dirty="0" err="1"/>
              <a:t>ylab</a:t>
            </a:r>
            <a:r>
              <a:rPr lang="en-US" sz="2400" dirty="0"/>
              <a:t> = "Rating</a:t>
            </a:r>
            <a:r>
              <a:rPr lang="en-US" sz="2400" dirty="0" smtClean="0"/>
              <a:t>")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777240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8532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14400"/>
            <a:ext cx="6400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4636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We have to prepare 10 questions around calories and create a model based on the observations and find meaningful insights from the cereal dataset.</a:t>
            </a:r>
          </a:p>
          <a:p>
            <a:pPr marL="0" indent="0">
              <a:buNone/>
            </a:pPr>
            <a:r>
              <a:rPr lang="en-US" sz="2800" dirty="0" smtClean="0"/>
              <a:t>So let’s begin 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792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The cereal dataset with its nutritional breakup is as follows:</a:t>
            </a:r>
          </a:p>
          <a:p>
            <a:pPr marL="0" indent="0">
              <a:buNone/>
            </a:pPr>
            <a:r>
              <a:rPr lang="en-US" sz="2800" dirty="0" smtClean="0"/>
              <a:t>It has No of Observations as: 77</a:t>
            </a:r>
          </a:p>
          <a:p>
            <a:pPr marL="0" indent="0">
              <a:buNone/>
            </a:pPr>
            <a:r>
              <a:rPr lang="en-US" sz="2800" dirty="0" smtClean="0"/>
              <a:t>And No of Variables:16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41" y="2438400"/>
            <a:ext cx="8620259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158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008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3200" dirty="0" smtClean="0"/>
              <a:t>How many cereals are present in each type?</a:t>
            </a:r>
          </a:p>
          <a:p>
            <a:pPr marL="0" indent="0">
              <a:buNone/>
            </a:pPr>
            <a:r>
              <a:rPr lang="en-US" sz="2400" dirty="0" smtClean="0"/>
              <a:t>&gt;</a:t>
            </a:r>
            <a:r>
              <a:rPr lang="en-US" sz="2400" dirty="0" err="1" smtClean="0"/>
              <a:t>ggplot</a:t>
            </a:r>
            <a:r>
              <a:rPr lang="en-US" sz="2400" dirty="0" smtClean="0"/>
              <a:t>(</a:t>
            </a:r>
            <a:r>
              <a:rPr lang="en-US" sz="2400" dirty="0" err="1" smtClean="0"/>
              <a:t>data.frame</a:t>
            </a:r>
            <a:r>
              <a:rPr lang="en-US" sz="2400" dirty="0" smtClean="0"/>
              <a:t>(</a:t>
            </a:r>
            <a:r>
              <a:rPr lang="en-US" sz="2400" dirty="0" err="1" smtClean="0"/>
              <a:t>Cereals_data</a:t>
            </a:r>
            <a:r>
              <a:rPr lang="en-US" sz="2400" dirty="0"/>
              <a:t>), </a:t>
            </a:r>
            <a:r>
              <a:rPr lang="en-US" sz="2400" dirty="0" err="1"/>
              <a:t>aes</a:t>
            </a:r>
            <a:r>
              <a:rPr lang="en-US" sz="2400" dirty="0"/>
              <a:t>(x=</a:t>
            </a:r>
            <a:r>
              <a:rPr lang="en-US" sz="2400" dirty="0" err="1"/>
              <a:t>Cereals_data$type</a:t>
            </a:r>
            <a:r>
              <a:rPr lang="en-US" sz="2400" dirty="0"/>
              <a:t>)) + </a:t>
            </a:r>
            <a:r>
              <a:rPr lang="en-US" sz="2400" dirty="0" err="1"/>
              <a:t>geom_bar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639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152400"/>
            <a:ext cx="8229600" cy="762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00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2. How Calories are distributed?</a:t>
            </a:r>
          </a:p>
          <a:p>
            <a:pPr marL="0" indent="0">
              <a:buNone/>
            </a:pPr>
            <a:r>
              <a:rPr lang="en-US" sz="2400" dirty="0"/>
              <a:t>&gt;</a:t>
            </a:r>
            <a:r>
              <a:rPr lang="en-US" sz="2400" dirty="0" smtClean="0"/>
              <a:t>d </a:t>
            </a:r>
            <a:r>
              <a:rPr lang="en-US" sz="2400" dirty="0"/>
              <a:t>&lt;- density(</a:t>
            </a:r>
            <a:r>
              <a:rPr lang="en-US" sz="2400" dirty="0" err="1"/>
              <a:t>Cereals_data$calories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 smtClean="0"/>
              <a:t>&gt;plot(</a:t>
            </a:r>
            <a:r>
              <a:rPr lang="en-US" sz="2400" dirty="0" err="1" smtClean="0"/>
              <a:t>d,main</a:t>
            </a:r>
            <a:r>
              <a:rPr lang="en-US" sz="2400" dirty="0" smtClean="0"/>
              <a:t> </a:t>
            </a:r>
            <a:r>
              <a:rPr lang="en-US" sz="2400" dirty="0"/>
              <a:t>= "Kernel density of calories")</a:t>
            </a:r>
          </a:p>
          <a:p>
            <a:pPr marL="0" indent="0">
              <a:buNone/>
            </a:pPr>
            <a:r>
              <a:rPr lang="en-US" sz="2400" dirty="0" smtClean="0"/>
              <a:t>&gt;polygon(</a:t>
            </a:r>
            <a:r>
              <a:rPr lang="en-US" sz="2400" dirty="0" err="1" smtClean="0"/>
              <a:t>d,col</a:t>
            </a:r>
            <a:r>
              <a:rPr lang="en-US" sz="2400" dirty="0" smtClean="0"/>
              <a:t> </a:t>
            </a:r>
            <a:r>
              <a:rPr lang="en-US" sz="2400" dirty="0"/>
              <a:t>= "</a:t>
            </a:r>
            <a:r>
              <a:rPr lang="en-US" sz="2400" dirty="0" err="1" smtClean="0"/>
              <a:t>blue</a:t>
            </a:r>
            <a:r>
              <a:rPr lang="en-US" sz="2400" dirty="0" err="1"/>
              <a:t>",border</a:t>
            </a:r>
            <a:r>
              <a:rPr lang="en-US" sz="2400" dirty="0"/>
              <a:t> = "black</a:t>
            </a:r>
            <a:r>
              <a:rPr lang="en-US" sz="2400" dirty="0" smtClean="0"/>
              <a:t>")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90800"/>
            <a:ext cx="7696201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7762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3. How fat is distributed?</a:t>
            </a:r>
          </a:p>
          <a:p>
            <a:pPr marL="0" indent="0">
              <a:buNone/>
            </a:pPr>
            <a:r>
              <a:rPr lang="en-US" sz="2400" dirty="0"/>
              <a:t>&gt;d1 &lt;- density(</a:t>
            </a:r>
            <a:r>
              <a:rPr lang="en-US" sz="2400" dirty="0" err="1"/>
              <a:t>Cereals_data$fat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 smtClean="0"/>
              <a:t>&gt;plot(d1,main </a:t>
            </a:r>
            <a:r>
              <a:rPr lang="en-US" sz="2400" dirty="0"/>
              <a:t>= "Kernel density of fat")</a:t>
            </a:r>
          </a:p>
          <a:p>
            <a:pPr marL="0" indent="0">
              <a:buNone/>
            </a:pPr>
            <a:r>
              <a:rPr lang="en-US" sz="2400" dirty="0" smtClean="0"/>
              <a:t>&gt;polygon(d1,col </a:t>
            </a:r>
            <a:r>
              <a:rPr lang="en-US" sz="2400" dirty="0"/>
              <a:t>= "</a:t>
            </a:r>
            <a:r>
              <a:rPr lang="en-US" sz="2400" dirty="0" err="1"/>
              <a:t>blue",border</a:t>
            </a:r>
            <a:r>
              <a:rPr lang="en-US" sz="2400" dirty="0"/>
              <a:t> = "black</a:t>
            </a:r>
            <a:r>
              <a:rPr lang="en-US" sz="2400" dirty="0" smtClean="0"/>
              <a:t>")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90800"/>
            <a:ext cx="7772401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741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4. How calories are related to </a:t>
            </a:r>
            <a:r>
              <a:rPr lang="en-US" sz="2800" dirty="0" err="1" smtClean="0"/>
              <a:t>fat,sugars</a:t>
            </a:r>
            <a:r>
              <a:rPr lang="en-US" sz="2800" dirty="0" smtClean="0"/>
              <a:t> and carbohydrates?</a:t>
            </a:r>
          </a:p>
          <a:p>
            <a:pPr marL="0" indent="0">
              <a:buNone/>
            </a:pPr>
            <a:r>
              <a:rPr lang="en-US" sz="2400" dirty="0"/>
              <a:t>&gt;</a:t>
            </a:r>
            <a:r>
              <a:rPr lang="en-US" sz="2400" dirty="0" err="1"/>
              <a:t>scatterplotMatrix</a:t>
            </a:r>
            <a:r>
              <a:rPr lang="en-US" sz="2400" dirty="0"/>
              <a:t>(~</a:t>
            </a:r>
            <a:r>
              <a:rPr lang="en-US" sz="2400" dirty="0" err="1"/>
              <a:t>calories+fat+sugars+carbo|type,data</a:t>
            </a:r>
            <a:r>
              <a:rPr lang="en-US" sz="2400" dirty="0"/>
              <a:t> = </a:t>
            </a:r>
            <a:r>
              <a:rPr lang="en-US" sz="2400" dirty="0" err="1"/>
              <a:t>Cereals_data,main</a:t>
            </a:r>
            <a:r>
              <a:rPr lang="en-US" sz="2400" dirty="0"/>
              <a:t> = "Relation of calories with </a:t>
            </a:r>
            <a:r>
              <a:rPr lang="en-US" sz="2400" dirty="0" err="1"/>
              <a:t>carbo,sugars</a:t>
            </a:r>
            <a:r>
              <a:rPr lang="en-US" sz="2400" dirty="0"/>
              <a:t> and fat</a:t>
            </a:r>
            <a:r>
              <a:rPr lang="en-US" sz="2400" dirty="0" smtClean="0"/>
              <a:t>")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76962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845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477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5. Which manufacturer has least amount of fat and sugar contents so that we can find out the healthiest among them?</a:t>
            </a:r>
          </a:p>
          <a:p>
            <a:pPr marL="0" indent="0">
              <a:buNone/>
            </a:pPr>
            <a:r>
              <a:rPr lang="en-US" sz="2400" dirty="0"/>
              <a:t>&gt;</a:t>
            </a:r>
            <a:r>
              <a:rPr lang="en-US" sz="2400" dirty="0" err="1"/>
              <a:t>ggplot</a:t>
            </a:r>
            <a:r>
              <a:rPr lang="en-US" sz="2400" dirty="0"/>
              <a:t>(data = </a:t>
            </a:r>
            <a:r>
              <a:rPr lang="en-US" sz="2400" dirty="0" err="1"/>
              <a:t>Cereals_data</a:t>
            </a:r>
            <a:r>
              <a:rPr lang="en-US" sz="2400" dirty="0"/>
              <a:t>)+</a:t>
            </a:r>
            <a:r>
              <a:rPr lang="en-US" sz="2400" dirty="0" err="1"/>
              <a:t>geom_point</a:t>
            </a:r>
            <a:r>
              <a:rPr lang="en-US" sz="2400" dirty="0"/>
              <a:t>(mapping = </a:t>
            </a:r>
            <a:r>
              <a:rPr lang="en-US" sz="2400" dirty="0" err="1"/>
              <a:t>aes</a:t>
            </a:r>
            <a:r>
              <a:rPr lang="en-US" sz="2400" dirty="0"/>
              <a:t>(x = </a:t>
            </a:r>
            <a:r>
              <a:rPr lang="en-US" sz="2400" dirty="0" err="1"/>
              <a:t>fat,y</a:t>
            </a:r>
            <a:r>
              <a:rPr lang="en-US" sz="2400" dirty="0"/>
              <a:t> = </a:t>
            </a:r>
            <a:r>
              <a:rPr lang="en-US" sz="2400" dirty="0" err="1"/>
              <a:t>sugars,color</a:t>
            </a:r>
            <a:r>
              <a:rPr lang="en-US" sz="2400" dirty="0"/>
              <a:t> = </a:t>
            </a:r>
            <a:r>
              <a:rPr lang="en-US" sz="2400" dirty="0" err="1"/>
              <a:t>mfr,size</a:t>
            </a:r>
            <a:r>
              <a:rPr lang="en-US" sz="2400" dirty="0"/>
              <a:t> = </a:t>
            </a:r>
            <a:r>
              <a:rPr lang="en-US" sz="2400" dirty="0" err="1"/>
              <a:t>mfr</a:t>
            </a:r>
            <a:r>
              <a:rPr lang="en-US" sz="2400" dirty="0" smtClean="0"/>
              <a:t>))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2743201"/>
            <a:ext cx="54102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24600" y="3200400"/>
            <a:ext cx="266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A- American Home food products</a:t>
            </a:r>
          </a:p>
          <a:p>
            <a:r>
              <a:rPr lang="en-US" dirty="0" smtClean="0"/>
              <a:t>G- General mills</a:t>
            </a:r>
          </a:p>
          <a:p>
            <a:r>
              <a:rPr lang="en-US" dirty="0" smtClean="0"/>
              <a:t>K- </a:t>
            </a:r>
            <a:r>
              <a:rPr lang="en-US" dirty="0" err="1" smtClean="0"/>
              <a:t>kellogs</a:t>
            </a:r>
            <a:endParaRPr lang="en-US" dirty="0" smtClean="0"/>
          </a:p>
          <a:p>
            <a:r>
              <a:rPr lang="en-US" dirty="0" smtClean="0"/>
              <a:t>N- Nabisco</a:t>
            </a:r>
          </a:p>
          <a:p>
            <a:r>
              <a:rPr lang="en-US" dirty="0" smtClean="0"/>
              <a:t>P- Post</a:t>
            </a:r>
          </a:p>
          <a:p>
            <a:r>
              <a:rPr lang="en-US" dirty="0" smtClean="0"/>
              <a:t>Q- Quaker Oats</a:t>
            </a:r>
          </a:p>
          <a:p>
            <a:r>
              <a:rPr lang="en-US" dirty="0" smtClean="0"/>
              <a:t>R- Ralston Purina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7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6. Manufacturers with least amount of fat and sodium?</a:t>
            </a:r>
          </a:p>
          <a:p>
            <a:pPr marL="0" indent="0">
              <a:buNone/>
            </a:pPr>
            <a:r>
              <a:rPr lang="en-US" sz="2400" dirty="0"/>
              <a:t>&gt;</a:t>
            </a:r>
            <a:r>
              <a:rPr lang="en-US" sz="2400" dirty="0" err="1"/>
              <a:t>ggplot</a:t>
            </a:r>
            <a:r>
              <a:rPr lang="en-US" sz="2400" dirty="0"/>
              <a:t>(data = </a:t>
            </a:r>
            <a:r>
              <a:rPr lang="en-US" sz="2400" dirty="0" err="1"/>
              <a:t>Cereals_data</a:t>
            </a:r>
            <a:r>
              <a:rPr lang="en-US" sz="2400" dirty="0"/>
              <a:t>)+</a:t>
            </a:r>
            <a:r>
              <a:rPr lang="en-US" sz="2400" dirty="0" err="1"/>
              <a:t>geom_point</a:t>
            </a:r>
            <a:r>
              <a:rPr lang="en-US" sz="2400" dirty="0"/>
              <a:t>(mapping = </a:t>
            </a:r>
            <a:r>
              <a:rPr lang="en-US" sz="2400" dirty="0" err="1"/>
              <a:t>aes</a:t>
            </a:r>
            <a:r>
              <a:rPr lang="en-US" sz="2400" dirty="0"/>
              <a:t>(x = </a:t>
            </a:r>
            <a:r>
              <a:rPr lang="en-US" sz="2400" dirty="0" err="1"/>
              <a:t>fat,y</a:t>
            </a:r>
            <a:r>
              <a:rPr lang="en-US" sz="2400" dirty="0"/>
              <a:t> = </a:t>
            </a:r>
            <a:r>
              <a:rPr lang="en-US" sz="2400" dirty="0" err="1"/>
              <a:t>sodium,color</a:t>
            </a:r>
            <a:r>
              <a:rPr lang="en-US" sz="2400" dirty="0"/>
              <a:t> = </a:t>
            </a:r>
            <a:r>
              <a:rPr lang="en-US" sz="2400" dirty="0" err="1"/>
              <a:t>mfr,size</a:t>
            </a:r>
            <a:r>
              <a:rPr lang="en-US" sz="2400" dirty="0"/>
              <a:t> = </a:t>
            </a:r>
            <a:r>
              <a:rPr lang="en-US" sz="2400" dirty="0" err="1"/>
              <a:t>mfr</a:t>
            </a:r>
            <a:r>
              <a:rPr lang="en-US" sz="2400" dirty="0" smtClean="0"/>
              <a:t>))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6096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00" y="2413338"/>
            <a:ext cx="2057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A- American Home food products</a:t>
            </a:r>
          </a:p>
          <a:p>
            <a:r>
              <a:rPr lang="en-US" dirty="0"/>
              <a:t>G- General mills</a:t>
            </a:r>
          </a:p>
          <a:p>
            <a:r>
              <a:rPr lang="en-US" dirty="0"/>
              <a:t>K- </a:t>
            </a:r>
            <a:r>
              <a:rPr lang="en-US" dirty="0" err="1"/>
              <a:t>kellogs</a:t>
            </a:r>
            <a:endParaRPr lang="en-US" dirty="0"/>
          </a:p>
          <a:p>
            <a:r>
              <a:rPr lang="en-US" dirty="0"/>
              <a:t>N- Nabisco</a:t>
            </a:r>
          </a:p>
          <a:p>
            <a:r>
              <a:rPr lang="en-US" dirty="0"/>
              <a:t>P- Post</a:t>
            </a:r>
          </a:p>
          <a:p>
            <a:r>
              <a:rPr lang="en-US" dirty="0"/>
              <a:t>Q- Quaker Oats</a:t>
            </a:r>
          </a:p>
          <a:p>
            <a:r>
              <a:rPr lang="en-US" dirty="0"/>
              <a:t>R- Ralston Purina</a:t>
            </a:r>
          </a:p>
        </p:txBody>
      </p:sp>
    </p:spTree>
    <p:extLst>
      <p:ext uri="{BB962C8B-B14F-4D97-AF65-F5344CB8AC3E}">
        <p14:creationId xmlns:p14="http://schemas.microsoft.com/office/powerpoint/2010/main" val="973598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97</TotalTime>
  <Words>483</Words>
  <Application>Microsoft Office PowerPoint</Application>
  <PresentationFormat>On-screen Show (4:3)</PresentationFormat>
  <Paragraphs>62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Data Exploratory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Exploratory Project</dc:title>
  <dc:creator>Sayantan</dc:creator>
  <cp:lastModifiedBy>win7</cp:lastModifiedBy>
  <cp:revision>32</cp:revision>
  <dcterms:created xsi:type="dcterms:W3CDTF">2006-08-16T00:00:00Z</dcterms:created>
  <dcterms:modified xsi:type="dcterms:W3CDTF">2018-04-29T06:39:43Z</dcterms:modified>
</cp:coreProperties>
</file>