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64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This is an OPL for creating </a:t>
            </a:r>
            <a:r>
              <a:rPr lang="en-US" dirty="0" err="1"/>
              <a:t>wordles</a:t>
            </a:r>
            <a:r>
              <a:rPr lang="en-US" dirty="0"/>
              <a:t> and topics using python script</a:t>
            </a:r>
          </a:p>
        </p:txBody>
      </p:sp>
      <p:sp>
        <p:nvSpPr>
          <p:cNvPr id="3" name="Subtitle 2"/>
          <p:cNvSpPr>
            <a:spLocks noGrp="1"/>
          </p:cNvSpPr>
          <p:nvPr>
            <p:ph type="subTitle" idx="1"/>
          </p:nvPr>
        </p:nvSpPr>
        <p:spPr/>
        <p:txBody>
          <a:bodyPr/>
          <a:lstStyle/>
          <a:p>
            <a:r>
              <a:rPr lang="en-US" dirty="0"/>
              <a:t>Sayantan Das</a:t>
            </a:r>
          </a:p>
        </p:txBody>
      </p:sp>
    </p:spTree>
    <p:extLst>
      <p:ext uri="{BB962C8B-B14F-4D97-AF65-F5344CB8AC3E}">
        <p14:creationId xmlns:p14="http://schemas.microsoft.com/office/powerpoint/2010/main" val="129704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Put the Instruction.xlsx file and the python script in the same folder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19275"/>
            <a:ext cx="8286750"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97929" y="3629709"/>
            <a:ext cx="8141271" cy="923330"/>
          </a:xfrm>
          <a:prstGeom prst="rect">
            <a:avLst/>
          </a:prstGeom>
          <a:noFill/>
        </p:spPr>
        <p:txBody>
          <a:bodyPr wrap="square" rtlCol="0">
            <a:spAutoFit/>
          </a:bodyPr>
          <a:lstStyle/>
          <a:p>
            <a:r>
              <a:rPr lang="en-US" dirty="0"/>
              <a:t>Open the instruction file and fill in the details for your text analysis in the data tab. Use instructions from the instruction tab to fill in the data tab. Use the example tab to see an example of how to fill the instructions file.</a:t>
            </a:r>
          </a:p>
        </p:txBody>
      </p:sp>
      <p:pic>
        <p:nvPicPr>
          <p:cNvPr id="3" name="Picture 2">
            <a:extLst>
              <a:ext uri="{FF2B5EF4-FFF2-40B4-BE49-F238E27FC236}">
                <a16:creationId xmlns:a16="http://schemas.microsoft.com/office/drawing/2014/main" id="{A10F4D8B-3CCE-4FFC-910A-F7E83FF7AAD5}"/>
              </a:ext>
            </a:extLst>
          </p:cNvPr>
          <p:cNvPicPr>
            <a:picLocks noChangeAspect="1"/>
          </p:cNvPicPr>
          <p:nvPr/>
        </p:nvPicPr>
        <p:blipFill>
          <a:blip r:embed="rId3"/>
          <a:stretch>
            <a:fillRect/>
          </a:stretch>
        </p:blipFill>
        <p:spPr>
          <a:xfrm>
            <a:off x="29308" y="4648200"/>
            <a:ext cx="9038492" cy="393616"/>
          </a:xfrm>
          <a:prstGeom prst="rect">
            <a:avLst/>
          </a:prstGeom>
        </p:spPr>
      </p:pic>
      <p:pic>
        <p:nvPicPr>
          <p:cNvPr id="5" name="Picture 4">
            <a:extLst>
              <a:ext uri="{FF2B5EF4-FFF2-40B4-BE49-F238E27FC236}">
                <a16:creationId xmlns:a16="http://schemas.microsoft.com/office/drawing/2014/main" id="{FC2885B4-511C-4AC6-BC67-8BC28886721E}"/>
              </a:ext>
            </a:extLst>
          </p:cNvPr>
          <p:cNvPicPr>
            <a:picLocks noChangeAspect="1"/>
          </p:cNvPicPr>
          <p:nvPr/>
        </p:nvPicPr>
        <p:blipFill>
          <a:blip r:embed="rId4"/>
          <a:stretch>
            <a:fillRect/>
          </a:stretch>
        </p:blipFill>
        <p:spPr>
          <a:xfrm>
            <a:off x="3181350" y="5410200"/>
            <a:ext cx="2781300" cy="590550"/>
          </a:xfrm>
          <a:prstGeom prst="rect">
            <a:avLst/>
          </a:prstGeom>
        </p:spPr>
      </p:pic>
    </p:spTree>
    <p:extLst>
      <p:ext uri="{BB962C8B-B14F-4D97-AF65-F5344CB8AC3E}">
        <p14:creationId xmlns:p14="http://schemas.microsoft.com/office/powerpoint/2010/main" val="136758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the python program and run it: provide user inputs when prompted</a:t>
            </a:r>
          </a:p>
        </p:txBody>
      </p:sp>
      <p:pic>
        <p:nvPicPr>
          <p:cNvPr id="3" name="Picture 2">
            <a:extLst>
              <a:ext uri="{FF2B5EF4-FFF2-40B4-BE49-F238E27FC236}">
                <a16:creationId xmlns:a16="http://schemas.microsoft.com/office/drawing/2014/main" id="{AA17D172-3D7C-4DAA-A67F-BC380E627666}"/>
              </a:ext>
            </a:extLst>
          </p:cNvPr>
          <p:cNvPicPr>
            <a:picLocks noChangeAspect="1"/>
          </p:cNvPicPr>
          <p:nvPr/>
        </p:nvPicPr>
        <p:blipFill>
          <a:blip r:embed="rId2"/>
          <a:stretch>
            <a:fillRect/>
          </a:stretch>
        </p:blipFill>
        <p:spPr>
          <a:xfrm>
            <a:off x="95250" y="1524000"/>
            <a:ext cx="8953500" cy="5048250"/>
          </a:xfrm>
          <a:prstGeom prst="rect">
            <a:avLst/>
          </a:prstGeom>
        </p:spPr>
      </p:pic>
    </p:spTree>
    <p:extLst>
      <p:ext uri="{BB962C8B-B14F-4D97-AF65-F5344CB8AC3E}">
        <p14:creationId xmlns:p14="http://schemas.microsoft.com/office/powerpoint/2010/main" val="3745781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88</Words>
  <Application>Microsoft Office PowerPoint</Application>
  <PresentationFormat>On-screen Show (4:3)</PresentationFormat>
  <Paragraphs>5</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This is an OPL for creating wordles and topics using python script</vt:lpstr>
      <vt:lpstr>Put the Instruction.xlsx file and the python script in the same folder</vt:lpstr>
      <vt:lpstr>Open the python program and run it: provide user inputs when prompted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an OPL for creating wordles using python script Wordle_script.py</dc:title>
  <dc:creator>Sayantan Das</dc:creator>
  <cp:lastModifiedBy>Sayantan Das</cp:lastModifiedBy>
  <cp:revision>5</cp:revision>
  <dcterms:created xsi:type="dcterms:W3CDTF">2006-08-16T00:00:00Z</dcterms:created>
  <dcterms:modified xsi:type="dcterms:W3CDTF">2019-01-17T10:52:07Z</dcterms:modified>
</cp:coreProperties>
</file>