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15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howGuides="1">
      <p:cViewPr>
        <p:scale>
          <a:sx n="144" d="100"/>
          <a:sy n="144" d="100"/>
        </p:scale>
        <p:origin x="1656" y="-1464"/>
      </p:cViewPr>
      <p:guideLst>
        <p:guide orient="horz" pos="3415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7C80-5062-1042-8853-EF64E4B647DF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E1D4-9A1E-8241-8DED-5A120995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8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7C80-5062-1042-8853-EF64E4B647DF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E1D4-9A1E-8241-8DED-5A120995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6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7C80-5062-1042-8853-EF64E4B647DF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E1D4-9A1E-8241-8DED-5A120995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4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7C80-5062-1042-8853-EF64E4B647DF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E1D4-9A1E-8241-8DED-5A120995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7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7C80-5062-1042-8853-EF64E4B647DF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E1D4-9A1E-8241-8DED-5A120995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0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7C80-5062-1042-8853-EF64E4B647DF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E1D4-9A1E-8241-8DED-5A120995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7C80-5062-1042-8853-EF64E4B647DF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E1D4-9A1E-8241-8DED-5A120995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7C80-5062-1042-8853-EF64E4B647DF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E1D4-9A1E-8241-8DED-5A120995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7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7C80-5062-1042-8853-EF64E4B647DF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E1D4-9A1E-8241-8DED-5A120995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7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7C80-5062-1042-8853-EF64E4B647DF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E1D4-9A1E-8241-8DED-5A120995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5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7C80-5062-1042-8853-EF64E4B647DF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8E1D4-9A1E-8241-8DED-5A120995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5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07C80-5062-1042-8853-EF64E4B647DF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8E1D4-9A1E-8241-8DED-5A120995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5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EB9B292-8BE1-5CD9-3668-6073B9A3730F}"/>
              </a:ext>
            </a:extLst>
          </p:cNvPr>
          <p:cNvGrpSpPr/>
          <p:nvPr/>
        </p:nvGrpSpPr>
        <p:grpSpPr>
          <a:xfrm>
            <a:off x="0" y="2198690"/>
            <a:ext cx="6858000" cy="4232366"/>
            <a:chOff x="0" y="2198690"/>
            <a:chExt cx="6858000" cy="4232366"/>
          </a:xfrm>
        </p:grpSpPr>
        <p:pic>
          <p:nvPicPr>
            <p:cNvPr id="5" name="Picture 4" descr="A graph with numbers and symbols&#10;&#10;Description automatically generated with medium confidence">
              <a:extLst>
                <a:ext uri="{FF2B5EF4-FFF2-40B4-BE49-F238E27FC236}">
                  <a16:creationId xmlns:a16="http://schemas.microsoft.com/office/drawing/2014/main" id="{ACD457E9-E08D-44AC-79E0-6C8813530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198690"/>
              <a:ext cx="6858000" cy="42323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413449-8CB9-7F38-C9BF-9610881DE567}"/>
                </a:ext>
              </a:extLst>
            </p:cNvPr>
            <p:cNvSpPr txBox="1"/>
            <p:nvPr/>
          </p:nvSpPr>
          <p:spPr>
            <a:xfrm>
              <a:off x="1313894" y="3053918"/>
              <a:ext cx="736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n= 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17E4A4-C2BD-7A62-8F7B-C8C12F37E56B}"/>
                </a:ext>
              </a:extLst>
            </p:cNvPr>
            <p:cNvSpPr txBox="1"/>
            <p:nvPr/>
          </p:nvSpPr>
          <p:spPr>
            <a:xfrm>
              <a:off x="3815178" y="3087663"/>
              <a:ext cx="659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n= 6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BC5A82-CA70-8266-8AC8-58EA21038AF9}"/>
                </a:ext>
              </a:extLst>
            </p:cNvPr>
            <p:cNvSpPr txBox="1"/>
            <p:nvPr/>
          </p:nvSpPr>
          <p:spPr>
            <a:xfrm>
              <a:off x="1287261" y="4742487"/>
              <a:ext cx="665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n= 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A7D482-31BF-62C9-66B5-66E1DB3568BF}"/>
                </a:ext>
              </a:extLst>
            </p:cNvPr>
            <p:cNvSpPr txBox="1"/>
            <p:nvPr/>
          </p:nvSpPr>
          <p:spPr>
            <a:xfrm>
              <a:off x="3815178" y="4768334"/>
              <a:ext cx="659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n=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364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847D52-1379-BB4E-3AC0-0E77EEEF256C}"/>
              </a:ext>
            </a:extLst>
          </p:cNvPr>
          <p:cNvGrpSpPr/>
          <p:nvPr/>
        </p:nvGrpSpPr>
        <p:grpSpPr>
          <a:xfrm>
            <a:off x="0" y="2160161"/>
            <a:ext cx="6858000" cy="4232366"/>
            <a:chOff x="0" y="2160161"/>
            <a:chExt cx="6858000" cy="4232366"/>
          </a:xfrm>
        </p:grpSpPr>
        <p:pic>
          <p:nvPicPr>
            <p:cNvPr id="5" name="Picture 4" descr="A graph with green and purple dots&#10;&#10;Description automatically generated">
              <a:extLst>
                <a:ext uri="{FF2B5EF4-FFF2-40B4-BE49-F238E27FC236}">
                  <a16:creationId xmlns:a16="http://schemas.microsoft.com/office/drawing/2014/main" id="{DCD92072-D701-27EA-37EC-D36A6FF76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160161"/>
              <a:ext cx="6858000" cy="42323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238839-0792-611C-F499-4025741A67DF}"/>
                </a:ext>
              </a:extLst>
            </p:cNvPr>
            <p:cNvSpPr txBox="1"/>
            <p:nvPr/>
          </p:nvSpPr>
          <p:spPr>
            <a:xfrm>
              <a:off x="1313895" y="3053918"/>
              <a:ext cx="541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n=3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5882E9-07F3-10BA-8355-F1013E0A7BDA}"/>
                </a:ext>
              </a:extLst>
            </p:cNvPr>
            <p:cNvSpPr txBox="1"/>
            <p:nvPr/>
          </p:nvSpPr>
          <p:spPr>
            <a:xfrm>
              <a:off x="3815178" y="3053918"/>
              <a:ext cx="541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n=3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60799D-2BF0-EEBB-E3FB-9863BB6FDA45}"/>
                </a:ext>
              </a:extLst>
            </p:cNvPr>
            <p:cNvSpPr txBox="1"/>
            <p:nvPr/>
          </p:nvSpPr>
          <p:spPr>
            <a:xfrm>
              <a:off x="1313895" y="4839810"/>
              <a:ext cx="541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n=6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2640DC-E104-35E6-CD4C-60ABC885D270}"/>
                </a:ext>
              </a:extLst>
            </p:cNvPr>
            <p:cNvSpPr txBox="1"/>
            <p:nvPr/>
          </p:nvSpPr>
          <p:spPr>
            <a:xfrm>
              <a:off x="3815178" y="4855800"/>
              <a:ext cx="541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n=6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1838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73551</TotalTime>
  <Words>24</Words>
  <Application>Microsoft Macintosh PowerPoint</Application>
  <PresentationFormat>A4 Paper (210x297 mm)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sayantani bhattacharjee</dc:creator>
  <cp:lastModifiedBy>sayantani bhattacharjee</cp:lastModifiedBy>
  <cp:revision>1</cp:revision>
  <dcterms:created xsi:type="dcterms:W3CDTF">2023-12-22T09:58:42Z</dcterms:created>
  <dcterms:modified xsi:type="dcterms:W3CDTF">2024-02-11T11:50:22Z</dcterms:modified>
</cp:coreProperties>
</file>