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9784" y="579980"/>
            <a:ext cx="6888431" cy="419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9700" y="1767535"/>
            <a:ext cx="10708598" cy="350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7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algn="ctr" marL="278765" marR="5080" indent="-635">
              <a:lnSpc>
                <a:spcPts val="9070"/>
              </a:lnSpc>
              <a:spcBef>
                <a:spcPts val="555"/>
              </a:spcBef>
            </a:pPr>
            <a:r>
              <a:rPr dirty="0" spc="405"/>
              <a:t>Pandemic </a:t>
            </a:r>
            <a:r>
              <a:rPr dirty="0" spc="350"/>
              <a:t>and  </a:t>
            </a:r>
            <a:r>
              <a:rPr dirty="0" spc="275"/>
              <a:t>Transformation </a:t>
            </a:r>
            <a:r>
              <a:rPr dirty="0" spc="345"/>
              <a:t>of  </a:t>
            </a:r>
            <a:r>
              <a:rPr dirty="0" spc="325"/>
              <a:t>automobile</a:t>
            </a:r>
            <a:r>
              <a:rPr dirty="0" spc="-1165"/>
              <a:t> </a:t>
            </a:r>
            <a:r>
              <a:rPr dirty="0" spc="315"/>
              <a:t>industry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4863" y="7823491"/>
            <a:ext cx="15923894" cy="1417955"/>
          </a:xfrm>
          <a:prstGeom prst="rect">
            <a:avLst/>
          </a:prstGeom>
          <a:ln w="39554">
            <a:solidFill>
              <a:srgbClr val="FFFFFF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algn="ctr" marR="492759">
              <a:lnSpc>
                <a:spcPct val="100000"/>
              </a:lnSpc>
            </a:pPr>
            <a:r>
              <a:rPr dirty="0" sz="2400" spc="125" b="1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r>
              <a:rPr dirty="0" sz="24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2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55" b="1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dirty="0" sz="24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30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dirty="0" sz="24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6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40" b="1">
                <a:solidFill>
                  <a:srgbClr val="FFFFFF"/>
                </a:solidFill>
                <a:latin typeface="Arial"/>
                <a:cs typeface="Arial"/>
              </a:rPr>
              <a:t>pandemic</a:t>
            </a:r>
            <a:r>
              <a:rPr dirty="0" sz="2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20" b="1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dirty="0" sz="24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20" b="1">
                <a:solidFill>
                  <a:srgbClr val="FFFFFF"/>
                </a:solidFill>
                <a:latin typeface="Arial"/>
                <a:cs typeface="Arial"/>
              </a:rPr>
              <a:t>opportunities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68678" y="1"/>
            <a:ext cx="1819274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80876" y="3459306"/>
            <a:ext cx="8077677" cy="430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2443280"/>
            <a:ext cx="6258560" cy="49218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2550" spc="695">
                <a:solidFill>
                  <a:srgbClr val="181818"/>
                </a:solidFill>
                <a:latin typeface="Arial"/>
                <a:cs typeface="Arial"/>
              </a:rPr>
              <a:t>BUSINESS</a:t>
            </a:r>
            <a:r>
              <a:rPr dirty="0" sz="2550" spc="1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50" spc="819">
                <a:solidFill>
                  <a:srgbClr val="181818"/>
                </a:solidFill>
                <a:latin typeface="Arial"/>
                <a:cs typeface="Arial"/>
              </a:rPr>
              <a:t>PROBLEM</a:t>
            </a:r>
            <a:endParaRPr sz="2550">
              <a:latin typeface="Arial"/>
              <a:cs typeface="Arial"/>
            </a:endParaRPr>
          </a:p>
          <a:p>
            <a:pPr algn="just" marL="12700" marR="606425">
              <a:lnSpc>
                <a:spcPct val="142500"/>
              </a:lnSpc>
              <a:spcBef>
                <a:spcPts val="1255"/>
              </a:spcBef>
            </a:pPr>
            <a:r>
              <a:rPr dirty="0" sz="2500" spc="125">
                <a:solidFill>
                  <a:srgbClr val="181818"/>
                </a:solidFill>
                <a:latin typeface="Arial"/>
                <a:cs typeface="Arial"/>
              </a:rPr>
              <a:t>Automobile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10">
                <a:solidFill>
                  <a:srgbClr val="181818"/>
                </a:solidFill>
                <a:latin typeface="Arial"/>
                <a:cs typeface="Arial"/>
              </a:rPr>
              <a:t>industry</a:t>
            </a:r>
            <a:r>
              <a:rPr dirty="0" sz="25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120">
                <a:solidFill>
                  <a:srgbClr val="181818"/>
                </a:solidFill>
                <a:latin typeface="Arial"/>
                <a:cs typeface="Arial"/>
              </a:rPr>
              <a:t>(</a:t>
            </a:r>
            <a:r>
              <a:rPr dirty="0" sz="2500" spc="120">
                <a:solidFill>
                  <a:srgbClr val="181818"/>
                </a:solidFill>
                <a:latin typeface="Arial"/>
                <a:cs typeface="Arial"/>
              </a:rPr>
              <a:t>04</a:t>
            </a:r>
            <a:r>
              <a:rPr dirty="0" sz="25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wheeler</a:t>
            </a:r>
            <a:r>
              <a:rPr dirty="0" sz="2200" spc="105">
                <a:solidFill>
                  <a:srgbClr val="181818"/>
                </a:solidFill>
                <a:latin typeface="Arial"/>
                <a:cs typeface="Arial"/>
              </a:rPr>
              <a:t>)</a:t>
            </a:r>
            <a:r>
              <a:rPr dirty="0" sz="2200" spc="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40">
                <a:solidFill>
                  <a:srgbClr val="181818"/>
                </a:solidFill>
                <a:latin typeface="Arial"/>
                <a:cs typeface="Arial"/>
              </a:rPr>
              <a:t>has  </a:t>
            </a:r>
            <a:r>
              <a:rPr dirty="0" sz="2500" spc="60">
                <a:solidFill>
                  <a:srgbClr val="181818"/>
                </a:solidFill>
                <a:latin typeface="Arial"/>
                <a:cs typeface="Arial"/>
              </a:rPr>
              <a:t>seen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-15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50">
                <a:solidFill>
                  <a:srgbClr val="181818"/>
                </a:solidFill>
                <a:latin typeface="Arial"/>
                <a:cs typeface="Arial"/>
              </a:rPr>
              <a:t>huge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65">
                <a:solidFill>
                  <a:srgbClr val="181818"/>
                </a:solidFill>
                <a:latin typeface="Arial"/>
                <a:cs typeface="Arial"/>
              </a:rPr>
              <a:t>growth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60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14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5">
                <a:solidFill>
                  <a:srgbClr val="181818"/>
                </a:solidFill>
                <a:latin typeface="Arial"/>
                <a:cs typeface="Arial"/>
              </a:rPr>
              <a:t>onset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of  </a:t>
            </a:r>
            <a:r>
              <a:rPr dirty="0" sz="2500" spc="110">
                <a:solidFill>
                  <a:srgbClr val="181818"/>
                </a:solidFill>
                <a:latin typeface="Arial"/>
                <a:cs typeface="Arial"/>
              </a:rPr>
              <a:t>pandemic.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42500"/>
              </a:lnSpc>
            </a:pPr>
            <a:r>
              <a:rPr dirty="0" sz="2500" spc="110">
                <a:solidFill>
                  <a:srgbClr val="181818"/>
                </a:solidFill>
                <a:latin typeface="Arial"/>
                <a:cs typeface="Arial"/>
              </a:rPr>
              <a:t>Leveraging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14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5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75">
                <a:solidFill>
                  <a:srgbClr val="181818"/>
                </a:solidFill>
                <a:latin typeface="Arial"/>
                <a:cs typeface="Arial"/>
              </a:rPr>
              <a:t>various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70">
                <a:solidFill>
                  <a:srgbClr val="181818"/>
                </a:solidFill>
                <a:latin typeface="Arial"/>
                <a:cs typeface="Arial"/>
              </a:rPr>
              <a:t>sources  </a:t>
            </a:r>
            <a:r>
              <a:rPr dirty="0" sz="2200" spc="114">
                <a:solidFill>
                  <a:srgbClr val="181818"/>
                </a:solidFill>
                <a:latin typeface="Arial"/>
                <a:cs typeface="Arial"/>
              </a:rPr>
              <a:t>(</a:t>
            </a:r>
            <a:r>
              <a:rPr dirty="0" sz="2500" spc="114">
                <a:solidFill>
                  <a:srgbClr val="181818"/>
                </a:solidFill>
                <a:latin typeface="Arial"/>
                <a:cs typeface="Arial"/>
              </a:rPr>
              <a:t>text</a:t>
            </a:r>
            <a:r>
              <a:rPr dirty="0" sz="2200" spc="114">
                <a:solidFill>
                  <a:srgbClr val="181818"/>
                </a:solidFill>
                <a:latin typeface="Arial"/>
                <a:cs typeface="Arial"/>
              </a:rPr>
              <a:t>/</a:t>
            </a:r>
            <a:r>
              <a:rPr dirty="0" sz="2500" spc="114">
                <a:solidFill>
                  <a:srgbClr val="181818"/>
                </a:solidFill>
                <a:latin typeface="Arial"/>
                <a:cs typeface="Arial"/>
              </a:rPr>
              <a:t>numeric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5">
                <a:solidFill>
                  <a:srgbClr val="181818"/>
                </a:solidFill>
                <a:latin typeface="Arial"/>
                <a:cs typeface="Arial"/>
              </a:rPr>
              <a:t>based</a:t>
            </a:r>
            <a:r>
              <a:rPr dirty="0" sz="2200" spc="95">
                <a:solidFill>
                  <a:srgbClr val="181818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14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80">
                <a:solidFill>
                  <a:srgbClr val="181818"/>
                </a:solidFill>
                <a:latin typeface="Arial"/>
                <a:cs typeface="Arial"/>
              </a:rPr>
              <a:t>aim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5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25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5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0">
                <a:solidFill>
                  <a:srgbClr val="181818"/>
                </a:solidFill>
                <a:latin typeface="Arial"/>
                <a:cs typeface="Arial"/>
              </a:rPr>
              <a:t>present  </a:t>
            </a:r>
            <a:r>
              <a:rPr dirty="0" sz="2500" spc="-15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holistic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20">
                <a:solidFill>
                  <a:srgbClr val="181818"/>
                </a:solidFill>
                <a:latin typeface="Arial"/>
                <a:cs typeface="Arial"/>
              </a:rPr>
              <a:t>view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85">
                <a:solidFill>
                  <a:srgbClr val="181818"/>
                </a:solidFill>
                <a:latin typeface="Arial"/>
                <a:cs typeface="Arial"/>
              </a:rPr>
              <a:t>for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14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65">
                <a:solidFill>
                  <a:srgbClr val="181818"/>
                </a:solidFill>
                <a:latin typeface="Arial"/>
                <a:cs typeface="Arial"/>
              </a:rPr>
              <a:t>upcoming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0">
                <a:solidFill>
                  <a:srgbClr val="181818"/>
                </a:solidFill>
                <a:latin typeface="Arial"/>
                <a:cs typeface="Arial"/>
              </a:rPr>
              <a:t>trends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229">
                <a:solidFill>
                  <a:srgbClr val="181818"/>
                </a:solidFill>
                <a:latin typeface="Arial"/>
                <a:cs typeface="Arial"/>
              </a:rPr>
              <a:t>&amp;  </a:t>
            </a:r>
            <a:r>
              <a:rPr dirty="0" sz="2500" spc="125">
                <a:solidFill>
                  <a:srgbClr val="181818"/>
                </a:solidFill>
                <a:latin typeface="Arial"/>
                <a:cs typeface="Arial"/>
              </a:rPr>
              <a:t>opportunities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85">
                <a:solidFill>
                  <a:srgbClr val="181818"/>
                </a:solidFill>
                <a:latin typeface="Arial"/>
                <a:cs typeface="Arial"/>
              </a:rPr>
              <a:t>for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25">
                <a:solidFill>
                  <a:srgbClr val="181818"/>
                </a:solidFill>
                <a:latin typeface="Arial"/>
                <a:cs typeface="Arial"/>
              </a:rPr>
              <a:t>automobile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0">
                <a:solidFill>
                  <a:srgbClr val="181818"/>
                </a:solidFill>
                <a:latin typeface="Arial"/>
                <a:cs typeface="Arial"/>
              </a:rPr>
              <a:t>related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0">
                <a:solidFill>
                  <a:srgbClr val="181818"/>
                </a:solidFill>
                <a:latin typeface="Arial"/>
                <a:cs typeface="Arial"/>
              </a:rPr>
              <a:t>local  </a:t>
            </a:r>
            <a:r>
              <a:rPr dirty="0" sz="2500" spc="45">
                <a:solidFill>
                  <a:srgbClr val="181818"/>
                </a:solidFill>
                <a:latin typeface="Arial"/>
                <a:cs typeface="Arial"/>
              </a:rPr>
              <a:t>businesses.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4124" y="1556095"/>
            <a:ext cx="9782159" cy="81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4521" y="859180"/>
            <a:ext cx="3759200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50" spc="700">
                <a:solidFill>
                  <a:srgbClr val="181818"/>
                </a:solidFill>
                <a:latin typeface="Arial"/>
                <a:cs typeface="Arial"/>
              </a:rPr>
              <a:t>PROCESS</a:t>
            </a:r>
            <a:r>
              <a:rPr dirty="0" sz="2550" spc="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50" spc="930">
                <a:solidFill>
                  <a:srgbClr val="181818"/>
                </a:solidFill>
                <a:latin typeface="Arial"/>
                <a:cs typeface="Arial"/>
              </a:rPr>
              <a:t>FLOW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38475" cy="10287000"/>
          </a:xfrm>
          <a:custGeom>
            <a:avLst/>
            <a:gdLst/>
            <a:ahLst/>
            <a:cxnLst/>
            <a:rect l="l" t="t" r="r" b="b"/>
            <a:pathLst>
              <a:path w="3038475" h="10287000">
                <a:moveTo>
                  <a:pt x="3038475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3038475" y="0"/>
                </a:lnTo>
                <a:lnTo>
                  <a:pt x="3038475" y="10287000"/>
                </a:lnTo>
                <a:close/>
              </a:path>
            </a:pathLst>
          </a:custGeom>
          <a:solidFill>
            <a:srgbClr val="86E9E8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01524" y="0"/>
            <a:ext cx="6089650" cy="10287000"/>
          </a:xfrm>
          <a:custGeom>
            <a:avLst/>
            <a:gdLst/>
            <a:ahLst/>
            <a:cxnLst/>
            <a:rect l="l" t="t" r="r" b="b"/>
            <a:pathLst>
              <a:path w="6089650" h="10287000">
                <a:moveTo>
                  <a:pt x="3038475" y="0"/>
                </a:moveTo>
                <a:lnTo>
                  <a:pt x="0" y="0"/>
                </a:lnTo>
                <a:lnTo>
                  <a:pt x="0" y="10287000"/>
                </a:lnTo>
                <a:lnTo>
                  <a:pt x="3038475" y="10287000"/>
                </a:lnTo>
                <a:lnTo>
                  <a:pt x="3038475" y="0"/>
                </a:lnTo>
                <a:close/>
              </a:path>
              <a:path w="6089650" h="10287000">
                <a:moveTo>
                  <a:pt x="6089243" y="0"/>
                </a:moveTo>
                <a:lnTo>
                  <a:pt x="3050768" y="0"/>
                </a:lnTo>
                <a:lnTo>
                  <a:pt x="3050768" y="10287000"/>
                </a:lnTo>
                <a:lnTo>
                  <a:pt x="6089243" y="10287000"/>
                </a:lnTo>
                <a:lnTo>
                  <a:pt x="6089243" y="0"/>
                </a:lnTo>
                <a:close/>
              </a:path>
            </a:pathLst>
          </a:custGeom>
          <a:solidFill>
            <a:srgbClr val="37C8EF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5253829" y="0"/>
              <a:ext cx="3034665" cy="10287000"/>
            </a:xfrm>
            <a:custGeom>
              <a:avLst/>
              <a:gdLst/>
              <a:ahLst/>
              <a:cxnLst/>
              <a:rect l="l" t="t" r="r" b="b"/>
              <a:pathLst>
                <a:path w="3034665" h="10287000">
                  <a:moveTo>
                    <a:pt x="303417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3034170" y="0"/>
                  </a:lnTo>
                  <a:lnTo>
                    <a:pt x="3034170" y="10286999"/>
                  </a:lnTo>
                  <a:close/>
                </a:path>
              </a:pathLst>
            </a:custGeom>
            <a:solidFill>
              <a:srgbClr val="12538A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03063" y="0"/>
              <a:ext cx="3038475" cy="10287000"/>
            </a:xfrm>
            <a:custGeom>
              <a:avLst/>
              <a:gdLst/>
              <a:ahLst/>
              <a:cxnLst/>
              <a:rect l="l" t="t" r="r" b="b"/>
              <a:pathLst>
                <a:path w="3038475" h="10287000">
                  <a:moveTo>
                    <a:pt x="30384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3038475" y="0"/>
                  </a:lnTo>
                  <a:lnTo>
                    <a:pt x="3038475" y="10287000"/>
                  </a:lnTo>
                  <a:close/>
                </a:path>
              </a:pathLst>
            </a:custGeom>
            <a:solidFill>
              <a:srgbClr val="2B91D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8288000" cy="5549265"/>
            </a:xfrm>
            <a:custGeom>
              <a:avLst/>
              <a:gdLst/>
              <a:ahLst/>
              <a:cxnLst/>
              <a:rect l="l" t="t" r="r" b="b"/>
              <a:pathLst>
                <a:path w="18288000" h="5549265">
                  <a:moveTo>
                    <a:pt x="18288000" y="1085054"/>
                  </a:moveTo>
                  <a:lnTo>
                    <a:pt x="0" y="554875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85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3660" y="4642002"/>
              <a:ext cx="942975" cy="1513205"/>
            </a:xfrm>
            <a:custGeom>
              <a:avLst/>
              <a:gdLst/>
              <a:ahLst/>
              <a:cxnLst/>
              <a:rect l="l" t="t" r="r" b="b"/>
              <a:pathLst>
                <a:path w="942975" h="1513204">
                  <a:moveTo>
                    <a:pt x="942975" y="471487"/>
                  </a:moveTo>
                  <a:lnTo>
                    <a:pt x="940701" y="425272"/>
                  </a:lnTo>
                  <a:lnTo>
                    <a:pt x="933907" y="379501"/>
                  </a:lnTo>
                  <a:lnTo>
                    <a:pt x="922667" y="334619"/>
                  </a:lnTo>
                  <a:lnTo>
                    <a:pt x="907084" y="291058"/>
                  </a:lnTo>
                  <a:lnTo>
                    <a:pt x="887298" y="249237"/>
                  </a:lnTo>
                  <a:lnTo>
                    <a:pt x="863511" y="209537"/>
                  </a:lnTo>
                  <a:lnTo>
                    <a:pt x="835952" y="172377"/>
                  </a:lnTo>
                  <a:lnTo>
                    <a:pt x="804875" y="138099"/>
                  </a:lnTo>
                  <a:lnTo>
                    <a:pt x="770585" y="107022"/>
                  </a:lnTo>
                  <a:lnTo>
                    <a:pt x="733425" y="79463"/>
                  </a:lnTo>
                  <a:lnTo>
                    <a:pt x="693737" y="55676"/>
                  </a:lnTo>
                  <a:lnTo>
                    <a:pt x="651916" y="35890"/>
                  </a:lnTo>
                  <a:lnTo>
                    <a:pt x="608342" y="20307"/>
                  </a:lnTo>
                  <a:lnTo>
                    <a:pt x="563460" y="9055"/>
                  </a:lnTo>
                  <a:lnTo>
                    <a:pt x="517702" y="2273"/>
                  </a:lnTo>
                  <a:lnTo>
                    <a:pt x="471487" y="0"/>
                  </a:lnTo>
                  <a:lnTo>
                    <a:pt x="459905" y="139"/>
                  </a:lnTo>
                  <a:lnTo>
                    <a:pt x="413766" y="3543"/>
                  </a:lnTo>
                  <a:lnTo>
                    <a:pt x="368173" y="11455"/>
                  </a:lnTo>
                  <a:lnTo>
                    <a:pt x="323583" y="23799"/>
                  </a:lnTo>
                  <a:lnTo>
                    <a:pt x="280416" y="40449"/>
                  </a:lnTo>
                  <a:lnTo>
                    <a:pt x="239090" y="61252"/>
                  </a:lnTo>
                  <a:lnTo>
                    <a:pt x="199999" y="86004"/>
                  </a:lnTo>
                  <a:lnTo>
                    <a:pt x="163512" y="114477"/>
                  </a:lnTo>
                  <a:lnTo>
                    <a:pt x="130009" y="146380"/>
                  </a:lnTo>
                  <a:lnTo>
                    <a:pt x="99783" y="181419"/>
                  </a:lnTo>
                  <a:lnTo>
                    <a:pt x="73139" y="219240"/>
                  </a:lnTo>
                  <a:lnTo>
                    <a:pt x="50342" y="259511"/>
                  </a:lnTo>
                  <a:lnTo>
                    <a:pt x="31584" y="301802"/>
                  </a:lnTo>
                  <a:lnTo>
                    <a:pt x="17068" y="345744"/>
                  </a:lnTo>
                  <a:lnTo>
                    <a:pt x="6934" y="390880"/>
                  </a:lnTo>
                  <a:lnTo>
                    <a:pt x="1270" y="436803"/>
                  </a:lnTo>
                  <a:lnTo>
                    <a:pt x="0" y="471487"/>
                  </a:lnTo>
                  <a:lnTo>
                    <a:pt x="139" y="483057"/>
                  </a:lnTo>
                  <a:lnTo>
                    <a:pt x="3543" y="529209"/>
                  </a:lnTo>
                  <a:lnTo>
                    <a:pt x="11455" y="574802"/>
                  </a:lnTo>
                  <a:lnTo>
                    <a:pt x="23787" y="619391"/>
                  </a:lnTo>
                  <a:lnTo>
                    <a:pt x="40449" y="662559"/>
                  </a:lnTo>
                  <a:lnTo>
                    <a:pt x="61252" y="703884"/>
                  </a:lnTo>
                  <a:lnTo>
                    <a:pt x="86004" y="742975"/>
                  </a:lnTo>
                  <a:lnTo>
                    <a:pt x="114465" y="779449"/>
                  </a:lnTo>
                  <a:lnTo>
                    <a:pt x="146380" y="812965"/>
                  </a:lnTo>
                  <a:lnTo>
                    <a:pt x="181406" y="843191"/>
                  </a:lnTo>
                  <a:lnTo>
                    <a:pt x="219240" y="869823"/>
                  </a:lnTo>
                  <a:lnTo>
                    <a:pt x="259499" y="892632"/>
                  </a:lnTo>
                  <a:lnTo>
                    <a:pt x="301802" y="911390"/>
                  </a:lnTo>
                  <a:lnTo>
                    <a:pt x="345732" y="925893"/>
                  </a:lnTo>
                  <a:lnTo>
                    <a:pt x="390880" y="936040"/>
                  </a:lnTo>
                  <a:lnTo>
                    <a:pt x="436803" y="941705"/>
                  </a:lnTo>
                  <a:lnTo>
                    <a:pt x="453593" y="942606"/>
                  </a:lnTo>
                  <a:lnTo>
                    <a:pt x="453593" y="1269098"/>
                  </a:lnTo>
                  <a:lnTo>
                    <a:pt x="412635" y="1283271"/>
                  </a:lnTo>
                  <a:lnTo>
                    <a:pt x="379717" y="1310246"/>
                  </a:lnTo>
                  <a:lnTo>
                    <a:pt x="357797" y="1346974"/>
                  </a:lnTo>
                  <a:lnTo>
                    <a:pt x="349834" y="1390383"/>
                  </a:lnTo>
                  <a:lnTo>
                    <a:pt x="359549" y="1438236"/>
                  </a:lnTo>
                  <a:lnTo>
                    <a:pt x="386003" y="1477175"/>
                  </a:lnTo>
                  <a:lnTo>
                    <a:pt x="388505" y="1478851"/>
                  </a:lnTo>
                  <a:lnTo>
                    <a:pt x="425145" y="1503362"/>
                  </a:lnTo>
                  <a:lnTo>
                    <a:pt x="472922" y="1512951"/>
                  </a:lnTo>
                  <a:lnTo>
                    <a:pt x="520966" y="1503260"/>
                  </a:lnTo>
                  <a:lnTo>
                    <a:pt x="557339" y="1478711"/>
                  </a:lnTo>
                  <a:lnTo>
                    <a:pt x="560070" y="1476857"/>
                  </a:lnTo>
                  <a:lnTo>
                    <a:pt x="586371" y="1437690"/>
                  </a:lnTo>
                  <a:lnTo>
                    <a:pt x="595998" y="1389748"/>
                  </a:lnTo>
                  <a:lnTo>
                    <a:pt x="588035" y="1346428"/>
                  </a:lnTo>
                  <a:lnTo>
                    <a:pt x="566115" y="1309852"/>
                  </a:lnTo>
                  <a:lnTo>
                    <a:pt x="557339" y="1302677"/>
                  </a:lnTo>
                  <a:lnTo>
                    <a:pt x="557339" y="1389748"/>
                  </a:lnTo>
                  <a:lnTo>
                    <a:pt x="550672" y="1422374"/>
                  </a:lnTo>
                  <a:lnTo>
                    <a:pt x="532523" y="1449108"/>
                  </a:lnTo>
                  <a:lnTo>
                    <a:pt x="505688" y="1467167"/>
                  </a:lnTo>
                  <a:lnTo>
                    <a:pt x="472922" y="1473809"/>
                  </a:lnTo>
                  <a:lnTo>
                    <a:pt x="440156" y="1467535"/>
                  </a:lnTo>
                  <a:lnTo>
                    <a:pt x="413308" y="1449578"/>
                  </a:lnTo>
                  <a:lnTo>
                    <a:pt x="395173" y="1422730"/>
                  </a:lnTo>
                  <a:lnTo>
                    <a:pt x="388505" y="1389748"/>
                  </a:lnTo>
                  <a:lnTo>
                    <a:pt x="395173" y="1357122"/>
                  </a:lnTo>
                  <a:lnTo>
                    <a:pt x="413308" y="1330388"/>
                  </a:lnTo>
                  <a:lnTo>
                    <a:pt x="440156" y="1312316"/>
                  </a:lnTo>
                  <a:lnTo>
                    <a:pt x="472922" y="1305674"/>
                  </a:lnTo>
                  <a:lnTo>
                    <a:pt x="505688" y="1312316"/>
                  </a:lnTo>
                  <a:lnTo>
                    <a:pt x="532523" y="1330388"/>
                  </a:lnTo>
                  <a:lnTo>
                    <a:pt x="550672" y="1357122"/>
                  </a:lnTo>
                  <a:lnTo>
                    <a:pt x="557339" y="1389748"/>
                  </a:lnTo>
                  <a:lnTo>
                    <a:pt x="557339" y="1302677"/>
                  </a:lnTo>
                  <a:lnTo>
                    <a:pt x="533196" y="1282903"/>
                  </a:lnTo>
                  <a:lnTo>
                    <a:pt x="492252" y="1268463"/>
                  </a:lnTo>
                  <a:lnTo>
                    <a:pt x="492252" y="942492"/>
                  </a:lnTo>
                  <a:lnTo>
                    <a:pt x="540664" y="937869"/>
                  </a:lnTo>
                  <a:lnTo>
                    <a:pt x="586041" y="928852"/>
                  </a:lnTo>
                  <a:lnTo>
                    <a:pt x="630326" y="915416"/>
                  </a:lnTo>
                  <a:lnTo>
                    <a:pt x="673074" y="897712"/>
                  </a:lnTo>
                  <a:lnTo>
                    <a:pt x="713879" y="875893"/>
                  </a:lnTo>
                  <a:lnTo>
                    <a:pt x="752348" y="850188"/>
                  </a:lnTo>
                  <a:lnTo>
                    <a:pt x="788111" y="820839"/>
                  </a:lnTo>
                  <a:lnTo>
                    <a:pt x="820826" y="788123"/>
                  </a:lnTo>
                  <a:lnTo>
                    <a:pt x="850188" y="752348"/>
                  </a:lnTo>
                  <a:lnTo>
                    <a:pt x="875893" y="713879"/>
                  </a:lnTo>
                  <a:lnTo>
                    <a:pt x="897699" y="673074"/>
                  </a:lnTo>
                  <a:lnTo>
                    <a:pt x="915403" y="630326"/>
                  </a:lnTo>
                  <a:lnTo>
                    <a:pt x="928839" y="586054"/>
                  </a:lnTo>
                  <a:lnTo>
                    <a:pt x="937869" y="540664"/>
                  </a:lnTo>
                  <a:lnTo>
                    <a:pt x="942403" y="494626"/>
                  </a:lnTo>
                  <a:lnTo>
                    <a:pt x="942822" y="483057"/>
                  </a:lnTo>
                  <a:lnTo>
                    <a:pt x="942975" y="471487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401318" y="4910454"/>
            <a:ext cx="23177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1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94429" y="3883265"/>
            <a:ext cx="942975" cy="1513205"/>
          </a:xfrm>
          <a:custGeom>
            <a:avLst/>
            <a:gdLst/>
            <a:ahLst/>
            <a:cxnLst/>
            <a:rect l="l" t="t" r="r" b="b"/>
            <a:pathLst>
              <a:path w="942975" h="1513204">
                <a:moveTo>
                  <a:pt x="942975" y="471487"/>
                </a:moveTo>
                <a:lnTo>
                  <a:pt x="940714" y="425272"/>
                </a:lnTo>
                <a:lnTo>
                  <a:pt x="933919" y="379501"/>
                </a:lnTo>
                <a:lnTo>
                  <a:pt x="922680" y="334619"/>
                </a:lnTo>
                <a:lnTo>
                  <a:pt x="907084" y="291058"/>
                </a:lnTo>
                <a:lnTo>
                  <a:pt x="887310" y="249224"/>
                </a:lnTo>
                <a:lnTo>
                  <a:pt x="863523" y="209537"/>
                </a:lnTo>
                <a:lnTo>
                  <a:pt x="835952" y="172377"/>
                </a:lnTo>
                <a:lnTo>
                  <a:pt x="804887" y="138099"/>
                </a:lnTo>
                <a:lnTo>
                  <a:pt x="770597" y="107022"/>
                </a:lnTo>
                <a:lnTo>
                  <a:pt x="733437" y="79463"/>
                </a:lnTo>
                <a:lnTo>
                  <a:pt x="693750" y="55676"/>
                </a:lnTo>
                <a:lnTo>
                  <a:pt x="651916" y="35890"/>
                </a:lnTo>
                <a:lnTo>
                  <a:pt x="608355" y="20307"/>
                </a:lnTo>
                <a:lnTo>
                  <a:pt x="563473" y="9055"/>
                </a:lnTo>
                <a:lnTo>
                  <a:pt x="517702" y="2273"/>
                </a:lnTo>
                <a:lnTo>
                  <a:pt x="471487" y="0"/>
                </a:lnTo>
                <a:lnTo>
                  <a:pt x="459917" y="139"/>
                </a:lnTo>
                <a:lnTo>
                  <a:pt x="413778" y="3543"/>
                </a:lnTo>
                <a:lnTo>
                  <a:pt x="368185" y="11455"/>
                </a:lnTo>
                <a:lnTo>
                  <a:pt x="323596" y="23799"/>
                </a:lnTo>
                <a:lnTo>
                  <a:pt x="280416" y="40449"/>
                </a:lnTo>
                <a:lnTo>
                  <a:pt x="239090" y="61252"/>
                </a:lnTo>
                <a:lnTo>
                  <a:pt x="199999" y="86004"/>
                </a:lnTo>
                <a:lnTo>
                  <a:pt x="163525" y="114477"/>
                </a:lnTo>
                <a:lnTo>
                  <a:pt x="130009" y="146380"/>
                </a:lnTo>
                <a:lnTo>
                  <a:pt x="99796" y="181419"/>
                </a:lnTo>
                <a:lnTo>
                  <a:pt x="73152" y="219240"/>
                </a:lnTo>
                <a:lnTo>
                  <a:pt x="50342" y="259499"/>
                </a:lnTo>
                <a:lnTo>
                  <a:pt x="31597" y="301802"/>
                </a:lnTo>
                <a:lnTo>
                  <a:pt x="17081" y="345732"/>
                </a:lnTo>
                <a:lnTo>
                  <a:pt x="6946" y="390880"/>
                </a:lnTo>
                <a:lnTo>
                  <a:pt x="1282" y="436803"/>
                </a:lnTo>
                <a:lnTo>
                  <a:pt x="0" y="471487"/>
                </a:lnTo>
                <a:lnTo>
                  <a:pt x="139" y="483057"/>
                </a:lnTo>
                <a:lnTo>
                  <a:pt x="3556" y="529209"/>
                </a:lnTo>
                <a:lnTo>
                  <a:pt x="11455" y="574789"/>
                </a:lnTo>
                <a:lnTo>
                  <a:pt x="23799" y="619391"/>
                </a:lnTo>
                <a:lnTo>
                  <a:pt x="40449" y="662559"/>
                </a:lnTo>
                <a:lnTo>
                  <a:pt x="61252" y="703884"/>
                </a:lnTo>
                <a:lnTo>
                  <a:pt x="86017" y="742975"/>
                </a:lnTo>
                <a:lnTo>
                  <a:pt x="114477" y="779449"/>
                </a:lnTo>
                <a:lnTo>
                  <a:pt x="146380" y="812965"/>
                </a:lnTo>
                <a:lnTo>
                  <a:pt x="181419" y="843178"/>
                </a:lnTo>
                <a:lnTo>
                  <a:pt x="219252" y="869823"/>
                </a:lnTo>
                <a:lnTo>
                  <a:pt x="259511" y="892632"/>
                </a:lnTo>
                <a:lnTo>
                  <a:pt x="301802" y="911377"/>
                </a:lnTo>
                <a:lnTo>
                  <a:pt x="345744" y="925893"/>
                </a:lnTo>
                <a:lnTo>
                  <a:pt x="390893" y="936028"/>
                </a:lnTo>
                <a:lnTo>
                  <a:pt x="436803" y="941692"/>
                </a:lnTo>
                <a:lnTo>
                  <a:pt x="453580" y="942606"/>
                </a:lnTo>
                <a:lnTo>
                  <a:pt x="453580" y="1269098"/>
                </a:lnTo>
                <a:lnTo>
                  <a:pt x="412635" y="1283271"/>
                </a:lnTo>
                <a:lnTo>
                  <a:pt x="379717" y="1310246"/>
                </a:lnTo>
                <a:lnTo>
                  <a:pt x="357797" y="1346974"/>
                </a:lnTo>
                <a:lnTo>
                  <a:pt x="349834" y="1390383"/>
                </a:lnTo>
                <a:lnTo>
                  <a:pt x="359549" y="1438236"/>
                </a:lnTo>
                <a:lnTo>
                  <a:pt x="386003" y="1477175"/>
                </a:lnTo>
                <a:lnTo>
                  <a:pt x="388505" y="1478851"/>
                </a:lnTo>
                <a:lnTo>
                  <a:pt x="425145" y="1503362"/>
                </a:lnTo>
                <a:lnTo>
                  <a:pt x="472922" y="1512951"/>
                </a:lnTo>
                <a:lnTo>
                  <a:pt x="520966" y="1503260"/>
                </a:lnTo>
                <a:lnTo>
                  <a:pt x="557339" y="1478699"/>
                </a:lnTo>
                <a:lnTo>
                  <a:pt x="560070" y="1476857"/>
                </a:lnTo>
                <a:lnTo>
                  <a:pt x="586371" y="1437690"/>
                </a:lnTo>
                <a:lnTo>
                  <a:pt x="595998" y="1389735"/>
                </a:lnTo>
                <a:lnTo>
                  <a:pt x="588035" y="1346428"/>
                </a:lnTo>
                <a:lnTo>
                  <a:pt x="566115" y="1309852"/>
                </a:lnTo>
                <a:lnTo>
                  <a:pt x="557339" y="1302677"/>
                </a:lnTo>
                <a:lnTo>
                  <a:pt x="557339" y="1389735"/>
                </a:lnTo>
                <a:lnTo>
                  <a:pt x="550672" y="1422374"/>
                </a:lnTo>
                <a:lnTo>
                  <a:pt x="532523" y="1449095"/>
                </a:lnTo>
                <a:lnTo>
                  <a:pt x="505688" y="1467167"/>
                </a:lnTo>
                <a:lnTo>
                  <a:pt x="472922" y="1473809"/>
                </a:lnTo>
                <a:lnTo>
                  <a:pt x="440156" y="1467523"/>
                </a:lnTo>
                <a:lnTo>
                  <a:pt x="413308" y="1449578"/>
                </a:lnTo>
                <a:lnTo>
                  <a:pt x="395160" y="1422730"/>
                </a:lnTo>
                <a:lnTo>
                  <a:pt x="388505" y="1389735"/>
                </a:lnTo>
                <a:lnTo>
                  <a:pt x="395160" y="1357109"/>
                </a:lnTo>
                <a:lnTo>
                  <a:pt x="413308" y="1330388"/>
                </a:lnTo>
                <a:lnTo>
                  <a:pt x="440156" y="1312316"/>
                </a:lnTo>
                <a:lnTo>
                  <a:pt x="472922" y="1305674"/>
                </a:lnTo>
                <a:lnTo>
                  <a:pt x="505688" y="1312316"/>
                </a:lnTo>
                <a:lnTo>
                  <a:pt x="532523" y="1330388"/>
                </a:lnTo>
                <a:lnTo>
                  <a:pt x="550672" y="1357109"/>
                </a:lnTo>
                <a:lnTo>
                  <a:pt x="557339" y="1389735"/>
                </a:lnTo>
                <a:lnTo>
                  <a:pt x="557339" y="1302677"/>
                </a:lnTo>
                <a:lnTo>
                  <a:pt x="533196" y="1282890"/>
                </a:lnTo>
                <a:lnTo>
                  <a:pt x="492252" y="1268463"/>
                </a:lnTo>
                <a:lnTo>
                  <a:pt x="492252" y="942492"/>
                </a:lnTo>
                <a:lnTo>
                  <a:pt x="540677" y="937869"/>
                </a:lnTo>
                <a:lnTo>
                  <a:pt x="586054" y="928839"/>
                </a:lnTo>
                <a:lnTo>
                  <a:pt x="630326" y="915416"/>
                </a:lnTo>
                <a:lnTo>
                  <a:pt x="673074" y="897712"/>
                </a:lnTo>
                <a:lnTo>
                  <a:pt x="713879" y="875893"/>
                </a:lnTo>
                <a:lnTo>
                  <a:pt x="752360" y="850188"/>
                </a:lnTo>
                <a:lnTo>
                  <a:pt x="788123" y="820839"/>
                </a:lnTo>
                <a:lnTo>
                  <a:pt x="820839" y="788123"/>
                </a:lnTo>
                <a:lnTo>
                  <a:pt x="850188" y="752348"/>
                </a:lnTo>
                <a:lnTo>
                  <a:pt x="875893" y="713879"/>
                </a:lnTo>
                <a:lnTo>
                  <a:pt x="897712" y="673074"/>
                </a:lnTo>
                <a:lnTo>
                  <a:pt x="915416" y="630326"/>
                </a:lnTo>
                <a:lnTo>
                  <a:pt x="928852" y="586054"/>
                </a:lnTo>
                <a:lnTo>
                  <a:pt x="937882" y="540664"/>
                </a:lnTo>
                <a:lnTo>
                  <a:pt x="942416" y="494626"/>
                </a:lnTo>
                <a:lnTo>
                  <a:pt x="942835" y="483057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52082" y="4121327"/>
            <a:ext cx="23177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1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45172" y="3135375"/>
            <a:ext cx="942975" cy="1513205"/>
          </a:xfrm>
          <a:custGeom>
            <a:avLst/>
            <a:gdLst/>
            <a:ahLst/>
            <a:cxnLst/>
            <a:rect l="l" t="t" r="r" b="b"/>
            <a:pathLst>
              <a:path w="942975" h="1513204">
                <a:moveTo>
                  <a:pt x="942975" y="471487"/>
                </a:moveTo>
                <a:lnTo>
                  <a:pt x="940714" y="425272"/>
                </a:lnTo>
                <a:lnTo>
                  <a:pt x="933919" y="379501"/>
                </a:lnTo>
                <a:lnTo>
                  <a:pt x="922680" y="334619"/>
                </a:lnTo>
                <a:lnTo>
                  <a:pt x="907084" y="291058"/>
                </a:lnTo>
                <a:lnTo>
                  <a:pt x="887310" y="249237"/>
                </a:lnTo>
                <a:lnTo>
                  <a:pt x="863523" y="209537"/>
                </a:lnTo>
                <a:lnTo>
                  <a:pt x="835952" y="172377"/>
                </a:lnTo>
                <a:lnTo>
                  <a:pt x="804887" y="138099"/>
                </a:lnTo>
                <a:lnTo>
                  <a:pt x="770597" y="107022"/>
                </a:lnTo>
                <a:lnTo>
                  <a:pt x="733437" y="79463"/>
                </a:lnTo>
                <a:lnTo>
                  <a:pt x="693750" y="55676"/>
                </a:lnTo>
                <a:lnTo>
                  <a:pt x="651916" y="35890"/>
                </a:lnTo>
                <a:lnTo>
                  <a:pt x="608355" y="20307"/>
                </a:lnTo>
                <a:lnTo>
                  <a:pt x="563473" y="9055"/>
                </a:lnTo>
                <a:lnTo>
                  <a:pt x="517702" y="2273"/>
                </a:lnTo>
                <a:lnTo>
                  <a:pt x="471487" y="0"/>
                </a:lnTo>
                <a:lnTo>
                  <a:pt x="459917" y="139"/>
                </a:lnTo>
                <a:lnTo>
                  <a:pt x="413778" y="3543"/>
                </a:lnTo>
                <a:lnTo>
                  <a:pt x="368185" y="11455"/>
                </a:lnTo>
                <a:lnTo>
                  <a:pt x="323596" y="23799"/>
                </a:lnTo>
                <a:lnTo>
                  <a:pt x="280416" y="40449"/>
                </a:lnTo>
                <a:lnTo>
                  <a:pt x="239090" y="61252"/>
                </a:lnTo>
                <a:lnTo>
                  <a:pt x="199999" y="86004"/>
                </a:lnTo>
                <a:lnTo>
                  <a:pt x="163525" y="114477"/>
                </a:lnTo>
                <a:lnTo>
                  <a:pt x="130009" y="146380"/>
                </a:lnTo>
                <a:lnTo>
                  <a:pt x="99796" y="181419"/>
                </a:lnTo>
                <a:lnTo>
                  <a:pt x="73152" y="219240"/>
                </a:lnTo>
                <a:lnTo>
                  <a:pt x="50342" y="259511"/>
                </a:lnTo>
                <a:lnTo>
                  <a:pt x="31597" y="301802"/>
                </a:lnTo>
                <a:lnTo>
                  <a:pt x="17081" y="345744"/>
                </a:lnTo>
                <a:lnTo>
                  <a:pt x="6946" y="390880"/>
                </a:lnTo>
                <a:lnTo>
                  <a:pt x="1282" y="436803"/>
                </a:lnTo>
                <a:lnTo>
                  <a:pt x="0" y="471487"/>
                </a:lnTo>
                <a:lnTo>
                  <a:pt x="139" y="483057"/>
                </a:lnTo>
                <a:lnTo>
                  <a:pt x="3556" y="529209"/>
                </a:lnTo>
                <a:lnTo>
                  <a:pt x="11455" y="574802"/>
                </a:lnTo>
                <a:lnTo>
                  <a:pt x="23799" y="619391"/>
                </a:lnTo>
                <a:lnTo>
                  <a:pt x="40449" y="662559"/>
                </a:lnTo>
                <a:lnTo>
                  <a:pt x="61252" y="703884"/>
                </a:lnTo>
                <a:lnTo>
                  <a:pt x="86017" y="742975"/>
                </a:lnTo>
                <a:lnTo>
                  <a:pt x="114477" y="779449"/>
                </a:lnTo>
                <a:lnTo>
                  <a:pt x="146380" y="812965"/>
                </a:lnTo>
                <a:lnTo>
                  <a:pt x="181419" y="843191"/>
                </a:lnTo>
                <a:lnTo>
                  <a:pt x="219252" y="869823"/>
                </a:lnTo>
                <a:lnTo>
                  <a:pt x="259511" y="892632"/>
                </a:lnTo>
                <a:lnTo>
                  <a:pt x="301802" y="911390"/>
                </a:lnTo>
                <a:lnTo>
                  <a:pt x="345744" y="925893"/>
                </a:lnTo>
                <a:lnTo>
                  <a:pt x="390893" y="936040"/>
                </a:lnTo>
                <a:lnTo>
                  <a:pt x="436803" y="941705"/>
                </a:lnTo>
                <a:lnTo>
                  <a:pt x="453618" y="942606"/>
                </a:lnTo>
                <a:lnTo>
                  <a:pt x="453618" y="1269136"/>
                </a:lnTo>
                <a:lnTo>
                  <a:pt x="412661" y="1283296"/>
                </a:lnTo>
                <a:lnTo>
                  <a:pt x="379755" y="1310284"/>
                </a:lnTo>
                <a:lnTo>
                  <a:pt x="357835" y="1347012"/>
                </a:lnTo>
                <a:lnTo>
                  <a:pt x="349872" y="1390421"/>
                </a:lnTo>
                <a:lnTo>
                  <a:pt x="359587" y="1438262"/>
                </a:lnTo>
                <a:lnTo>
                  <a:pt x="386029" y="1477213"/>
                </a:lnTo>
                <a:lnTo>
                  <a:pt x="388531" y="1478876"/>
                </a:lnTo>
                <a:lnTo>
                  <a:pt x="425170" y="1503400"/>
                </a:lnTo>
                <a:lnTo>
                  <a:pt x="472948" y="1512989"/>
                </a:lnTo>
                <a:lnTo>
                  <a:pt x="520992" y="1503299"/>
                </a:lnTo>
                <a:lnTo>
                  <a:pt x="557364" y="1478737"/>
                </a:lnTo>
                <a:lnTo>
                  <a:pt x="586409" y="1437716"/>
                </a:lnTo>
                <a:lnTo>
                  <a:pt x="596036" y="1389773"/>
                </a:lnTo>
                <a:lnTo>
                  <a:pt x="588073" y="1346454"/>
                </a:lnTo>
                <a:lnTo>
                  <a:pt x="566153" y="1309878"/>
                </a:lnTo>
                <a:lnTo>
                  <a:pt x="557364" y="1302689"/>
                </a:lnTo>
                <a:lnTo>
                  <a:pt x="557364" y="1389773"/>
                </a:lnTo>
                <a:lnTo>
                  <a:pt x="550697" y="1422400"/>
                </a:lnTo>
                <a:lnTo>
                  <a:pt x="532561" y="1449133"/>
                </a:lnTo>
                <a:lnTo>
                  <a:pt x="505714" y="1467205"/>
                </a:lnTo>
                <a:lnTo>
                  <a:pt x="472948" y="1473835"/>
                </a:lnTo>
                <a:lnTo>
                  <a:pt x="440182" y="1467561"/>
                </a:lnTo>
                <a:lnTo>
                  <a:pt x="413346" y="1449616"/>
                </a:lnTo>
                <a:lnTo>
                  <a:pt x="395198" y="1422768"/>
                </a:lnTo>
                <a:lnTo>
                  <a:pt x="388531" y="1389773"/>
                </a:lnTo>
                <a:lnTo>
                  <a:pt x="395198" y="1357147"/>
                </a:lnTo>
                <a:lnTo>
                  <a:pt x="413346" y="1330413"/>
                </a:lnTo>
                <a:lnTo>
                  <a:pt x="440182" y="1312341"/>
                </a:lnTo>
                <a:lnTo>
                  <a:pt x="472948" y="1305712"/>
                </a:lnTo>
                <a:lnTo>
                  <a:pt x="505714" y="1312341"/>
                </a:lnTo>
                <a:lnTo>
                  <a:pt x="532561" y="1330413"/>
                </a:lnTo>
                <a:lnTo>
                  <a:pt x="550697" y="1357147"/>
                </a:lnTo>
                <a:lnTo>
                  <a:pt x="557364" y="1389773"/>
                </a:lnTo>
                <a:lnTo>
                  <a:pt x="557364" y="1302689"/>
                </a:lnTo>
                <a:lnTo>
                  <a:pt x="533234" y="1282928"/>
                </a:lnTo>
                <a:lnTo>
                  <a:pt x="492277" y="1268488"/>
                </a:lnTo>
                <a:lnTo>
                  <a:pt x="492277" y="942492"/>
                </a:lnTo>
                <a:lnTo>
                  <a:pt x="540677" y="937869"/>
                </a:lnTo>
                <a:lnTo>
                  <a:pt x="586054" y="928852"/>
                </a:lnTo>
                <a:lnTo>
                  <a:pt x="630326" y="915416"/>
                </a:lnTo>
                <a:lnTo>
                  <a:pt x="673074" y="897712"/>
                </a:lnTo>
                <a:lnTo>
                  <a:pt x="713879" y="875893"/>
                </a:lnTo>
                <a:lnTo>
                  <a:pt x="752360" y="850188"/>
                </a:lnTo>
                <a:lnTo>
                  <a:pt x="788123" y="820839"/>
                </a:lnTo>
                <a:lnTo>
                  <a:pt x="820839" y="788123"/>
                </a:lnTo>
                <a:lnTo>
                  <a:pt x="850188" y="752348"/>
                </a:lnTo>
                <a:lnTo>
                  <a:pt x="875893" y="713879"/>
                </a:lnTo>
                <a:lnTo>
                  <a:pt x="897712" y="673074"/>
                </a:lnTo>
                <a:lnTo>
                  <a:pt x="915416" y="630326"/>
                </a:lnTo>
                <a:lnTo>
                  <a:pt x="928852" y="586054"/>
                </a:lnTo>
                <a:lnTo>
                  <a:pt x="937882" y="540664"/>
                </a:lnTo>
                <a:lnTo>
                  <a:pt x="942416" y="494626"/>
                </a:lnTo>
                <a:lnTo>
                  <a:pt x="942835" y="483057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02856" y="3392032"/>
            <a:ext cx="23177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12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95954" y="2365818"/>
            <a:ext cx="942975" cy="1513205"/>
          </a:xfrm>
          <a:custGeom>
            <a:avLst/>
            <a:gdLst/>
            <a:ahLst/>
            <a:cxnLst/>
            <a:rect l="l" t="t" r="r" b="b"/>
            <a:pathLst>
              <a:path w="942975" h="1513204">
                <a:moveTo>
                  <a:pt x="942975" y="471487"/>
                </a:moveTo>
                <a:lnTo>
                  <a:pt x="940701" y="425272"/>
                </a:lnTo>
                <a:lnTo>
                  <a:pt x="933907" y="379501"/>
                </a:lnTo>
                <a:lnTo>
                  <a:pt x="922667" y="334619"/>
                </a:lnTo>
                <a:lnTo>
                  <a:pt x="907084" y="291058"/>
                </a:lnTo>
                <a:lnTo>
                  <a:pt x="887298" y="249224"/>
                </a:lnTo>
                <a:lnTo>
                  <a:pt x="863511" y="209537"/>
                </a:lnTo>
                <a:lnTo>
                  <a:pt x="835952" y="172377"/>
                </a:lnTo>
                <a:lnTo>
                  <a:pt x="804875" y="138099"/>
                </a:lnTo>
                <a:lnTo>
                  <a:pt x="770597" y="107022"/>
                </a:lnTo>
                <a:lnTo>
                  <a:pt x="733425" y="79463"/>
                </a:lnTo>
                <a:lnTo>
                  <a:pt x="693737" y="55676"/>
                </a:lnTo>
                <a:lnTo>
                  <a:pt x="651916" y="35890"/>
                </a:lnTo>
                <a:lnTo>
                  <a:pt x="608342" y="20307"/>
                </a:lnTo>
                <a:lnTo>
                  <a:pt x="563460" y="9055"/>
                </a:lnTo>
                <a:lnTo>
                  <a:pt x="517702" y="2273"/>
                </a:lnTo>
                <a:lnTo>
                  <a:pt x="471487" y="0"/>
                </a:lnTo>
                <a:lnTo>
                  <a:pt x="459905" y="139"/>
                </a:lnTo>
                <a:lnTo>
                  <a:pt x="413766" y="3543"/>
                </a:lnTo>
                <a:lnTo>
                  <a:pt x="368173" y="11455"/>
                </a:lnTo>
                <a:lnTo>
                  <a:pt x="323583" y="23799"/>
                </a:lnTo>
                <a:lnTo>
                  <a:pt x="280416" y="40449"/>
                </a:lnTo>
                <a:lnTo>
                  <a:pt x="239090" y="61252"/>
                </a:lnTo>
                <a:lnTo>
                  <a:pt x="199999" y="86004"/>
                </a:lnTo>
                <a:lnTo>
                  <a:pt x="163512" y="114477"/>
                </a:lnTo>
                <a:lnTo>
                  <a:pt x="130009" y="146380"/>
                </a:lnTo>
                <a:lnTo>
                  <a:pt x="99783" y="181419"/>
                </a:lnTo>
                <a:lnTo>
                  <a:pt x="73139" y="219240"/>
                </a:lnTo>
                <a:lnTo>
                  <a:pt x="50342" y="259499"/>
                </a:lnTo>
                <a:lnTo>
                  <a:pt x="31584" y="301802"/>
                </a:lnTo>
                <a:lnTo>
                  <a:pt x="17068" y="345732"/>
                </a:lnTo>
                <a:lnTo>
                  <a:pt x="6934" y="390880"/>
                </a:lnTo>
                <a:lnTo>
                  <a:pt x="1270" y="436803"/>
                </a:lnTo>
                <a:lnTo>
                  <a:pt x="0" y="471487"/>
                </a:lnTo>
                <a:lnTo>
                  <a:pt x="139" y="483057"/>
                </a:lnTo>
                <a:lnTo>
                  <a:pt x="3543" y="529209"/>
                </a:lnTo>
                <a:lnTo>
                  <a:pt x="11455" y="574789"/>
                </a:lnTo>
                <a:lnTo>
                  <a:pt x="23799" y="619391"/>
                </a:lnTo>
                <a:lnTo>
                  <a:pt x="40449" y="662559"/>
                </a:lnTo>
                <a:lnTo>
                  <a:pt x="61252" y="703884"/>
                </a:lnTo>
                <a:lnTo>
                  <a:pt x="86004" y="742975"/>
                </a:lnTo>
                <a:lnTo>
                  <a:pt x="114465" y="779449"/>
                </a:lnTo>
                <a:lnTo>
                  <a:pt x="146380" y="812965"/>
                </a:lnTo>
                <a:lnTo>
                  <a:pt x="181406" y="843178"/>
                </a:lnTo>
                <a:lnTo>
                  <a:pt x="219240" y="869823"/>
                </a:lnTo>
                <a:lnTo>
                  <a:pt x="259499" y="892632"/>
                </a:lnTo>
                <a:lnTo>
                  <a:pt x="301802" y="911377"/>
                </a:lnTo>
                <a:lnTo>
                  <a:pt x="345732" y="925893"/>
                </a:lnTo>
                <a:lnTo>
                  <a:pt x="390880" y="936028"/>
                </a:lnTo>
                <a:lnTo>
                  <a:pt x="436803" y="941692"/>
                </a:lnTo>
                <a:lnTo>
                  <a:pt x="453580" y="942606"/>
                </a:lnTo>
                <a:lnTo>
                  <a:pt x="453580" y="1269111"/>
                </a:lnTo>
                <a:lnTo>
                  <a:pt x="412623" y="1283271"/>
                </a:lnTo>
                <a:lnTo>
                  <a:pt x="379717" y="1310259"/>
                </a:lnTo>
                <a:lnTo>
                  <a:pt x="357797" y="1346987"/>
                </a:lnTo>
                <a:lnTo>
                  <a:pt x="349834" y="1390396"/>
                </a:lnTo>
                <a:lnTo>
                  <a:pt x="359549" y="1438236"/>
                </a:lnTo>
                <a:lnTo>
                  <a:pt x="385991" y="1477187"/>
                </a:lnTo>
                <a:lnTo>
                  <a:pt x="388493" y="1478851"/>
                </a:lnTo>
                <a:lnTo>
                  <a:pt x="425132" y="1503375"/>
                </a:lnTo>
                <a:lnTo>
                  <a:pt x="472909" y="1512963"/>
                </a:lnTo>
                <a:lnTo>
                  <a:pt x="520954" y="1503273"/>
                </a:lnTo>
                <a:lnTo>
                  <a:pt x="557326" y="1478711"/>
                </a:lnTo>
                <a:lnTo>
                  <a:pt x="586371" y="1437703"/>
                </a:lnTo>
                <a:lnTo>
                  <a:pt x="595998" y="1389748"/>
                </a:lnTo>
                <a:lnTo>
                  <a:pt x="588035" y="1346441"/>
                </a:lnTo>
                <a:lnTo>
                  <a:pt x="566115" y="1309852"/>
                </a:lnTo>
                <a:lnTo>
                  <a:pt x="557326" y="1302664"/>
                </a:lnTo>
                <a:lnTo>
                  <a:pt x="557326" y="1389748"/>
                </a:lnTo>
                <a:lnTo>
                  <a:pt x="550659" y="1422374"/>
                </a:lnTo>
                <a:lnTo>
                  <a:pt x="532523" y="1449108"/>
                </a:lnTo>
                <a:lnTo>
                  <a:pt x="505675" y="1467180"/>
                </a:lnTo>
                <a:lnTo>
                  <a:pt x="472909" y="1473809"/>
                </a:lnTo>
                <a:lnTo>
                  <a:pt x="440143" y="1467535"/>
                </a:lnTo>
                <a:lnTo>
                  <a:pt x="413308" y="1449590"/>
                </a:lnTo>
                <a:lnTo>
                  <a:pt x="395160" y="1422742"/>
                </a:lnTo>
                <a:lnTo>
                  <a:pt x="388493" y="1389748"/>
                </a:lnTo>
                <a:lnTo>
                  <a:pt x="395160" y="1357122"/>
                </a:lnTo>
                <a:lnTo>
                  <a:pt x="413308" y="1330388"/>
                </a:lnTo>
                <a:lnTo>
                  <a:pt x="440143" y="1312329"/>
                </a:lnTo>
                <a:lnTo>
                  <a:pt x="472909" y="1305687"/>
                </a:lnTo>
                <a:lnTo>
                  <a:pt x="505675" y="1312329"/>
                </a:lnTo>
                <a:lnTo>
                  <a:pt x="532523" y="1330388"/>
                </a:lnTo>
                <a:lnTo>
                  <a:pt x="550659" y="1357122"/>
                </a:lnTo>
                <a:lnTo>
                  <a:pt x="557326" y="1389748"/>
                </a:lnTo>
                <a:lnTo>
                  <a:pt x="557326" y="1302664"/>
                </a:lnTo>
                <a:lnTo>
                  <a:pt x="533196" y="1282903"/>
                </a:lnTo>
                <a:lnTo>
                  <a:pt x="492239" y="1268463"/>
                </a:lnTo>
                <a:lnTo>
                  <a:pt x="492239" y="942492"/>
                </a:lnTo>
                <a:lnTo>
                  <a:pt x="540664" y="937869"/>
                </a:lnTo>
                <a:lnTo>
                  <a:pt x="586041" y="928839"/>
                </a:lnTo>
                <a:lnTo>
                  <a:pt x="630326" y="915416"/>
                </a:lnTo>
                <a:lnTo>
                  <a:pt x="673074" y="897712"/>
                </a:lnTo>
                <a:lnTo>
                  <a:pt x="713879" y="875893"/>
                </a:lnTo>
                <a:lnTo>
                  <a:pt x="752348" y="850188"/>
                </a:lnTo>
                <a:lnTo>
                  <a:pt x="788111" y="820839"/>
                </a:lnTo>
                <a:lnTo>
                  <a:pt x="820839" y="788123"/>
                </a:lnTo>
                <a:lnTo>
                  <a:pt x="850188" y="752348"/>
                </a:lnTo>
                <a:lnTo>
                  <a:pt x="875893" y="713879"/>
                </a:lnTo>
                <a:lnTo>
                  <a:pt x="897699" y="673074"/>
                </a:lnTo>
                <a:lnTo>
                  <a:pt x="915416" y="630326"/>
                </a:lnTo>
                <a:lnTo>
                  <a:pt x="928839" y="586054"/>
                </a:lnTo>
                <a:lnTo>
                  <a:pt x="937869" y="540664"/>
                </a:lnTo>
                <a:lnTo>
                  <a:pt x="942403" y="494626"/>
                </a:lnTo>
                <a:lnTo>
                  <a:pt x="942835" y="483057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553630" y="2603877"/>
            <a:ext cx="23177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12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275895" y="1607095"/>
            <a:ext cx="942975" cy="1513205"/>
          </a:xfrm>
          <a:custGeom>
            <a:avLst/>
            <a:gdLst/>
            <a:ahLst/>
            <a:cxnLst/>
            <a:rect l="l" t="t" r="r" b="b"/>
            <a:pathLst>
              <a:path w="942975" h="1513205">
                <a:moveTo>
                  <a:pt x="942975" y="471487"/>
                </a:moveTo>
                <a:lnTo>
                  <a:pt x="940701" y="425284"/>
                </a:lnTo>
                <a:lnTo>
                  <a:pt x="933919" y="379514"/>
                </a:lnTo>
                <a:lnTo>
                  <a:pt x="922667" y="334632"/>
                </a:lnTo>
                <a:lnTo>
                  <a:pt x="907084" y="291058"/>
                </a:lnTo>
                <a:lnTo>
                  <a:pt x="887298" y="249237"/>
                </a:lnTo>
                <a:lnTo>
                  <a:pt x="863511" y="209550"/>
                </a:lnTo>
                <a:lnTo>
                  <a:pt x="835952" y="172389"/>
                </a:lnTo>
                <a:lnTo>
                  <a:pt x="804875" y="138099"/>
                </a:lnTo>
                <a:lnTo>
                  <a:pt x="770597" y="107022"/>
                </a:lnTo>
                <a:lnTo>
                  <a:pt x="733437" y="79463"/>
                </a:lnTo>
                <a:lnTo>
                  <a:pt x="693737" y="55676"/>
                </a:lnTo>
                <a:lnTo>
                  <a:pt x="651916" y="35890"/>
                </a:lnTo>
                <a:lnTo>
                  <a:pt x="608355" y="20307"/>
                </a:lnTo>
                <a:lnTo>
                  <a:pt x="563473" y="9067"/>
                </a:lnTo>
                <a:lnTo>
                  <a:pt x="517702" y="2273"/>
                </a:lnTo>
                <a:lnTo>
                  <a:pt x="471487" y="0"/>
                </a:lnTo>
                <a:lnTo>
                  <a:pt x="459917" y="152"/>
                </a:lnTo>
                <a:lnTo>
                  <a:pt x="413766" y="3556"/>
                </a:lnTo>
                <a:lnTo>
                  <a:pt x="368173" y="11455"/>
                </a:lnTo>
                <a:lnTo>
                  <a:pt x="323583" y="23799"/>
                </a:lnTo>
                <a:lnTo>
                  <a:pt x="280416" y="40449"/>
                </a:lnTo>
                <a:lnTo>
                  <a:pt x="239090" y="61264"/>
                </a:lnTo>
                <a:lnTo>
                  <a:pt x="199999" y="86017"/>
                </a:lnTo>
                <a:lnTo>
                  <a:pt x="163525" y="114477"/>
                </a:lnTo>
                <a:lnTo>
                  <a:pt x="130009" y="146380"/>
                </a:lnTo>
                <a:lnTo>
                  <a:pt x="99783" y="181419"/>
                </a:lnTo>
                <a:lnTo>
                  <a:pt x="73152" y="219252"/>
                </a:lnTo>
                <a:lnTo>
                  <a:pt x="50342" y="259511"/>
                </a:lnTo>
                <a:lnTo>
                  <a:pt x="31584" y="301815"/>
                </a:lnTo>
                <a:lnTo>
                  <a:pt x="17081" y="345744"/>
                </a:lnTo>
                <a:lnTo>
                  <a:pt x="6934" y="390893"/>
                </a:lnTo>
                <a:lnTo>
                  <a:pt x="1270" y="436816"/>
                </a:lnTo>
                <a:lnTo>
                  <a:pt x="0" y="471487"/>
                </a:lnTo>
                <a:lnTo>
                  <a:pt x="139" y="483069"/>
                </a:lnTo>
                <a:lnTo>
                  <a:pt x="3543" y="529209"/>
                </a:lnTo>
                <a:lnTo>
                  <a:pt x="11455" y="574802"/>
                </a:lnTo>
                <a:lnTo>
                  <a:pt x="23799" y="619391"/>
                </a:lnTo>
                <a:lnTo>
                  <a:pt x="40449" y="662559"/>
                </a:lnTo>
                <a:lnTo>
                  <a:pt x="61252" y="703884"/>
                </a:lnTo>
                <a:lnTo>
                  <a:pt x="86004" y="742975"/>
                </a:lnTo>
                <a:lnTo>
                  <a:pt x="114477" y="779462"/>
                </a:lnTo>
                <a:lnTo>
                  <a:pt x="146380" y="812965"/>
                </a:lnTo>
                <a:lnTo>
                  <a:pt x="181419" y="843191"/>
                </a:lnTo>
                <a:lnTo>
                  <a:pt x="219240" y="869835"/>
                </a:lnTo>
                <a:lnTo>
                  <a:pt x="259499" y="892632"/>
                </a:lnTo>
                <a:lnTo>
                  <a:pt x="301802" y="911390"/>
                </a:lnTo>
                <a:lnTo>
                  <a:pt x="345732" y="925906"/>
                </a:lnTo>
                <a:lnTo>
                  <a:pt x="390880" y="936040"/>
                </a:lnTo>
                <a:lnTo>
                  <a:pt x="436803" y="941705"/>
                </a:lnTo>
                <a:lnTo>
                  <a:pt x="453605" y="942606"/>
                </a:lnTo>
                <a:lnTo>
                  <a:pt x="453605" y="1269111"/>
                </a:lnTo>
                <a:lnTo>
                  <a:pt x="412661" y="1283271"/>
                </a:lnTo>
                <a:lnTo>
                  <a:pt x="379742" y="1310259"/>
                </a:lnTo>
                <a:lnTo>
                  <a:pt x="357822" y="1346987"/>
                </a:lnTo>
                <a:lnTo>
                  <a:pt x="349859" y="1390383"/>
                </a:lnTo>
                <a:lnTo>
                  <a:pt x="359575" y="1438236"/>
                </a:lnTo>
                <a:lnTo>
                  <a:pt x="386029" y="1477175"/>
                </a:lnTo>
                <a:lnTo>
                  <a:pt x="388531" y="1478851"/>
                </a:lnTo>
                <a:lnTo>
                  <a:pt x="425170" y="1503375"/>
                </a:lnTo>
                <a:lnTo>
                  <a:pt x="472948" y="1512951"/>
                </a:lnTo>
                <a:lnTo>
                  <a:pt x="520992" y="1503273"/>
                </a:lnTo>
                <a:lnTo>
                  <a:pt x="557364" y="1478711"/>
                </a:lnTo>
                <a:lnTo>
                  <a:pt x="560095" y="1476857"/>
                </a:lnTo>
                <a:lnTo>
                  <a:pt x="586397" y="1437690"/>
                </a:lnTo>
                <a:lnTo>
                  <a:pt x="596023" y="1389748"/>
                </a:lnTo>
                <a:lnTo>
                  <a:pt x="588060" y="1346428"/>
                </a:lnTo>
                <a:lnTo>
                  <a:pt x="566140" y="1309852"/>
                </a:lnTo>
                <a:lnTo>
                  <a:pt x="557364" y="1302677"/>
                </a:lnTo>
                <a:lnTo>
                  <a:pt x="557364" y="1389748"/>
                </a:lnTo>
                <a:lnTo>
                  <a:pt x="550697" y="1422374"/>
                </a:lnTo>
                <a:lnTo>
                  <a:pt x="532549" y="1449108"/>
                </a:lnTo>
                <a:lnTo>
                  <a:pt x="505714" y="1467167"/>
                </a:lnTo>
                <a:lnTo>
                  <a:pt x="472948" y="1473809"/>
                </a:lnTo>
                <a:lnTo>
                  <a:pt x="440182" y="1467535"/>
                </a:lnTo>
                <a:lnTo>
                  <a:pt x="413334" y="1449590"/>
                </a:lnTo>
                <a:lnTo>
                  <a:pt x="395185" y="1422730"/>
                </a:lnTo>
                <a:lnTo>
                  <a:pt x="388531" y="1389748"/>
                </a:lnTo>
                <a:lnTo>
                  <a:pt x="395185" y="1357122"/>
                </a:lnTo>
                <a:lnTo>
                  <a:pt x="413334" y="1330388"/>
                </a:lnTo>
                <a:lnTo>
                  <a:pt x="440182" y="1312316"/>
                </a:lnTo>
                <a:lnTo>
                  <a:pt x="472948" y="1305687"/>
                </a:lnTo>
                <a:lnTo>
                  <a:pt x="505714" y="1312316"/>
                </a:lnTo>
                <a:lnTo>
                  <a:pt x="532549" y="1330388"/>
                </a:lnTo>
                <a:lnTo>
                  <a:pt x="550697" y="1357122"/>
                </a:lnTo>
                <a:lnTo>
                  <a:pt x="557364" y="1389748"/>
                </a:lnTo>
                <a:lnTo>
                  <a:pt x="557364" y="1302677"/>
                </a:lnTo>
                <a:lnTo>
                  <a:pt x="533222" y="1282903"/>
                </a:lnTo>
                <a:lnTo>
                  <a:pt x="492277" y="1268463"/>
                </a:lnTo>
                <a:lnTo>
                  <a:pt x="492277" y="942505"/>
                </a:lnTo>
                <a:lnTo>
                  <a:pt x="540664" y="937882"/>
                </a:lnTo>
                <a:lnTo>
                  <a:pt x="586054" y="928852"/>
                </a:lnTo>
                <a:lnTo>
                  <a:pt x="630326" y="915416"/>
                </a:lnTo>
                <a:lnTo>
                  <a:pt x="673074" y="897712"/>
                </a:lnTo>
                <a:lnTo>
                  <a:pt x="713879" y="875906"/>
                </a:lnTo>
                <a:lnTo>
                  <a:pt x="752348" y="850188"/>
                </a:lnTo>
                <a:lnTo>
                  <a:pt x="788123" y="820839"/>
                </a:lnTo>
                <a:lnTo>
                  <a:pt x="820839" y="788123"/>
                </a:lnTo>
                <a:lnTo>
                  <a:pt x="850188" y="752360"/>
                </a:lnTo>
                <a:lnTo>
                  <a:pt x="875893" y="713879"/>
                </a:lnTo>
                <a:lnTo>
                  <a:pt x="897699" y="673074"/>
                </a:lnTo>
                <a:lnTo>
                  <a:pt x="915416" y="630326"/>
                </a:lnTo>
                <a:lnTo>
                  <a:pt x="928839" y="586054"/>
                </a:lnTo>
                <a:lnTo>
                  <a:pt x="937869" y="540677"/>
                </a:lnTo>
                <a:lnTo>
                  <a:pt x="942403" y="494626"/>
                </a:lnTo>
                <a:lnTo>
                  <a:pt x="942835" y="483069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633572" y="1845151"/>
            <a:ext cx="23177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12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297492" y="859217"/>
            <a:ext cx="942975" cy="1513205"/>
          </a:xfrm>
          <a:custGeom>
            <a:avLst/>
            <a:gdLst/>
            <a:ahLst/>
            <a:cxnLst/>
            <a:rect l="l" t="t" r="r" b="b"/>
            <a:pathLst>
              <a:path w="942975" h="1513205">
                <a:moveTo>
                  <a:pt x="942975" y="471487"/>
                </a:moveTo>
                <a:lnTo>
                  <a:pt x="940714" y="425272"/>
                </a:lnTo>
                <a:lnTo>
                  <a:pt x="933919" y="379501"/>
                </a:lnTo>
                <a:lnTo>
                  <a:pt x="922680" y="334619"/>
                </a:lnTo>
                <a:lnTo>
                  <a:pt x="907097" y="291058"/>
                </a:lnTo>
                <a:lnTo>
                  <a:pt x="887310" y="249224"/>
                </a:lnTo>
                <a:lnTo>
                  <a:pt x="863523" y="209537"/>
                </a:lnTo>
                <a:lnTo>
                  <a:pt x="835964" y="172377"/>
                </a:lnTo>
                <a:lnTo>
                  <a:pt x="804887" y="138087"/>
                </a:lnTo>
                <a:lnTo>
                  <a:pt x="770597" y="107022"/>
                </a:lnTo>
                <a:lnTo>
                  <a:pt x="733437" y="79463"/>
                </a:lnTo>
                <a:lnTo>
                  <a:pt x="693750" y="55676"/>
                </a:lnTo>
                <a:lnTo>
                  <a:pt x="651929" y="35890"/>
                </a:lnTo>
                <a:lnTo>
                  <a:pt x="608355" y="20294"/>
                </a:lnTo>
                <a:lnTo>
                  <a:pt x="563473" y="9055"/>
                </a:lnTo>
                <a:lnTo>
                  <a:pt x="517702" y="2273"/>
                </a:lnTo>
                <a:lnTo>
                  <a:pt x="471487" y="0"/>
                </a:lnTo>
                <a:lnTo>
                  <a:pt x="459917" y="139"/>
                </a:lnTo>
                <a:lnTo>
                  <a:pt x="413778" y="3543"/>
                </a:lnTo>
                <a:lnTo>
                  <a:pt x="368185" y="11455"/>
                </a:lnTo>
                <a:lnTo>
                  <a:pt x="323596" y="23799"/>
                </a:lnTo>
                <a:lnTo>
                  <a:pt x="280428" y="40449"/>
                </a:lnTo>
                <a:lnTo>
                  <a:pt x="239090" y="61252"/>
                </a:lnTo>
                <a:lnTo>
                  <a:pt x="199999" y="86004"/>
                </a:lnTo>
                <a:lnTo>
                  <a:pt x="163525" y="114477"/>
                </a:lnTo>
                <a:lnTo>
                  <a:pt x="130022" y="146380"/>
                </a:lnTo>
                <a:lnTo>
                  <a:pt x="99796" y="181419"/>
                </a:lnTo>
                <a:lnTo>
                  <a:pt x="73152" y="219240"/>
                </a:lnTo>
                <a:lnTo>
                  <a:pt x="50342" y="259499"/>
                </a:lnTo>
                <a:lnTo>
                  <a:pt x="31597" y="301802"/>
                </a:lnTo>
                <a:lnTo>
                  <a:pt x="17081" y="345732"/>
                </a:lnTo>
                <a:lnTo>
                  <a:pt x="6946" y="390880"/>
                </a:lnTo>
                <a:lnTo>
                  <a:pt x="1282" y="436803"/>
                </a:lnTo>
                <a:lnTo>
                  <a:pt x="0" y="471487"/>
                </a:lnTo>
                <a:lnTo>
                  <a:pt x="152" y="483057"/>
                </a:lnTo>
                <a:lnTo>
                  <a:pt x="3556" y="529209"/>
                </a:lnTo>
                <a:lnTo>
                  <a:pt x="11468" y="574789"/>
                </a:lnTo>
                <a:lnTo>
                  <a:pt x="23799" y="619379"/>
                </a:lnTo>
                <a:lnTo>
                  <a:pt x="40462" y="662559"/>
                </a:lnTo>
                <a:lnTo>
                  <a:pt x="61264" y="703884"/>
                </a:lnTo>
                <a:lnTo>
                  <a:pt x="86017" y="742975"/>
                </a:lnTo>
                <a:lnTo>
                  <a:pt x="114477" y="779449"/>
                </a:lnTo>
                <a:lnTo>
                  <a:pt x="146380" y="812965"/>
                </a:lnTo>
                <a:lnTo>
                  <a:pt x="181419" y="843178"/>
                </a:lnTo>
                <a:lnTo>
                  <a:pt x="219252" y="869823"/>
                </a:lnTo>
                <a:lnTo>
                  <a:pt x="259511" y="892632"/>
                </a:lnTo>
                <a:lnTo>
                  <a:pt x="301815" y="911377"/>
                </a:lnTo>
                <a:lnTo>
                  <a:pt x="345744" y="925893"/>
                </a:lnTo>
                <a:lnTo>
                  <a:pt x="390893" y="936028"/>
                </a:lnTo>
                <a:lnTo>
                  <a:pt x="436816" y="941692"/>
                </a:lnTo>
                <a:lnTo>
                  <a:pt x="453593" y="942606"/>
                </a:lnTo>
                <a:lnTo>
                  <a:pt x="453593" y="1269098"/>
                </a:lnTo>
                <a:lnTo>
                  <a:pt x="412635" y="1283271"/>
                </a:lnTo>
                <a:lnTo>
                  <a:pt x="379717" y="1310246"/>
                </a:lnTo>
                <a:lnTo>
                  <a:pt x="357797" y="1346974"/>
                </a:lnTo>
                <a:lnTo>
                  <a:pt x="349834" y="1390383"/>
                </a:lnTo>
                <a:lnTo>
                  <a:pt x="359549" y="1438224"/>
                </a:lnTo>
                <a:lnTo>
                  <a:pt x="386003" y="1477175"/>
                </a:lnTo>
                <a:lnTo>
                  <a:pt x="388505" y="1478838"/>
                </a:lnTo>
                <a:lnTo>
                  <a:pt x="425145" y="1503362"/>
                </a:lnTo>
                <a:lnTo>
                  <a:pt x="472922" y="1512951"/>
                </a:lnTo>
                <a:lnTo>
                  <a:pt x="520966" y="1503260"/>
                </a:lnTo>
                <a:lnTo>
                  <a:pt x="557339" y="1478699"/>
                </a:lnTo>
                <a:lnTo>
                  <a:pt x="560082" y="1476857"/>
                </a:lnTo>
                <a:lnTo>
                  <a:pt x="586371" y="1437690"/>
                </a:lnTo>
                <a:lnTo>
                  <a:pt x="595998" y="1389735"/>
                </a:lnTo>
                <a:lnTo>
                  <a:pt x="588035" y="1346428"/>
                </a:lnTo>
                <a:lnTo>
                  <a:pt x="566115" y="1309852"/>
                </a:lnTo>
                <a:lnTo>
                  <a:pt x="557339" y="1302664"/>
                </a:lnTo>
                <a:lnTo>
                  <a:pt x="557339" y="1389735"/>
                </a:lnTo>
                <a:lnTo>
                  <a:pt x="550672" y="1422361"/>
                </a:lnTo>
                <a:lnTo>
                  <a:pt x="532523" y="1449095"/>
                </a:lnTo>
                <a:lnTo>
                  <a:pt x="505688" y="1467167"/>
                </a:lnTo>
                <a:lnTo>
                  <a:pt x="472922" y="1473809"/>
                </a:lnTo>
                <a:lnTo>
                  <a:pt x="440156" y="1467523"/>
                </a:lnTo>
                <a:lnTo>
                  <a:pt x="413308" y="1449578"/>
                </a:lnTo>
                <a:lnTo>
                  <a:pt x="395173" y="1422730"/>
                </a:lnTo>
                <a:lnTo>
                  <a:pt x="388505" y="1389735"/>
                </a:lnTo>
                <a:lnTo>
                  <a:pt x="395173" y="1357109"/>
                </a:lnTo>
                <a:lnTo>
                  <a:pt x="413308" y="1330375"/>
                </a:lnTo>
                <a:lnTo>
                  <a:pt x="440156" y="1312316"/>
                </a:lnTo>
                <a:lnTo>
                  <a:pt x="472922" y="1305674"/>
                </a:lnTo>
                <a:lnTo>
                  <a:pt x="505688" y="1312316"/>
                </a:lnTo>
                <a:lnTo>
                  <a:pt x="532523" y="1330375"/>
                </a:lnTo>
                <a:lnTo>
                  <a:pt x="550672" y="1357109"/>
                </a:lnTo>
                <a:lnTo>
                  <a:pt x="557339" y="1389735"/>
                </a:lnTo>
                <a:lnTo>
                  <a:pt x="557339" y="1302664"/>
                </a:lnTo>
                <a:lnTo>
                  <a:pt x="533209" y="1282890"/>
                </a:lnTo>
                <a:lnTo>
                  <a:pt x="492252" y="1268463"/>
                </a:lnTo>
                <a:lnTo>
                  <a:pt x="492252" y="942492"/>
                </a:lnTo>
                <a:lnTo>
                  <a:pt x="540677" y="937869"/>
                </a:lnTo>
                <a:lnTo>
                  <a:pt x="586054" y="928839"/>
                </a:lnTo>
                <a:lnTo>
                  <a:pt x="630339" y="915416"/>
                </a:lnTo>
                <a:lnTo>
                  <a:pt x="673074" y="897699"/>
                </a:lnTo>
                <a:lnTo>
                  <a:pt x="713892" y="875893"/>
                </a:lnTo>
                <a:lnTo>
                  <a:pt x="752360" y="850188"/>
                </a:lnTo>
                <a:lnTo>
                  <a:pt x="788123" y="820839"/>
                </a:lnTo>
                <a:lnTo>
                  <a:pt x="820839" y="788111"/>
                </a:lnTo>
                <a:lnTo>
                  <a:pt x="850201" y="752348"/>
                </a:lnTo>
                <a:lnTo>
                  <a:pt x="875906" y="713879"/>
                </a:lnTo>
                <a:lnTo>
                  <a:pt x="897712" y="673074"/>
                </a:lnTo>
                <a:lnTo>
                  <a:pt x="915416" y="630326"/>
                </a:lnTo>
                <a:lnTo>
                  <a:pt x="928852" y="586041"/>
                </a:lnTo>
                <a:lnTo>
                  <a:pt x="937882" y="540664"/>
                </a:lnTo>
                <a:lnTo>
                  <a:pt x="942416" y="494614"/>
                </a:lnTo>
                <a:lnTo>
                  <a:pt x="942835" y="483057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655147" y="1097266"/>
            <a:ext cx="23177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12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84918" y="4228926"/>
            <a:ext cx="1969135" cy="295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marR="120014" indent="232410">
              <a:lnSpc>
                <a:spcPct val="132800"/>
              </a:lnSpc>
              <a:spcBef>
                <a:spcPts val="100"/>
              </a:spcBef>
            </a:pPr>
            <a:r>
              <a:rPr dirty="0" sz="2400" spc="229" b="1">
                <a:solidFill>
                  <a:srgbClr val="181818"/>
                </a:solidFill>
                <a:latin typeface="Arial"/>
                <a:cs typeface="Arial"/>
              </a:rPr>
              <a:t>MODEL  </a:t>
            </a:r>
            <a:r>
              <a:rPr dirty="0" sz="2400" spc="130" b="1">
                <a:solidFill>
                  <a:srgbClr val="181818"/>
                </a:solidFill>
                <a:latin typeface="Arial"/>
                <a:cs typeface="Arial"/>
              </a:rPr>
              <a:t>B</a:t>
            </a:r>
            <a:r>
              <a:rPr dirty="0" sz="2400" spc="240" b="1">
                <a:solidFill>
                  <a:srgbClr val="181818"/>
                </a:solidFill>
                <a:latin typeface="Arial"/>
                <a:cs typeface="Arial"/>
              </a:rPr>
              <a:t>U</a:t>
            </a:r>
            <a:r>
              <a:rPr dirty="0" sz="2400" spc="320" b="1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dirty="0" sz="2400" spc="270" b="1">
                <a:solidFill>
                  <a:srgbClr val="181818"/>
                </a:solidFill>
                <a:latin typeface="Arial"/>
                <a:cs typeface="Arial"/>
              </a:rPr>
              <a:t>L</a:t>
            </a:r>
            <a:r>
              <a:rPr dirty="0" sz="2400" spc="310" b="1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dirty="0" sz="2400" spc="320" b="1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dirty="0" sz="2400" spc="380" b="1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dirty="0" sz="2400" spc="-100" b="1">
                <a:solidFill>
                  <a:srgbClr val="181818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algn="just" marL="12700" marR="5080" indent="30480">
              <a:lnSpc>
                <a:spcPct val="143400"/>
              </a:lnSpc>
              <a:spcBef>
                <a:spcPts val="795"/>
              </a:spcBef>
            </a:pPr>
            <a:r>
              <a:rPr dirty="0" sz="1700" spc="80">
                <a:solidFill>
                  <a:srgbClr val="181818"/>
                </a:solidFill>
                <a:latin typeface="Arial"/>
                <a:cs typeface="Arial"/>
              </a:rPr>
              <a:t>Based </a:t>
            </a:r>
            <a:r>
              <a:rPr dirty="0" sz="1700" spc="140">
                <a:solidFill>
                  <a:srgbClr val="181818"/>
                </a:solidFill>
                <a:latin typeface="Arial"/>
                <a:cs typeface="Arial"/>
              </a:rPr>
              <a:t>on </a:t>
            </a:r>
            <a:r>
              <a:rPr dirty="0" sz="1700" spc="12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170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00">
                <a:solidFill>
                  <a:srgbClr val="181818"/>
                </a:solidFill>
                <a:latin typeface="Arial"/>
                <a:cs typeface="Arial"/>
              </a:rPr>
              <a:t>text  </a:t>
            </a:r>
            <a:r>
              <a:rPr dirty="0" sz="1700" spc="110">
                <a:solidFill>
                  <a:srgbClr val="181818"/>
                </a:solidFill>
                <a:latin typeface="Arial"/>
                <a:cs typeface="Arial"/>
              </a:rPr>
              <a:t>based </a:t>
            </a:r>
            <a:r>
              <a:rPr dirty="0" sz="1700" spc="105">
                <a:solidFill>
                  <a:srgbClr val="181818"/>
                </a:solidFill>
                <a:latin typeface="Arial"/>
                <a:cs typeface="Arial"/>
              </a:rPr>
              <a:t>data </a:t>
            </a:r>
            <a:r>
              <a:rPr dirty="0" sz="1700" spc="135">
                <a:solidFill>
                  <a:srgbClr val="181818"/>
                </a:solidFill>
                <a:latin typeface="Arial"/>
                <a:cs typeface="Arial"/>
              </a:rPr>
              <a:t>come  </a:t>
            </a:r>
            <a:r>
              <a:rPr dirty="0" sz="1700" spc="160">
                <a:solidFill>
                  <a:srgbClr val="181818"/>
                </a:solidFill>
                <a:latin typeface="Arial"/>
                <a:cs typeface="Arial"/>
              </a:rPr>
              <a:t>up </a:t>
            </a:r>
            <a:r>
              <a:rPr dirty="0" sz="1700" spc="150">
                <a:solidFill>
                  <a:srgbClr val="181818"/>
                </a:solidFill>
                <a:latin typeface="Arial"/>
                <a:cs typeface="Arial"/>
              </a:rPr>
              <a:t>with </a:t>
            </a:r>
            <a:r>
              <a:rPr dirty="0" sz="1700" spc="125">
                <a:solidFill>
                  <a:srgbClr val="181818"/>
                </a:solidFill>
                <a:latin typeface="Arial"/>
                <a:cs typeface="Arial"/>
              </a:rPr>
              <a:t>models</a:t>
            </a:r>
            <a:r>
              <a:rPr dirty="0" sz="1700" spc="-2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25">
                <a:solidFill>
                  <a:srgbClr val="181818"/>
                </a:solidFill>
                <a:latin typeface="Arial"/>
                <a:cs typeface="Arial"/>
              </a:rPr>
              <a:t>to  </a:t>
            </a:r>
            <a:r>
              <a:rPr dirty="0" sz="1700" spc="120">
                <a:solidFill>
                  <a:srgbClr val="181818"/>
                </a:solidFill>
                <a:latin typeface="Arial"/>
                <a:cs typeface="Arial"/>
              </a:rPr>
              <a:t>define the </a:t>
            </a:r>
            <a:r>
              <a:rPr dirty="0" sz="1700" spc="114">
                <a:solidFill>
                  <a:srgbClr val="181818"/>
                </a:solidFill>
                <a:latin typeface="Arial"/>
                <a:cs typeface="Arial"/>
              </a:rPr>
              <a:t>trends  </a:t>
            </a:r>
            <a:r>
              <a:rPr dirty="0" sz="1700" spc="13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1700" spc="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10">
                <a:solidFill>
                  <a:srgbClr val="181818"/>
                </a:solidFill>
                <a:latin typeface="Arial"/>
                <a:cs typeface="Arial"/>
              </a:rPr>
              <a:t>sentiments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104" y="6491785"/>
            <a:ext cx="2094230" cy="2034539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z="2000" spc="140" b="1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2000" spc="204" b="1">
                <a:solidFill>
                  <a:srgbClr val="181818"/>
                </a:solidFill>
                <a:latin typeface="Arial"/>
                <a:cs typeface="Arial"/>
              </a:rPr>
              <a:t>COLLECTION</a:t>
            </a:r>
            <a:endParaRPr sz="2000">
              <a:latin typeface="Arial"/>
              <a:cs typeface="Arial"/>
            </a:endParaRPr>
          </a:p>
          <a:p>
            <a:pPr algn="just" marL="12700" marR="5080" indent="17780">
              <a:lnSpc>
                <a:spcPct val="143400"/>
              </a:lnSpc>
              <a:spcBef>
                <a:spcPts val="730"/>
              </a:spcBef>
            </a:pPr>
            <a:r>
              <a:rPr dirty="0" sz="1700" spc="11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1700" spc="105">
                <a:solidFill>
                  <a:srgbClr val="181818"/>
                </a:solidFill>
                <a:latin typeface="Arial"/>
                <a:cs typeface="Arial"/>
              </a:rPr>
              <a:t>data </a:t>
            </a:r>
            <a:r>
              <a:rPr dirty="0" sz="1700" spc="170">
                <a:solidFill>
                  <a:srgbClr val="181818"/>
                </a:solidFill>
                <a:latin typeface="Arial"/>
                <a:cs typeface="Arial"/>
              </a:rPr>
              <a:t>would</a:t>
            </a:r>
            <a:r>
              <a:rPr dirty="0" sz="1700" spc="-1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25">
                <a:solidFill>
                  <a:srgbClr val="181818"/>
                </a:solidFill>
                <a:latin typeface="Arial"/>
                <a:cs typeface="Arial"/>
              </a:rPr>
              <a:t>be  </a:t>
            </a:r>
            <a:r>
              <a:rPr dirty="0" sz="1700" spc="10">
                <a:solidFill>
                  <a:srgbClr val="181818"/>
                </a:solidFill>
                <a:latin typeface="Arial"/>
                <a:cs typeface="Arial"/>
              </a:rPr>
              <a:t>a </a:t>
            </a:r>
            <a:r>
              <a:rPr dirty="0" sz="1700" spc="110">
                <a:solidFill>
                  <a:srgbClr val="181818"/>
                </a:solidFill>
                <a:latin typeface="Arial"/>
                <a:cs typeface="Arial"/>
              </a:rPr>
              <a:t>mixture </a:t>
            </a:r>
            <a:r>
              <a:rPr dirty="0" sz="1700" spc="105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1700" spc="-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10">
                <a:solidFill>
                  <a:srgbClr val="181818"/>
                </a:solidFill>
                <a:latin typeface="Arial"/>
                <a:cs typeface="Arial"/>
              </a:rPr>
              <a:t>textual  </a:t>
            </a:r>
            <a:r>
              <a:rPr dirty="0" sz="1700" spc="130">
                <a:solidFill>
                  <a:srgbClr val="181818"/>
                </a:solidFill>
                <a:latin typeface="Arial"/>
                <a:cs typeface="Arial"/>
              </a:rPr>
              <a:t>and numeric</a:t>
            </a:r>
            <a:r>
              <a:rPr dirty="0" sz="1700" spc="-1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05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0354" y="5748835"/>
            <a:ext cx="2515235" cy="1663064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z="2000" spc="140" b="1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2000" spc="170" b="1">
                <a:solidFill>
                  <a:srgbClr val="181818"/>
                </a:solidFill>
                <a:latin typeface="Arial"/>
                <a:cs typeface="Arial"/>
              </a:rPr>
              <a:t>MASSAGING</a:t>
            </a:r>
            <a:endParaRPr sz="2000">
              <a:latin typeface="Arial"/>
              <a:cs typeface="Arial"/>
            </a:endParaRPr>
          </a:p>
          <a:p>
            <a:pPr algn="ctr" marL="12700" marR="5080">
              <a:lnSpc>
                <a:spcPct val="143400"/>
              </a:lnSpc>
              <a:spcBef>
                <a:spcPts val="730"/>
              </a:spcBef>
            </a:pPr>
            <a:r>
              <a:rPr dirty="0" sz="1700" spc="120">
                <a:solidFill>
                  <a:srgbClr val="181818"/>
                </a:solidFill>
                <a:latin typeface="Arial"/>
                <a:cs typeface="Arial"/>
              </a:rPr>
              <a:t>Cleaning </a:t>
            </a:r>
            <a:r>
              <a:rPr dirty="0" sz="1700" spc="105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r>
              <a:rPr dirty="0" sz="17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40">
                <a:solidFill>
                  <a:srgbClr val="181818"/>
                </a:solidFill>
                <a:latin typeface="Arial"/>
                <a:cs typeface="Arial"/>
              </a:rPr>
              <a:t>defining  </a:t>
            </a:r>
            <a:r>
              <a:rPr dirty="0" sz="1700" spc="105">
                <a:solidFill>
                  <a:srgbClr val="181818"/>
                </a:solidFill>
                <a:latin typeface="Arial"/>
                <a:cs typeface="Arial"/>
              </a:rPr>
              <a:t>schema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2687" y="5106613"/>
            <a:ext cx="2192020" cy="197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120" b="1">
                <a:solidFill>
                  <a:srgbClr val="181818"/>
                </a:solidFill>
                <a:latin typeface="Arial"/>
                <a:cs typeface="Arial"/>
              </a:rPr>
              <a:t>EDA</a:t>
            </a: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43400"/>
              </a:lnSpc>
              <a:spcBef>
                <a:spcPts val="795"/>
              </a:spcBef>
            </a:pPr>
            <a:r>
              <a:rPr dirty="0" sz="1700" spc="130">
                <a:solidFill>
                  <a:srgbClr val="181818"/>
                </a:solidFill>
                <a:latin typeface="Arial"/>
                <a:cs typeface="Arial"/>
              </a:rPr>
              <a:t>Understanding</a:t>
            </a:r>
            <a:r>
              <a:rPr dirty="0" sz="1700" spc="-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05">
                <a:solidFill>
                  <a:srgbClr val="181818"/>
                </a:solidFill>
                <a:latin typeface="Arial"/>
                <a:cs typeface="Arial"/>
              </a:rPr>
              <a:t>data  </a:t>
            </a:r>
            <a:r>
              <a:rPr dirty="0" sz="1700" spc="13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dirty="0" sz="1700" spc="155">
                <a:solidFill>
                  <a:srgbClr val="181818"/>
                </a:solidFill>
                <a:latin typeface="Arial"/>
                <a:cs typeface="Arial"/>
              </a:rPr>
              <a:t>building  </a:t>
            </a:r>
            <a:r>
              <a:rPr dirty="0" sz="1700" spc="110">
                <a:solidFill>
                  <a:srgbClr val="181818"/>
                </a:solidFill>
                <a:latin typeface="Arial"/>
                <a:cs typeface="Arial"/>
              </a:rPr>
              <a:t>primary </a:t>
            </a:r>
            <a:r>
              <a:rPr dirty="0" sz="1700" spc="114">
                <a:solidFill>
                  <a:srgbClr val="181818"/>
                </a:solidFill>
                <a:latin typeface="Arial"/>
                <a:cs typeface="Arial"/>
              </a:rPr>
              <a:t>insights  </a:t>
            </a:r>
            <a:r>
              <a:rPr dirty="0" sz="1700" spc="130">
                <a:solidFill>
                  <a:srgbClr val="181818"/>
                </a:solidFill>
                <a:latin typeface="Arial"/>
                <a:cs typeface="Arial"/>
              </a:rPr>
              <a:t>using numeric</a:t>
            </a:r>
            <a:r>
              <a:rPr dirty="0" sz="170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05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94114" y="3468261"/>
            <a:ext cx="2070735" cy="314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40005">
              <a:lnSpc>
                <a:spcPct val="131200"/>
              </a:lnSpc>
              <a:spcBef>
                <a:spcPts val="100"/>
              </a:spcBef>
            </a:pPr>
            <a:r>
              <a:rPr dirty="0" sz="2000" spc="150" b="1">
                <a:solidFill>
                  <a:srgbClr val="181818"/>
                </a:solidFill>
                <a:latin typeface="Arial"/>
                <a:cs typeface="Arial"/>
              </a:rPr>
              <a:t>P</a:t>
            </a:r>
            <a:r>
              <a:rPr dirty="0" sz="2000" spc="135" b="1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dirty="0" sz="2000" spc="100" b="1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dirty="0" sz="2000" spc="200" b="1">
                <a:solidFill>
                  <a:srgbClr val="181818"/>
                </a:solidFill>
                <a:latin typeface="Arial"/>
                <a:cs typeface="Arial"/>
              </a:rPr>
              <a:t>F</a:t>
            </a:r>
            <a:r>
              <a:rPr dirty="0" sz="2000" spc="100" b="1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dirty="0" sz="2000" spc="365" b="1">
                <a:solidFill>
                  <a:srgbClr val="181818"/>
                </a:solidFill>
                <a:latin typeface="Arial"/>
                <a:cs typeface="Arial"/>
              </a:rPr>
              <a:t>M</a:t>
            </a:r>
            <a:r>
              <a:rPr dirty="0" sz="2000" spc="145" b="1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000" spc="315" b="1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dirty="0" sz="2000" spc="229" b="1">
                <a:solidFill>
                  <a:srgbClr val="181818"/>
                </a:solidFill>
                <a:latin typeface="Arial"/>
                <a:cs typeface="Arial"/>
              </a:rPr>
              <a:t>C</a:t>
            </a:r>
            <a:r>
              <a:rPr dirty="0" sz="2000" spc="-65" b="1">
                <a:solidFill>
                  <a:srgbClr val="181818"/>
                </a:solidFill>
                <a:latin typeface="Arial"/>
                <a:cs typeface="Arial"/>
              </a:rPr>
              <a:t>E  </a:t>
            </a:r>
            <a:r>
              <a:rPr dirty="0" sz="2000" spc="220" b="1">
                <a:solidFill>
                  <a:srgbClr val="181818"/>
                </a:solidFill>
                <a:latin typeface="Arial"/>
                <a:cs typeface="Arial"/>
              </a:rPr>
              <a:t>IMROVEMENT</a:t>
            </a:r>
            <a:endParaRPr sz="2000">
              <a:latin typeface="Arial"/>
              <a:cs typeface="Arial"/>
            </a:endParaRPr>
          </a:p>
          <a:p>
            <a:pPr algn="ctr" marL="82550" marR="34290" indent="-635">
              <a:lnSpc>
                <a:spcPct val="143400"/>
              </a:lnSpc>
              <a:spcBef>
                <a:spcPts val="735"/>
              </a:spcBef>
            </a:pPr>
            <a:r>
              <a:rPr dirty="0" sz="1700" spc="114">
                <a:solidFill>
                  <a:srgbClr val="181818"/>
                </a:solidFill>
                <a:latin typeface="Arial"/>
                <a:cs typeface="Arial"/>
              </a:rPr>
              <a:t>Analysing </a:t>
            </a:r>
            <a:r>
              <a:rPr dirty="0" sz="1700" spc="120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1700" spc="140">
                <a:solidFill>
                  <a:srgbClr val="181818"/>
                </a:solidFill>
                <a:latin typeface="Arial"/>
                <a:cs typeface="Arial"/>
              </a:rPr>
              <a:t>model </a:t>
            </a:r>
            <a:r>
              <a:rPr dirty="0" sz="1700" spc="160">
                <a:solidFill>
                  <a:srgbClr val="181818"/>
                </a:solidFill>
                <a:latin typeface="Arial"/>
                <a:cs typeface="Arial"/>
              </a:rPr>
              <a:t>output</a:t>
            </a:r>
            <a:r>
              <a:rPr dirty="0" sz="1700" spc="-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130">
                <a:solidFill>
                  <a:srgbClr val="181818"/>
                </a:solidFill>
                <a:latin typeface="Arial"/>
                <a:cs typeface="Arial"/>
              </a:rPr>
              <a:t>and  using </a:t>
            </a:r>
            <a:r>
              <a:rPr dirty="0" sz="1700" spc="110">
                <a:solidFill>
                  <a:srgbClr val="181818"/>
                </a:solidFill>
                <a:latin typeface="Arial"/>
                <a:cs typeface="Arial"/>
              </a:rPr>
              <a:t>Agile  </a:t>
            </a:r>
            <a:r>
              <a:rPr dirty="0" sz="1700" spc="155">
                <a:solidFill>
                  <a:srgbClr val="181818"/>
                </a:solidFill>
                <a:latin typeface="Arial"/>
                <a:cs typeface="Arial"/>
              </a:rPr>
              <a:t>methodology </a:t>
            </a:r>
            <a:r>
              <a:rPr dirty="0" sz="1700" spc="125">
                <a:solidFill>
                  <a:srgbClr val="181818"/>
                </a:solidFill>
                <a:latin typeface="Arial"/>
                <a:cs typeface="Arial"/>
              </a:rPr>
              <a:t>to  </a:t>
            </a:r>
            <a:r>
              <a:rPr dirty="0" sz="1700" spc="114">
                <a:solidFill>
                  <a:srgbClr val="181818"/>
                </a:solidFill>
                <a:latin typeface="Arial"/>
                <a:cs typeface="Arial"/>
              </a:rPr>
              <a:t>improvise </a:t>
            </a:r>
            <a:r>
              <a:rPr dirty="0" sz="1700" spc="120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1700" spc="140">
                <a:solidFill>
                  <a:srgbClr val="181818"/>
                </a:solidFill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92387" y="2781264"/>
            <a:ext cx="1957070" cy="1236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170" b="1">
                <a:solidFill>
                  <a:srgbClr val="181818"/>
                </a:solidFill>
                <a:latin typeface="Arial"/>
                <a:cs typeface="Arial"/>
              </a:rPr>
              <a:t>PRESENT</a:t>
            </a: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43400"/>
              </a:lnSpc>
              <a:spcBef>
                <a:spcPts val="795"/>
              </a:spcBef>
            </a:pPr>
            <a:r>
              <a:rPr dirty="0" sz="1700" spc="110">
                <a:solidFill>
                  <a:srgbClr val="181818"/>
                </a:solidFill>
                <a:latin typeface="Arial"/>
                <a:cs typeface="Arial"/>
              </a:rPr>
              <a:t>Insights </a:t>
            </a:r>
            <a:r>
              <a:rPr dirty="0" sz="1700" spc="13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17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700" spc="95">
                <a:solidFill>
                  <a:srgbClr val="181818"/>
                </a:solidFill>
                <a:latin typeface="Arial"/>
                <a:cs typeface="Arial"/>
              </a:rPr>
              <a:t>story  </a:t>
            </a:r>
            <a:r>
              <a:rPr dirty="0" sz="1700" spc="130">
                <a:solidFill>
                  <a:srgbClr val="181818"/>
                </a:solidFill>
                <a:latin typeface="Arial"/>
                <a:cs typeface="Arial"/>
              </a:rPr>
              <a:t>telling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04783" y="6556711"/>
            <a:ext cx="15283815" cy="3730625"/>
          </a:xfrm>
          <a:custGeom>
            <a:avLst/>
            <a:gdLst/>
            <a:ahLst/>
            <a:cxnLst/>
            <a:rect l="l" t="t" r="r" b="b"/>
            <a:pathLst>
              <a:path w="15283815" h="3730625">
                <a:moveTo>
                  <a:pt x="15283216" y="3730287"/>
                </a:moveTo>
                <a:lnTo>
                  <a:pt x="0" y="3730288"/>
                </a:lnTo>
                <a:lnTo>
                  <a:pt x="15283216" y="0"/>
                </a:lnTo>
                <a:lnTo>
                  <a:pt x="15283216" y="3730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30962" y="1116418"/>
            <a:ext cx="5947410" cy="4197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10"/>
              <a:t>INITIAL</a:t>
            </a:r>
            <a:r>
              <a:rPr dirty="0" spc="160"/>
              <a:t> </a:t>
            </a:r>
            <a:r>
              <a:rPr dirty="0" spc="655"/>
              <a:t>STEPS</a:t>
            </a:r>
            <a:r>
              <a:rPr dirty="0" spc="160"/>
              <a:t> </a:t>
            </a:r>
            <a:r>
              <a:rPr dirty="0" spc="700"/>
              <a:t>DEEP</a:t>
            </a:r>
            <a:r>
              <a:rPr dirty="0" spc="160"/>
              <a:t> </a:t>
            </a:r>
            <a:r>
              <a:rPr dirty="0" spc="730"/>
              <a:t>DIVE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247" y="2446946"/>
            <a:ext cx="2868295" cy="735965"/>
          </a:xfrm>
          <a:custGeom>
            <a:avLst/>
            <a:gdLst/>
            <a:ahLst/>
            <a:cxnLst/>
            <a:rect l="l" t="t" r="r" b="b"/>
            <a:pathLst>
              <a:path w="2868295" h="735964">
                <a:moveTo>
                  <a:pt x="2747079" y="735377"/>
                </a:moveTo>
                <a:lnTo>
                  <a:pt x="121215" y="735377"/>
                </a:lnTo>
                <a:lnTo>
                  <a:pt x="74097" y="725802"/>
                </a:lnTo>
                <a:lnTo>
                  <a:pt x="35560" y="699714"/>
                </a:lnTo>
                <a:lnTo>
                  <a:pt x="9547" y="661065"/>
                </a:lnTo>
                <a:lnTo>
                  <a:pt x="0" y="613810"/>
                </a:lnTo>
                <a:lnTo>
                  <a:pt x="0" y="121566"/>
                </a:lnTo>
                <a:lnTo>
                  <a:pt x="9547" y="74312"/>
                </a:lnTo>
                <a:lnTo>
                  <a:pt x="35560" y="35663"/>
                </a:lnTo>
                <a:lnTo>
                  <a:pt x="74097" y="9574"/>
                </a:lnTo>
                <a:lnTo>
                  <a:pt x="121215" y="0"/>
                </a:lnTo>
                <a:lnTo>
                  <a:pt x="2747079" y="0"/>
                </a:lnTo>
                <a:lnTo>
                  <a:pt x="2794196" y="9574"/>
                </a:lnTo>
                <a:lnTo>
                  <a:pt x="2832733" y="35663"/>
                </a:lnTo>
                <a:lnTo>
                  <a:pt x="2858747" y="74312"/>
                </a:lnTo>
                <a:lnTo>
                  <a:pt x="2868294" y="121566"/>
                </a:lnTo>
                <a:lnTo>
                  <a:pt x="2868294" y="613810"/>
                </a:lnTo>
                <a:lnTo>
                  <a:pt x="2858747" y="661065"/>
                </a:lnTo>
                <a:lnTo>
                  <a:pt x="2832733" y="699714"/>
                </a:lnTo>
                <a:lnTo>
                  <a:pt x="2794196" y="725802"/>
                </a:lnTo>
                <a:lnTo>
                  <a:pt x="2747079" y="735377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365961" y="2421081"/>
            <a:ext cx="2868295" cy="735965"/>
          </a:xfrm>
          <a:custGeom>
            <a:avLst/>
            <a:gdLst/>
            <a:ahLst/>
            <a:cxnLst/>
            <a:rect l="l" t="t" r="r" b="b"/>
            <a:pathLst>
              <a:path w="2868294" h="735964">
                <a:moveTo>
                  <a:pt x="2747079" y="735377"/>
                </a:moveTo>
                <a:lnTo>
                  <a:pt x="121215" y="735377"/>
                </a:lnTo>
                <a:lnTo>
                  <a:pt x="74097" y="725802"/>
                </a:lnTo>
                <a:lnTo>
                  <a:pt x="35560" y="699714"/>
                </a:lnTo>
                <a:lnTo>
                  <a:pt x="9547" y="661065"/>
                </a:lnTo>
                <a:lnTo>
                  <a:pt x="0" y="613810"/>
                </a:lnTo>
                <a:lnTo>
                  <a:pt x="0" y="121566"/>
                </a:lnTo>
                <a:lnTo>
                  <a:pt x="9547" y="74312"/>
                </a:lnTo>
                <a:lnTo>
                  <a:pt x="35560" y="35663"/>
                </a:lnTo>
                <a:lnTo>
                  <a:pt x="74097" y="9574"/>
                </a:lnTo>
                <a:lnTo>
                  <a:pt x="121215" y="0"/>
                </a:lnTo>
                <a:lnTo>
                  <a:pt x="2747079" y="0"/>
                </a:lnTo>
                <a:lnTo>
                  <a:pt x="2794196" y="9574"/>
                </a:lnTo>
                <a:lnTo>
                  <a:pt x="2832733" y="35663"/>
                </a:lnTo>
                <a:lnTo>
                  <a:pt x="2858747" y="74312"/>
                </a:lnTo>
                <a:lnTo>
                  <a:pt x="2868294" y="121566"/>
                </a:lnTo>
                <a:lnTo>
                  <a:pt x="2868294" y="613810"/>
                </a:lnTo>
                <a:lnTo>
                  <a:pt x="2858747" y="661065"/>
                </a:lnTo>
                <a:lnTo>
                  <a:pt x="2832733" y="699714"/>
                </a:lnTo>
                <a:lnTo>
                  <a:pt x="2794196" y="725802"/>
                </a:lnTo>
                <a:lnTo>
                  <a:pt x="2747079" y="735377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48243" y="3208431"/>
            <a:ext cx="539115" cy="2215515"/>
          </a:xfrm>
          <a:custGeom>
            <a:avLst/>
            <a:gdLst/>
            <a:ahLst/>
            <a:cxnLst/>
            <a:rect l="l" t="t" r="r" b="b"/>
            <a:pathLst>
              <a:path w="539114" h="2215515">
                <a:moveTo>
                  <a:pt x="538527" y="268135"/>
                </a:moveTo>
                <a:lnTo>
                  <a:pt x="534036" y="317020"/>
                </a:lnTo>
                <a:lnTo>
                  <a:pt x="521103" y="363092"/>
                </a:lnTo>
                <a:lnTo>
                  <a:pt x="500538" y="405512"/>
                </a:lnTo>
                <a:lnTo>
                  <a:pt x="473149" y="443441"/>
                </a:lnTo>
                <a:lnTo>
                  <a:pt x="439748" y="476039"/>
                </a:lnTo>
                <a:lnTo>
                  <a:pt x="401142" y="502468"/>
                </a:lnTo>
                <a:lnTo>
                  <a:pt x="358141" y="521889"/>
                </a:lnTo>
                <a:lnTo>
                  <a:pt x="311556" y="533463"/>
                </a:lnTo>
                <a:lnTo>
                  <a:pt x="311556" y="2215515"/>
                </a:lnTo>
                <a:lnTo>
                  <a:pt x="226971" y="2215515"/>
                </a:lnTo>
                <a:lnTo>
                  <a:pt x="226971" y="534867"/>
                </a:lnTo>
                <a:lnTo>
                  <a:pt x="180385" y="522890"/>
                </a:lnTo>
                <a:lnTo>
                  <a:pt x="137385" y="503280"/>
                </a:lnTo>
                <a:lnTo>
                  <a:pt x="98779" y="476826"/>
                </a:lnTo>
                <a:lnTo>
                  <a:pt x="65377" y="444318"/>
                </a:lnTo>
                <a:lnTo>
                  <a:pt x="37989" y="406546"/>
                </a:lnTo>
                <a:lnTo>
                  <a:pt x="17423" y="364299"/>
                </a:lnTo>
                <a:lnTo>
                  <a:pt x="4490" y="318367"/>
                </a:lnTo>
                <a:lnTo>
                  <a:pt x="0" y="269539"/>
                </a:lnTo>
                <a:lnTo>
                  <a:pt x="4314" y="221103"/>
                </a:lnTo>
                <a:lnTo>
                  <a:pt x="16762" y="175510"/>
                </a:lnTo>
                <a:lnTo>
                  <a:pt x="36601" y="133521"/>
                </a:lnTo>
                <a:lnTo>
                  <a:pt x="63089" y="95900"/>
                </a:lnTo>
                <a:lnTo>
                  <a:pt x="84585" y="74339"/>
                </a:lnTo>
                <a:lnTo>
                  <a:pt x="84585" y="269539"/>
                </a:lnTo>
                <a:lnTo>
                  <a:pt x="91216" y="318258"/>
                </a:lnTo>
                <a:lnTo>
                  <a:pt x="109908" y="362141"/>
                </a:lnTo>
                <a:lnTo>
                  <a:pt x="138861" y="399395"/>
                </a:lnTo>
                <a:lnTo>
                  <a:pt x="176271" y="428226"/>
                </a:lnTo>
                <a:lnTo>
                  <a:pt x="220339" y="446840"/>
                </a:lnTo>
                <a:lnTo>
                  <a:pt x="269263" y="453443"/>
                </a:lnTo>
                <a:lnTo>
                  <a:pt x="318187" y="446840"/>
                </a:lnTo>
                <a:lnTo>
                  <a:pt x="362255" y="428226"/>
                </a:lnTo>
                <a:lnTo>
                  <a:pt x="399666" y="399395"/>
                </a:lnTo>
                <a:lnTo>
                  <a:pt x="428618" y="362141"/>
                </a:lnTo>
                <a:lnTo>
                  <a:pt x="447310" y="318258"/>
                </a:lnTo>
                <a:lnTo>
                  <a:pt x="453942" y="269539"/>
                </a:lnTo>
                <a:lnTo>
                  <a:pt x="453942" y="74213"/>
                </a:lnTo>
                <a:lnTo>
                  <a:pt x="474974" y="95082"/>
                </a:lnTo>
                <a:lnTo>
                  <a:pt x="501612" y="132481"/>
                </a:lnTo>
                <a:lnTo>
                  <a:pt x="521602" y="174283"/>
                </a:lnTo>
                <a:lnTo>
                  <a:pt x="534166" y="219747"/>
                </a:lnTo>
                <a:lnTo>
                  <a:pt x="538527" y="268135"/>
                </a:lnTo>
                <a:close/>
              </a:path>
              <a:path w="539114" h="2215515">
                <a:moveTo>
                  <a:pt x="453942" y="74213"/>
                </a:moveTo>
                <a:lnTo>
                  <a:pt x="453942" y="269539"/>
                </a:lnTo>
                <a:lnTo>
                  <a:pt x="447310" y="220235"/>
                </a:lnTo>
                <a:lnTo>
                  <a:pt x="428618" y="176001"/>
                </a:lnTo>
                <a:lnTo>
                  <a:pt x="399666" y="138630"/>
                </a:lnTo>
                <a:lnTo>
                  <a:pt x="362255" y="109916"/>
                </a:lnTo>
                <a:lnTo>
                  <a:pt x="318187" y="91653"/>
                </a:lnTo>
                <a:lnTo>
                  <a:pt x="269263" y="85634"/>
                </a:lnTo>
                <a:lnTo>
                  <a:pt x="220339" y="92238"/>
                </a:lnTo>
                <a:lnTo>
                  <a:pt x="176271" y="110852"/>
                </a:lnTo>
                <a:lnTo>
                  <a:pt x="138861" y="139683"/>
                </a:lnTo>
                <a:lnTo>
                  <a:pt x="109908" y="176937"/>
                </a:lnTo>
                <a:lnTo>
                  <a:pt x="91216" y="220820"/>
                </a:lnTo>
                <a:lnTo>
                  <a:pt x="84585" y="269539"/>
                </a:lnTo>
                <a:lnTo>
                  <a:pt x="84585" y="74339"/>
                </a:lnTo>
                <a:lnTo>
                  <a:pt x="133039" y="36812"/>
                </a:lnTo>
                <a:lnTo>
                  <a:pt x="175016" y="16869"/>
                </a:lnTo>
                <a:lnTo>
                  <a:pt x="220672" y="4344"/>
                </a:lnTo>
                <a:lnTo>
                  <a:pt x="269263" y="0"/>
                </a:lnTo>
                <a:lnTo>
                  <a:pt x="317483" y="4296"/>
                </a:lnTo>
                <a:lnTo>
                  <a:pt x="362942" y="16692"/>
                </a:lnTo>
                <a:lnTo>
                  <a:pt x="404861" y="36448"/>
                </a:lnTo>
                <a:lnTo>
                  <a:pt x="442464" y="62824"/>
                </a:lnTo>
                <a:lnTo>
                  <a:pt x="453942" y="74213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09957" y="3182485"/>
            <a:ext cx="509905" cy="2095500"/>
          </a:xfrm>
          <a:custGeom>
            <a:avLst/>
            <a:gdLst/>
            <a:ahLst/>
            <a:cxnLst/>
            <a:rect l="l" t="t" r="r" b="b"/>
            <a:pathLst>
              <a:path w="509905" h="2095500">
                <a:moveTo>
                  <a:pt x="509279" y="253572"/>
                </a:moveTo>
                <a:lnTo>
                  <a:pt x="505032" y="299802"/>
                </a:lnTo>
                <a:lnTo>
                  <a:pt x="492801" y="343372"/>
                </a:lnTo>
                <a:lnTo>
                  <a:pt x="473353" y="383488"/>
                </a:lnTo>
                <a:lnTo>
                  <a:pt x="447452" y="419357"/>
                </a:lnTo>
                <a:lnTo>
                  <a:pt x="415864" y="450185"/>
                </a:lnTo>
                <a:lnTo>
                  <a:pt x="379355" y="475178"/>
                </a:lnTo>
                <a:lnTo>
                  <a:pt x="338690" y="493545"/>
                </a:lnTo>
                <a:lnTo>
                  <a:pt x="294635" y="504489"/>
                </a:lnTo>
                <a:lnTo>
                  <a:pt x="294635" y="2095186"/>
                </a:lnTo>
                <a:lnTo>
                  <a:pt x="214643" y="2095186"/>
                </a:lnTo>
                <a:lnTo>
                  <a:pt x="214643" y="505817"/>
                </a:lnTo>
                <a:lnTo>
                  <a:pt x="170588" y="494491"/>
                </a:lnTo>
                <a:lnTo>
                  <a:pt x="129923" y="475946"/>
                </a:lnTo>
                <a:lnTo>
                  <a:pt x="93414" y="450929"/>
                </a:lnTo>
                <a:lnTo>
                  <a:pt x="61826" y="420187"/>
                </a:lnTo>
                <a:lnTo>
                  <a:pt x="35925" y="384466"/>
                </a:lnTo>
                <a:lnTo>
                  <a:pt x="16477" y="344513"/>
                </a:lnTo>
                <a:lnTo>
                  <a:pt x="4246" y="301075"/>
                </a:lnTo>
                <a:lnTo>
                  <a:pt x="0" y="254900"/>
                </a:lnTo>
                <a:lnTo>
                  <a:pt x="4080" y="209095"/>
                </a:lnTo>
                <a:lnTo>
                  <a:pt x="15852" y="165977"/>
                </a:lnTo>
                <a:lnTo>
                  <a:pt x="34613" y="126270"/>
                </a:lnTo>
                <a:lnTo>
                  <a:pt x="59662" y="90692"/>
                </a:lnTo>
                <a:lnTo>
                  <a:pt x="79991" y="70302"/>
                </a:lnTo>
                <a:lnTo>
                  <a:pt x="79991" y="254900"/>
                </a:lnTo>
                <a:lnTo>
                  <a:pt x="86262" y="300973"/>
                </a:lnTo>
                <a:lnTo>
                  <a:pt x="103939" y="342472"/>
                </a:lnTo>
                <a:lnTo>
                  <a:pt x="131319" y="377703"/>
                </a:lnTo>
                <a:lnTo>
                  <a:pt x="166698" y="404968"/>
                </a:lnTo>
                <a:lnTo>
                  <a:pt x="208373" y="422571"/>
                </a:lnTo>
                <a:lnTo>
                  <a:pt x="254639" y="428816"/>
                </a:lnTo>
                <a:lnTo>
                  <a:pt x="300906" y="422571"/>
                </a:lnTo>
                <a:lnTo>
                  <a:pt x="342581" y="404968"/>
                </a:lnTo>
                <a:lnTo>
                  <a:pt x="377959" y="377703"/>
                </a:lnTo>
                <a:lnTo>
                  <a:pt x="405339" y="342472"/>
                </a:lnTo>
                <a:lnTo>
                  <a:pt x="423016" y="300973"/>
                </a:lnTo>
                <a:lnTo>
                  <a:pt x="429287" y="254900"/>
                </a:lnTo>
                <a:lnTo>
                  <a:pt x="429287" y="70182"/>
                </a:lnTo>
                <a:lnTo>
                  <a:pt x="449177" y="89918"/>
                </a:lnTo>
                <a:lnTo>
                  <a:pt x="474369" y="125286"/>
                </a:lnTo>
                <a:lnTo>
                  <a:pt x="493273" y="164817"/>
                </a:lnTo>
                <a:lnTo>
                  <a:pt x="505155" y="207813"/>
                </a:lnTo>
                <a:lnTo>
                  <a:pt x="509279" y="253572"/>
                </a:lnTo>
                <a:close/>
              </a:path>
              <a:path w="509905" h="2095500">
                <a:moveTo>
                  <a:pt x="429287" y="70182"/>
                </a:moveTo>
                <a:lnTo>
                  <a:pt x="429287" y="254900"/>
                </a:lnTo>
                <a:lnTo>
                  <a:pt x="423016" y="208274"/>
                </a:lnTo>
                <a:lnTo>
                  <a:pt x="405339" y="166442"/>
                </a:lnTo>
                <a:lnTo>
                  <a:pt x="377959" y="131101"/>
                </a:lnTo>
                <a:lnTo>
                  <a:pt x="342581" y="103946"/>
                </a:lnTo>
                <a:lnTo>
                  <a:pt x="300906" y="86675"/>
                </a:lnTo>
                <a:lnTo>
                  <a:pt x="254639" y="80983"/>
                </a:lnTo>
                <a:lnTo>
                  <a:pt x="208373" y="87228"/>
                </a:lnTo>
                <a:lnTo>
                  <a:pt x="166698" y="104831"/>
                </a:lnTo>
                <a:lnTo>
                  <a:pt x="131319" y="132096"/>
                </a:lnTo>
                <a:lnTo>
                  <a:pt x="103939" y="167327"/>
                </a:lnTo>
                <a:lnTo>
                  <a:pt x="86262" y="208827"/>
                </a:lnTo>
                <a:lnTo>
                  <a:pt x="79991" y="254900"/>
                </a:lnTo>
                <a:lnTo>
                  <a:pt x="79991" y="70302"/>
                </a:lnTo>
                <a:lnTo>
                  <a:pt x="125813" y="34812"/>
                </a:lnTo>
                <a:lnTo>
                  <a:pt x="165511" y="15953"/>
                </a:lnTo>
                <a:lnTo>
                  <a:pt x="208687" y="4108"/>
                </a:lnTo>
                <a:lnTo>
                  <a:pt x="254639" y="0"/>
                </a:lnTo>
                <a:lnTo>
                  <a:pt x="300240" y="4062"/>
                </a:lnTo>
                <a:lnTo>
                  <a:pt x="343230" y="15785"/>
                </a:lnTo>
                <a:lnTo>
                  <a:pt x="382873" y="34468"/>
                </a:lnTo>
                <a:lnTo>
                  <a:pt x="418433" y="59412"/>
                </a:lnTo>
                <a:lnTo>
                  <a:pt x="429287" y="70182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0693" y="6798750"/>
            <a:ext cx="2135505" cy="1659255"/>
          </a:xfrm>
          <a:custGeom>
            <a:avLst/>
            <a:gdLst/>
            <a:ahLst/>
            <a:cxnLst/>
            <a:rect l="l" t="t" r="r" b="b"/>
            <a:pathLst>
              <a:path w="2135504" h="1659254">
                <a:moveTo>
                  <a:pt x="1873056" y="1642552"/>
                </a:moveTo>
                <a:lnTo>
                  <a:pt x="1861714" y="1633822"/>
                </a:lnTo>
                <a:lnTo>
                  <a:pt x="1857531" y="1626057"/>
                </a:lnTo>
                <a:lnTo>
                  <a:pt x="1858220" y="1616363"/>
                </a:lnTo>
                <a:lnTo>
                  <a:pt x="1861171" y="1605907"/>
                </a:lnTo>
                <a:lnTo>
                  <a:pt x="1867503" y="1597521"/>
                </a:lnTo>
                <a:lnTo>
                  <a:pt x="1876377" y="1592157"/>
                </a:lnTo>
                <a:lnTo>
                  <a:pt x="1886954" y="1590768"/>
                </a:lnTo>
                <a:lnTo>
                  <a:pt x="2021689" y="1599055"/>
                </a:lnTo>
                <a:lnTo>
                  <a:pt x="0" y="42801"/>
                </a:lnTo>
                <a:lnTo>
                  <a:pt x="32947" y="0"/>
                </a:lnTo>
                <a:lnTo>
                  <a:pt x="2054637" y="1556254"/>
                </a:lnTo>
                <a:lnTo>
                  <a:pt x="2012155" y="1428124"/>
                </a:lnTo>
                <a:lnTo>
                  <a:pt x="2029547" y="1393797"/>
                </a:lnTo>
                <a:lnTo>
                  <a:pt x="2040418" y="1392598"/>
                </a:lnTo>
                <a:lnTo>
                  <a:pt x="2050302" y="1395432"/>
                </a:lnTo>
                <a:lnTo>
                  <a:pt x="2058350" y="1401751"/>
                </a:lnTo>
                <a:lnTo>
                  <a:pt x="2063712" y="1411009"/>
                </a:lnTo>
                <a:lnTo>
                  <a:pt x="2133411" y="1622573"/>
                </a:lnTo>
                <a:lnTo>
                  <a:pt x="2134890" y="1629427"/>
                </a:lnTo>
                <a:lnTo>
                  <a:pt x="2134725" y="1636081"/>
                </a:lnTo>
                <a:lnTo>
                  <a:pt x="2132951" y="1642349"/>
                </a:lnTo>
                <a:lnTo>
                  <a:pt x="2129607" y="1648046"/>
                </a:lnTo>
                <a:lnTo>
                  <a:pt x="2124115" y="1655180"/>
                </a:lnTo>
                <a:lnTo>
                  <a:pt x="2115629" y="1658871"/>
                </a:lnTo>
                <a:lnTo>
                  <a:pt x="2106663" y="1658786"/>
                </a:lnTo>
                <a:lnTo>
                  <a:pt x="1883599" y="1644988"/>
                </a:lnTo>
                <a:lnTo>
                  <a:pt x="1878408" y="1644400"/>
                </a:lnTo>
                <a:lnTo>
                  <a:pt x="1873056" y="1642552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96065" y="5427131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96065" y="5865281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96065" y="6303431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96065" y="6741581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025843" y="5189889"/>
            <a:ext cx="2546985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8580">
              <a:lnSpc>
                <a:spcPct val="119800"/>
              </a:lnSpc>
              <a:spcBef>
                <a:spcPts val="95"/>
              </a:spcBef>
            </a:pPr>
            <a:r>
              <a:rPr dirty="0" sz="2400" spc="35">
                <a:latin typeface="Arial"/>
                <a:cs typeface="Arial"/>
              </a:rPr>
              <a:t>Social </a:t>
            </a:r>
            <a:r>
              <a:rPr dirty="0" sz="2400" spc="45">
                <a:latin typeface="Arial"/>
                <a:cs typeface="Arial"/>
              </a:rPr>
              <a:t>media,  </a:t>
            </a:r>
            <a:r>
              <a:rPr dirty="0" sz="2400" spc="55">
                <a:latin typeface="Arial"/>
                <a:cs typeface="Arial"/>
              </a:rPr>
              <a:t>Amazon reviews  E</a:t>
            </a:r>
            <a:r>
              <a:rPr dirty="0" sz="2150" spc="55">
                <a:latin typeface="Arial"/>
                <a:cs typeface="Arial"/>
              </a:rPr>
              <a:t>-</a:t>
            </a:r>
            <a:r>
              <a:rPr dirty="0" sz="2400" spc="55">
                <a:latin typeface="Arial"/>
                <a:cs typeface="Arial"/>
              </a:rPr>
              <a:t>commerce</a:t>
            </a:r>
            <a:r>
              <a:rPr dirty="0" sz="2400" spc="-215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Data  </a:t>
            </a:r>
            <a:r>
              <a:rPr dirty="0" sz="2400" spc="110">
                <a:latin typeface="Arial"/>
                <a:cs typeface="Arial"/>
              </a:rPr>
              <a:t>Web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80">
                <a:latin typeface="Arial"/>
                <a:cs typeface="Arial"/>
              </a:rPr>
              <a:t>imprints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7933" y="8489698"/>
            <a:ext cx="2708910" cy="1306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2300" spc="225" b="1">
                <a:solidFill>
                  <a:srgbClr val="181818"/>
                </a:solidFill>
                <a:latin typeface="Arial"/>
                <a:cs typeface="Arial"/>
              </a:rPr>
              <a:t>METHODS</a:t>
            </a:r>
            <a:r>
              <a:rPr dirty="0" sz="2300" spc="28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300" spc="130" b="1">
                <a:solidFill>
                  <a:srgbClr val="181818"/>
                </a:solidFill>
                <a:latin typeface="Arial"/>
                <a:cs typeface="Arial"/>
              </a:rPr>
              <a:t>USED</a:t>
            </a:r>
            <a:endParaRPr sz="2300">
              <a:latin typeface="Arial"/>
              <a:cs typeface="Arial"/>
            </a:endParaRPr>
          </a:p>
          <a:p>
            <a:pPr algn="ctr" marL="12700" marR="5080">
              <a:lnSpc>
                <a:spcPct val="139900"/>
              </a:lnSpc>
              <a:spcBef>
                <a:spcPts val="1455"/>
              </a:spcBef>
            </a:pPr>
            <a:r>
              <a:rPr dirty="0" sz="1750" spc="85">
                <a:solidFill>
                  <a:srgbClr val="181818"/>
                </a:solidFill>
                <a:latin typeface="Arial"/>
                <a:cs typeface="Arial"/>
              </a:rPr>
              <a:t>Using </a:t>
            </a:r>
            <a:r>
              <a:rPr dirty="0" sz="1750" spc="80">
                <a:solidFill>
                  <a:srgbClr val="181818"/>
                </a:solidFill>
                <a:latin typeface="Arial"/>
                <a:cs typeface="Arial"/>
              </a:rPr>
              <a:t>selenium, </a:t>
            </a:r>
            <a:r>
              <a:rPr dirty="0" sz="1750" spc="20">
                <a:solidFill>
                  <a:srgbClr val="181818"/>
                </a:solidFill>
                <a:latin typeface="Arial"/>
                <a:cs typeface="Arial"/>
              </a:rPr>
              <a:t>Bs4,  </a:t>
            </a:r>
            <a:r>
              <a:rPr dirty="0" sz="1750" spc="75">
                <a:solidFill>
                  <a:srgbClr val="181818"/>
                </a:solidFill>
                <a:latin typeface="Arial"/>
                <a:cs typeface="Arial"/>
              </a:rPr>
              <a:t>Scrapy </a:t>
            </a:r>
            <a:r>
              <a:rPr dirty="0" sz="1750" spc="114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dirty="0" sz="1750">
                <a:solidFill>
                  <a:srgbClr val="181818"/>
                </a:solidFill>
                <a:latin typeface="Arial"/>
                <a:cs typeface="Arial"/>
              </a:rPr>
              <a:t>API</a:t>
            </a:r>
            <a:r>
              <a:rPr dirty="0" sz="1750" spc="-1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550" spc="120">
                <a:solidFill>
                  <a:srgbClr val="181818"/>
                </a:solidFill>
                <a:latin typeface="Arial"/>
                <a:cs typeface="Arial"/>
              </a:rPr>
              <a:t>(</a:t>
            </a:r>
            <a:r>
              <a:rPr dirty="0" sz="1750" spc="120">
                <a:solidFill>
                  <a:srgbClr val="181818"/>
                </a:solidFill>
                <a:latin typeface="Arial"/>
                <a:cs typeface="Arial"/>
              </a:rPr>
              <a:t>tweepy</a:t>
            </a:r>
            <a:r>
              <a:rPr dirty="0" sz="1550" spc="120">
                <a:solidFill>
                  <a:srgbClr val="181818"/>
                </a:solidFill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86827" y="6842504"/>
            <a:ext cx="1961514" cy="1569720"/>
          </a:xfrm>
          <a:custGeom>
            <a:avLst/>
            <a:gdLst/>
            <a:ahLst/>
            <a:cxnLst/>
            <a:rect l="l" t="t" r="r" b="b"/>
            <a:pathLst>
              <a:path w="1961515" h="1569720">
                <a:moveTo>
                  <a:pt x="69013" y="1329684"/>
                </a:moveTo>
                <a:lnTo>
                  <a:pt x="79420" y="1321418"/>
                </a:lnTo>
                <a:lnTo>
                  <a:pt x="87353" y="1319387"/>
                </a:lnTo>
                <a:lnTo>
                  <a:pt x="95935" y="1322178"/>
                </a:lnTo>
                <a:lnTo>
                  <a:pt x="104696" y="1327178"/>
                </a:lnTo>
                <a:lnTo>
                  <a:pt x="110835" y="1334762"/>
                </a:lnTo>
                <a:lnTo>
                  <a:pt x="113682" y="1343959"/>
                </a:lnTo>
                <a:lnTo>
                  <a:pt x="112566" y="1353802"/>
                </a:lnTo>
                <a:lnTo>
                  <a:pt x="74933" y="1473358"/>
                </a:lnTo>
                <a:lnTo>
                  <a:pt x="1929936" y="0"/>
                </a:lnTo>
                <a:lnTo>
                  <a:pt x="1961129" y="39272"/>
                </a:lnTo>
                <a:lnTo>
                  <a:pt x="106126" y="1512631"/>
                </a:lnTo>
                <a:lnTo>
                  <a:pt x="231098" y="1503036"/>
                </a:lnTo>
                <a:lnTo>
                  <a:pt x="241157" y="1504453"/>
                </a:lnTo>
                <a:lnTo>
                  <a:pt x="249447" y="1509277"/>
                </a:lnTo>
                <a:lnTo>
                  <a:pt x="255322" y="1516820"/>
                </a:lnTo>
                <a:lnTo>
                  <a:pt x="258136" y="1526394"/>
                </a:lnTo>
                <a:lnTo>
                  <a:pt x="256783" y="1536459"/>
                </a:lnTo>
                <a:lnTo>
                  <a:pt x="252016" y="1544731"/>
                </a:lnTo>
                <a:lnTo>
                  <a:pt x="244520" y="1550568"/>
                </a:lnTo>
                <a:lnTo>
                  <a:pt x="234978" y="1553327"/>
                </a:lnTo>
                <a:lnTo>
                  <a:pt x="19755" y="1569490"/>
                </a:lnTo>
                <a:lnTo>
                  <a:pt x="11824" y="1566182"/>
                </a:lnTo>
                <a:lnTo>
                  <a:pt x="1426" y="1553091"/>
                </a:lnTo>
                <a:lnTo>
                  <a:pt x="0" y="1544617"/>
                </a:lnTo>
                <a:lnTo>
                  <a:pt x="2084" y="1536557"/>
                </a:lnTo>
                <a:lnTo>
                  <a:pt x="64458" y="1338639"/>
                </a:lnTo>
                <a:lnTo>
                  <a:pt x="66151" y="1334093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8133618" y="6699534"/>
            <a:ext cx="1530350" cy="1543050"/>
            <a:chOff x="8133618" y="6699534"/>
            <a:chExt cx="1530350" cy="1543050"/>
          </a:xfrm>
        </p:grpSpPr>
        <p:sp>
          <p:nvSpPr>
            <p:cNvPr id="15" name="object 15"/>
            <p:cNvSpPr/>
            <p:nvPr/>
          </p:nvSpPr>
          <p:spPr>
            <a:xfrm>
              <a:off x="8903207" y="6699534"/>
              <a:ext cx="760372" cy="1051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33618" y="6699534"/>
              <a:ext cx="1077437" cy="7680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33618" y="7156704"/>
              <a:ext cx="787877" cy="10857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610599" y="7431024"/>
              <a:ext cx="1052980" cy="8114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35"/>
              </a:spcBef>
            </a:pPr>
            <a:r>
              <a:rPr dirty="0" spc="844"/>
              <a:t>DATA</a:t>
            </a:r>
            <a:r>
              <a:rPr dirty="0" spc="155"/>
              <a:t> </a:t>
            </a:r>
            <a:r>
              <a:rPr dirty="0" spc="825"/>
              <a:t>COLLECTION</a:t>
            </a:r>
            <a:r>
              <a:rPr dirty="0" spc="155"/>
              <a:t> </a:t>
            </a:r>
            <a:r>
              <a:rPr dirty="0" spc="700"/>
              <a:t>PROCESS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66627" y="1175326"/>
            <a:ext cx="3548379" cy="407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500" spc="145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Sources </a:t>
            </a:r>
            <a:r>
              <a:rPr dirty="0" u="heavy" sz="2500" spc="195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2500" spc="35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500" spc="21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methods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7766" y="2290524"/>
            <a:ext cx="1557655" cy="925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marR="5080" indent="-328295">
              <a:lnSpc>
                <a:spcPct val="131200"/>
              </a:lnSpc>
              <a:spcBef>
                <a:spcPts val="100"/>
              </a:spcBef>
            </a:pPr>
            <a:r>
              <a:rPr dirty="0" sz="2250" spc="3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250" spc="2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250" spc="40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250" spc="1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250" spc="1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250" spc="3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250" spc="-10" b="1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dirty="0" sz="2250" spc="16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73865" y="2596858"/>
            <a:ext cx="185547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190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2250" spc="2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50" spc="16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57381" y="5705322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80639" y="5468080"/>
            <a:ext cx="1284605" cy="1339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9800"/>
              </a:lnSpc>
              <a:spcBef>
                <a:spcPts val="95"/>
              </a:spcBef>
            </a:pPr>
            <a:r>
              <a:rPr dirty="0" sz="2400" spc="-20">
                <a:latin typeface="Arial"/>
                <a:cs typeface="Arial"/>
              </a:rPr>
              <a:t>Sales  </a:t>
            </a:r>
            <a:r>
              <a:rPr dirty="0" sz="2400" spc="-195">
                <a:latin typeface="Arial"/>
                <a:cs typeface="Arial"/>
              </a:rPr>
              <a:t>R</a:t>
            </a:r>
            <a:r>
              <a:rPr dirty="0" sz="2400" spc="30">
                <a:latin typeface="Arial"/>
                <a:cs typeface="Arial"/>
              </a:rPr>
              <a:t>e</a:t>
            </a:r>
            <a:r>
              <a:rPr dirty="0" sz="2400" spc="75">
                <a:latin typeface="Arial"/>
                <a:cs typeface="Arial"/>
              </a:rPr>
              <a:t>v</a:t>
            </a:r>
            <a:r>
              <a:rPr dirty="0" sz="2400" spc="30">
                <a:latin typeface="Arial"/>
                <a:cs typeface="Arial"/>
              </a:rPr>
              <a:t>e</a:t>
            </a:r>
            <a:r>
              <a:rPr dirty="0" sz="2400" spc="140">
                <a:latin typeface="Arial"/>
                <a:cs typeface="Arial"/>
              </a:rPr>
              <a:t>n</a:t>
            </a:r>
            <a:r>
              <a:rPr dirty="0" sz="2400" spc="140">
                <a:latin typeface="Arial"/>
                <a:cs typeface="Arial"/>
              </a:rPr>
              <a:t>u</a:t>
            </a:r>
            <a:r>
              <a:rPr dirty="0" sz="2400" spc="25">
                <a:latin typeface="Arial"/>
                <a:cs typeface="Arial"/>
              </a:rPr>
              <a:t>e  </a:t>
            </a:r>
            <a:r>
              <a:rPr dirty="0" sz="2400" spc="30">
                <a:latin typeface="Arial"/>
                <a:cs typeface="Arial"/>
              </a:rPr>
              <a:t>Profits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57381" y="6143472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57381" y="6581622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0550" y="2198369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0550" y="3284219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0550" y="4370069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0550" y="6541769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0550" y="7084694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70550" y="7627619"/>
            <a:ext cx="104775" cy="104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1799774" y="2484034"/>
            <a:ext cx="5313045" cy="5313045"/>
            <a:chOff x="11799774" y="2484034"/>
            <a:chExt cx="5313045" cy="5313045"/>
          </a:xfrm>
        </p:grpSpPr>
        <p:sp>
          <p:nvSpPr>
            <p:cNvPr id="9" name="object 9"/>
            <p:cNvSpPr/>
            <p:nvPr/>
          </p:nvSpPr>
          <p:spPr>
            <a:xfrm>
              <a:off x="11799774" y="2484034"/>
              <a:ext cx="5313045" cy="5313045"/>
            </a:xfrm>
            <a:custGeom>
              <a:avLst/>
              <a:gdLst/>
              <a:ahLst/>
              <a:cxnLst/>
              <a:rect l="l" t="t" r="r" b="b"/>
              <a:pathLst>
                <a:path w="5313044" h="5313045">
                  <a:moveTo>
                    <a:pt x="2656313" y="5312627"/>
                  </a:moveTo>
                  <a:lnTo>
                    <a:pt x="2608049" y="5312197"/>
                  </a:lnTo>
                  <a:lnTo>
                    <a:pt x="2559994" y="5310913"/>
                  </a:lnTo>
                  <a:lnTo>
                    <a:pt x="2512154" y="5308782"/>
                  </a:lnTo>
                  <a:lnTo>
                    <a:pt x="2464538" y="5305811"/>
                  </a:lnTo>
                  <a:lnTo>
                    <a:pt x="2417151" y="5302008"/>
                  </a:lnTo>
                  <a:lnTo>
                    <a:pt x="2370003" y="5297379"/>
                  </a:lnTo>
                  <a:lnTo>
                    <a:pt x="2323099" y="5291931"/>
                  </a:lnTo>
                  <a:lnTo>
                    <a:pt x="2276448" y="5285673"/>
                  </a:lnTo>
                  <a:lnTo>
                    <a:pt x="2230056" y="5278612"/>
                  </a:lnTo>
                  <a:lnTo>
                    <a:pt x="2183930" y="5270754"/>
                  </a:lnTo>
                  <a:lnTo>
                    <a:pt x="2138079" y="5262107"/>
                  </a:lnTo>
                  <a:lnTo>
                    <a:pt x="2092508" y="5252678"/>
                  </a:lnTo>
                  <a:lnTo>
                    <a:pt x="2047226" y="5242475"/>
                  </a:lnTo>
                  <a:lnTo>
                    <a:pt x="2002240" y="5231504"/>
                  </a:lnTo>
                  <a:lnTo>
                    <a:pt x="1957557" y="5219773"/>
                  </a:lnTo>
                  <a:lnTo>
                    <a:pt x="1913184" y="5207290"/>
                  </a:lnTo>
                  <a:lnTo>
                    <a:pt x="1869128" y="5194061"/>
                  </a:lnTo>
                  <a:lnTo>
                    <a:pt x="1825397" y="5180093"/>
                  </a:lnTo>
                  <a:lnTo>
                    <a:pt x="1781998" y="5165395"/>
                  </a:lnTo>
                  <a:lnTo>
                    <a:pt x="1738938" y="5149973"/>
                  </a:lnTo>
                  <a:lnTo>
                    <a:pt x="1696224" y="5133834"/>
                  </a:lnTo>
                  <a:lnTo>
                    <a:pt x="1653865" y="5116986"/>
                  </a:lnTo>
                  <a:lnTo>
                    <a:pt x="1611866" y="5099436"/>
                  </a:lnTo>
                  <a:lnTo>
                    <a:pt x="1570235" y="5081191"/>
                  </a:lnTo>
                  <a:lnTo>
                    <a:pt x="1528980" y="5062259"/>
                  </a:lnTo>
                  <a:lnTo>
                    <a:pt x="1488108" y="5042646"/>
                  </a:lnTo>
                  <a:lnTo>
                    <a:pt x="1447626" y="5022361"/>
                  </a:lnTo>
                  <a:lnTo>
                    <a:pt x="1407541" y="5001410"/>
                  </a:lnTo>
                  <a:lnTo>
                    <a:pt x="1367860" y="4979800"/>
                  </a:lnTo>
                  <a:lnTo>
                    <a:pt x="1328592" y="4957539"/>
                  </a:lnTo>
                  <a:lnTo>
                    <a:pt x="1289742" y="4934634"/>
                  </a:lnTo>
                  <a:lnTo>
                    <a:pt x="1251319" y="4911092"/>
                  </a:lnTo>
                  <a:lnTo>
                    <a:pt x="1213329" y="4886921"/>
                  </a:lnTo>
                  <a:lnTo>
                    <a:pt x="1175780" y="4862128"/>
                  </a:lnTo>
                  <a:lnTo>
                    <a:pt x="1138679" y="4836720"/>
                  </a:lnTo>
                  <a:lnTo>
                    <a:pt x="1102033" y="4810704"/>
                  </a:lnTo>
                  <a:lnTo>
                    <a:pt x="1065850" y="4784088"/>
                  </a:lnTo>
                  <a:lnTo>
                    <a:pt x="1030136" y="4756878"/>
                  </a:lnTo>
                  <a:lnTo>
                    <a:pt x="994900" y="4729083"/>
                  </a:lnTo>
                  <a:lnTo>
                    <a:pt x="960148" y="4700709"/>
                  </a:lnTo>
                  <a:lnTo>
                    <a:pt x="925888" y="4671764"/>
                  </a:lnTo>
                  <a:lnTo>
                    <a:pt x="892126" y="4642254"/>
                  </a:lnTo>
                  <a:lnTo>
                    <a:pt x="858871" y="4612188"/>
                  </a:lnTo>
                  <a:lnTo>
                    <a:pt x="826129" y="4581571"/>
                  </a:lnTo>
                  <a:lnTo>
                    <a:pt x="793907" y="4550413"/>
                  </a:lnTo>
                  <a:lnTo>
                    <a:pt x="762213" y="4518719"/>
                  </a:lnTo>
                  <a:lnTo>
                    <a:pt x="731055" y="4486498"/>
                  </a:lnTo>
                  <a:lnTo>
                    <a:pt x="700439" y="4453756"/>
                  </a:lnTo>
                  <a:lnTo>
                    <a:pt x="670372" y="4420500"/>
                  </a:lnTo>
                  <a:lnTo>
                    <a:pt x="640863" y="4386739"/>
                  </a:lnTo>
                  <a:lnTo>
                    <a:pt x="611917" y="4352478"/>
                  </a:lnTo>
                  <a:lnTo>
                    <a:pt x="583543" y="4317726"/>
                  </a:lnTo>
                  <a:lnTo>
                    <a:pt x="555748" y="4282490"/>
                  </a:lnTo>
                  <a:lnTo>
                    <a:pt x="528539" y="4246777"/>
                  </a:lnTo>
                  <a:lnTo>
                    <a:pt x="501922" y="4210594"/>
                  </a:lnTo>
                  <a:lnTo>
                    <a:pt x="475906" y="4173948"/>
                  </a:lnTo>
                  <a:lnTo>
                    <a:pt x="450498" y="4136847"/>
                  </a:lnTo>
                  <a:lnTo>
                    <a:pt x="425705" y="4099298"/>
                  </a:lnTo>
                  <a:lnTo>
                    <a:pt x="401534" y="4061308"/>
                  </a:lnTo>
                  <a:lnTo>
                    <a:pt x="377992" y="4022884"/>
                  </a:lnTo>
                  <a:lnTo>
                    <a:pt x="355087" y="3984035"/>
                  </a:lnTo>
                  <a:lnTo>
                    <a:pt x="332827" y="3944766"/>
                  </a:lnTo>
                  <a:lnTo>
                    <a:pt x="311217" y="3905086"/>
                  </a:lnTo>
                  <a:lnTo>
                    <a:pt x="290266" y="3865001"/>
                  </a:lnTo>
                  <a:lnTo>
                    <a:pt x="269980" y="3824518"/>
                  </a:lnTo>
                  <a:lnTo>
                    <a:pt x="250368" y="3783646"/>
                  </a:lnTo>
                  <a:lnTo>
                    <a:pt x="231435" y="3742391"/>
                  </a:lnTo>
                  <a:lnTo>
                    <a:pt x="213190" y="3700760"/>
                  </a:lnTo>
                  <a:lnTo>
                    <a:pt x="195640" y="3658762"/>
                  </a:lnTo>
                  <a:lnTo>
                    <a:pt x="178792" y="3616402"/>
                  </a:lnTo>
                  <a:lnTo>
                    <a:pt x="162654" y="3573689"/>
                  </a:lnTo>
                  <a:lnTo>
                    <a:pt x="147232" y="3530629"/>
                  </a:lnTo>
                  <a:lnTo>
                    <a:pt x="132533" y="3487230"/>
                  </a:lnTo>
                  <a:lnTo>
                    <a:pt x="118566" y="3443499"/>
                  </a:lnTo>
                  <a:lnTo>
                    <a:pt x="105337" y="3399443"/>
                  </a:lnTo>
                  <a:lnTo>
                    <a:pt x="92853" y="3355070"/>
                  </a:lnTo>
                  <a:lnTo>
                    <a:pt x="81122" y="3310386"/>
                  </a:lnTo>
                  <a:lnTo>
                    <a:pt x="70152" y="3265400"/>
                  </a:lnTo>
                  <a:lnTo>
                    <a:pt x="59948" y="3220118"/>
                  </a:lnTo>
                  <a:lnTo>
                    <a:pt x="50519" y="3174548"/>
                  </a:lnTo>
                  <a:lnTo>
                    <a:pt x="41872" y="3128696"/>
                  </a:lnTo>
                  <a:lnTo>
                    <a:pt x="34015" y="3082571"/>
                  </a:lnTo>
                  <a:lnTo>
                    <a:pt x="26953" y="3036179"/>
                  </a:lnTo>
                  <a:lnTo>
                    <a:pt x="20695" y="2989527"/>
                  </a:lnTo>
                  <a:lnTo>
                    <a:pt x="15248" y="2942623"/>
                  </a:lnTo>
                  <a:lnTo>
                    <a:pt x="10619" y="2895475"/>
                  </a:lnTo>
                  <a:lnTo>
                    <a:pt x="6815" y="2848089"/>
                  </a:lnTo>
                  <a:lnTo>
                    <a:pt x="3844" y="2800472"/>
                  </a:lnTo>
                  <a:lnTo>
                    <a:pt x="1713" y="2752633"/>
                  </a:lnTo>
                  <a:lnTo>
                    <a:pt x="429" y="2704577"/>
                  </a:lnTo>
                  <a:lnTo>
                    <a:pt x="0" y="2656313"/>
                  </a:lnTo>
                  <a:lnTo>
                    <a:pt x="429" y="2608049"/>
                  </a:lnTo>
                  <a:lnTo>
                    <a:pt x="1713" y="2559994"/>
                  </a:lnTo>
                  <a:lnTo>
                    <a:pt x="3844" y="2512154"/>
                  </a:lnTo>
                  <a:lnTo>
                    <a:pt x="6815" y="2464538"/>
                  </a:lnTo>
                  <a:lnTo>
                    <a:pt x="10619" y="2417151"/>
                  </a:lnTo>
                  <a:lnTo>
                    <a:pt x="15248" y="2370003"/>
                  </a:lnTo>
                  <a:lnTo>
                    <a:pt x="20695" y="2323099"/>
                  </a:lnTo>
                  <a:lnTo>
                    <a:pt x="26953" y="2276448"/>
                  </a:lnTo>
                  <a:lnTo>
                    <a:pt x="34015" y="2230056"/>
                  </a:lnTo>
                  <a:lnTo>
                    <a:pt x="41872" y="2183930"/>
                  </a:lnTo>
                  <a:lnTo>
                    <a:pt x="50519" y="2138079"/>
                  </a:lnTo>
                  <a:lnTo>
                    <a:pt x="59948" y="2092508"/>
                  </a:lnTo>
                  <a:lnTo>
                    <a:pt x="70152" y="2047226"/>
                  </a:lnTo>
                  <a:lnTo>
                    <a:pt x="81122" y="2002240"/>
                  </a:lnTo>
                  <a:lnTo>
                    <a:pt x="92853" y="1957557"/>
                  </a:lnTo>
                  <a:lnTo>
                    <a:pt x="105337" y="1913184"/>
                  </a:lnTo>
                  <a:lnTo>
                    <a:pt x="118566" y="1869128"/>
                  </a:lnTo>
                  <a:lnTo>
                    <a:pt x="132533" y="1825397"/>
                  </a:lnTo>
                  <a:lnTo>
                    <a:pt x="147232" y="1781998"/>
                  </a:lnTo>
                  <a:lnTo>
                    <a:pt x="162654" y="1738938"/>
                  </a:lnTo>
                  <a:lnTo>
                    <a:pt x="178792" y="1696224"/>
                  </a:lnTo>
                  <a:lnTo>
                    <a:pt x="195640" y="1653865"/>
                  </a:lnTo>
                  <a:lnTo>
                    <a:pt x="213190" y="1611866"/>
                  </a:lnTo>
                  <a:lnTo>
                    <a:pt x="231435" y="1570235"/>
                  </a:lnTo>
                  <a:lnTo>
                    <a:pt x="250368" y="1528980"/>
                  </a:lnTo>
                  <a:lnTo>
                    <a:pt x="269980" y="1488108"/>
                  </a:lnTo>
                  <a:lnTo>
                    <a:pt x="290266" y="1447626"/>
                  </a:lnTo>
                  <a:lnTo>
                    <a:pt x="311217" y="1407541"/>
                  </a:lnTo>
                  <a:lnTo>
                    <a:pt x="332827" y="1367860"/>
                  </a:lnTo>
                  <a:lnTo>
                    <a:pt x="355087" y="1328592"/>
                  </a:lnTo>
                  <a:lnTo>
                    <a:pt x="377992" y="1289742"/>
                  </a:lnTo>
                  <a:lnTo>
                    <a:pt x="401534" y="1251319"/>
                  </a:lnTo>
                  <a:lnTo>
                    <a:pt x="425705" y="1213329"/>
                  </a:lnTo>
                  <a:lnTo>
                    <a:pt x="450498" y="1175780"/>
                  </a:lnTo>
                  <a:lnTo>
                    <a:pt x="475906" y="1138679"/>
                  </a:lnTo>
                  <a:lnTo>
                    <a:pt x="501922" y="1102033"/>
                  </a:lnTo>
                  <a:lnTo>
                    <a:pt x="528539" y="1065850"/>
                  </a:lnTo>
                  <a:lnTo>
                    <a:pt x="555748" y="1030136"/>
                  </a:lnTo>
                  <a:lnTo>
                    <a:pt x="583543" y="994900"/>
                  </a:lnTo>
                  <a:lnTo>
                    <a:pt x="611917" y="960148"/>
                  </a:lnTo>
                  <a:lnTo>
                    <a:pt x="640863" y="925888"/>
                  </a:lnTo>
                  <a:lnTo>
                    <a:pt x="670372" y="892126"/>
                  </a:lnTo>
                  <a:lnTo>
                    <a:pt x="700439" y="858871"/>
                  </a:lnTo>
                  <a:lnTo>
                    <a:pt x="731055" y="826129"/>
                  </a:lnTo>
                  <a:lnTo>
                    <a:pt x="762213" y="793907"/>
                  </a:lnTo>
                  <a:lnTo>
                    <a:pt x="793907" y="762213"/>
                  </a:lnTo>
                  <a:lnTo>
                    <a:pt x="826129" y="731055"/>
                  </a:lnTo>
                  <a:lnTo>
                    <a:pt x="858871" y="700439"/>
                  </a:lnTo>
                  <a:lnTo>
                    <a:pt x="892126" y="670372"/>
                  </a:lnTo>
                  <a:lnTo>
                    <a:pt x="925888" y="640863"/>
                  </a:lnTo>
                  <a:lnTo>
                    <a:pt x="960148" y="611917"/>
                  </a:lnTo>
                  <a:lnTo>
                    <a:pt x="994900" y="583543"/>
                  </a:lnTo>
                  <a:lnTo>
                    <a:pt x="1030136" y="555748"/>
                  </a:lnTo>
                  <a:lnTo>
                    <a:pt x="1065850" y="528539"/>
                  </a:lnTo>
                  <a:lnTo>
                    <a:pt x="1102033" y="501922"/>
                  </a:lnTo>
                  <a:lnTo>
                    <a:pt x="1138679" y="475906"/>
                  </a:lnTo>
                  <a:lnTo>
                    <a:pt x="1175780" y="450498"/>
                  </a:lnTo>
                  <a:lnTo>
                    <a:pt x="1213329" y="425705"/>
                  </a:lnTo>
                  <a:lnTo>
                    <a:pt x="1251319" y="401534"/>
                  </a:lnTo>
                  <a:lnTo>
                    <a:pt x="1289742" y="377992"/>
                  </a:lnTo>
                  <a:lnTo>
                    <a:pt x="1328592" y="355087"/>
                  </a:lnTo>
                  <a:lnTo>
                    <a:pt x="1367860" y="332827"/>
                  </a:lnTo>
                  <a:lnTo>
                    <a:pt x="1407541" y="311217"/>
                  </a:lnTo>
                  <a:lnTo>
                    <a:pt x="1447626" y="290266"/>
                  </a:lnTo>
                  <a:lnTo>
                    <a:pt x="1488108" y="269980"/>
                  </a:lnTo>
                  <a:lnTo>
                    <a:pt x="1528980" y="250368"/>
                  </a:lnTo>
                  <a:lnTo>
                    <a:pt x="1570235" y="231435"/>
                  </a:lnTo>
                  <a:lnTo>
                    <a:pt x="1611866" y="213190"/>
                  </a:lnTo>
                  <a:lnTo>
                    <a:pt x="1653865" y="195640"/>
                  </a:lnTo>
                  <a:lnTo>
                    <a:pt x="1696224" y="178792"/>
                  </a:lnTo>
                  <a:lnTo>
                    <a:pt x="1738938" y="162654"/>
                  </a:lnTo>
                  <a:lnTo>
                    <a:pt x="1781998" y="147232"/>
                  </a:lnTo>
                  <a:lnTo>
                    <a:pt x="1825397" y="132533"/>
                  </a:lnTo>
                  <a:lnTo>
                    <a:pt x="1869128" y="118566"/>
                  </a:lnTo>
                  <a:lnTo>
                    <a:pt x="1913184" y="105337"/>
                  </a:lnTo>
                  <a:lnTo>
                    <a:pt x="1957557" y="92853"/>
                  </a:lnTo>
                  <a:lnTo>
                    <a:pt x="2002240" y="81122"/>
                  </a:lnTo>
                  <a:lnTo>
                    <a:pt x="2047226" y="70152"/>
                  </a:lnTo>
                  <a:lnTo>
                    <a:pt x="2092508" y="59948"/>
                  </a:lnTo>
                  <a:lnTo>
                    <a:pt x="2138079" y="50519"/>
                  </a:lnTo>
                  <a:lnTo>
                    <a:pt x="2183930" y="41872"/>
                  </a:lnTo>
                  <a:lnTo>
                    <a:pt x="2230056" y="34015"/>
                  </a:lnTo>
                  <a:lnTo>
                    <a:pt x="2276448" y="26953"/>
                  </a:lnTo>
                  <a:lnTo>
                    <a:pt x="2323099" y="20695"/>
                  </a:lnTo>
                  <a:lnTo>
                    <a:pt x="2370003" y="15248"/>
                  </a:lnTo>
                  <a:lnTo>
                    <a:pt x="2417151" y="10619"/>
                  </a:lnTo>
                  <a:lnTo>
                    <a:pt x="2464538" y="6815"/>
                  </a:lnTo>
                  <a:lnTo>
                    <a:pt x="2512154" y="3844"/>
                  </a:lnTo>
                  <a:lnTo>
                    <a:pt x="2559994" y="1713"/>
                  </a:lnTo>
                  <a:lnTo>
                    <a:pt x="2608049" y="429"/>
                  </a:lnTo>
                  <a:lnTo>
                    <a:pt x="2656313" y="0"/>
                  </a:lnTo>
                  <a:lnTo>
                    <a:pt x="2704577" y="429"/>
                  </a:lnTo>
                  <a:lnTo>
                    <a:pt x="2752633" y="1713"/>
                  </a:lnTo>
                  <a:lnTo>
                    <a:pt x="2800472" y="3844"/>
                  </a:lnTo>
                  <a:lnTo>
                    <a:pt x="2848089" y="6815"/>
                  </a:lnTo>
                  <a:lnTo>
                    <a:pt x="2895475" y="10619"/>
                  </a:lnTo>
                  <a:lnTo>
                    <a:pt x="2942623" y="15248"/>
                  </a:lnTo>
                  <a:lnTo>
                    <a:pt x="2989527" y="20695"/>
                  </a:lnTo>
                  <a:lnTo>
                    <a:pt x="3036179" y="26953"/>
                  </a:lnTo>
                  <a:lnTo>
                    <a:pt x="3082571" y="34015"/>
                  </a:lnTo>
                  <a:lnTo>
                    <a:pt x="3128696" y="41872"/>
                  </a:lnTo>
                  <a:lnTo>
                    <a:pt x="3174548" y="50519"/>
                  </a:lnTo>
                  <a:lnTo>
                    <a:pt x="3220118" y="59948"/>
                  </a:lnTo>
                  <a:lnTo>
                    <a:pt x="3265400" y="70152"/>
                  </a:lnTo>
                  <a:lnTo>
                    <a:pt x="3310386" y="81122"/>
                  </a:lnTo>
                  <a:lnTo>
                    <a:pt x="3355070" y="92853"/>
                  </a:lnTo>
                  <a:lnTo>
                    <a:pt x="3399443" y="105337"/>
                  </a:lnTo>
                  <a:lnTo>
                    <a:pt x="3443499" y="118566"/>
                  </a:lnTo>
                  <a:lnTo>
                    <a:pt x="3487230" y="132533"/>
                  </a:lnTo>
                  <a:lnTo>
                    <a:pt x="3530629" y="147232"/>
                  </a:lnTo>
                  <a:lnTo>
                    <a:pt x="3573689" y="162654"/>
                  </a:lnTo>
                  <a:lnTo>
                    <a:pt x="3616402" y="178792"/>
                  </a:lnTo>
                  <a:lnTo>
                    <a:pt x="3658762" y="195640"/>
                  </a:lnTo>
                  <a:lnTo>
                    <a:pt x="3700760" y="213190"/>
                  </a:lnTo>
                  <a:lnTo>
                    <a:pt x="3742391" y="231435"/>
                  </a:lnTo>
                  <a:lnTo>
                    <a:pt x="3783646" y="250368"/>
                  </a:lnTo>
                  <a:lnTo>
                    <a:pt x="3824518" y="269980"/>
                  </a:lnTo>
                  <a:lnTo>
                    <a:pt x="3865001" y="290266"/>
                  </a:lnTo>
                  <a:lnTo>
                    <a:pt x="3905086" y="311217"/>
                  </a:lnTo>
                  <a:lnTo>
                    <a:pt x="3944766" y="332827"/>
                  </a:lnTo>
                  <a:lnTo>
                    <a:pt x="3984035" y="355087"/>
                  </a:lnTo>
                  <a:lnTo>
                    <a:pt x="4022884" y="377992"/>
                  </a:lnTo>
                  <a:lnTo>
                    <a:pt x="4061308" y="401534"/>
                  </a:lnTo>
                  <a:lnTo>
                    <a:pt x="4099298" y="425705"/>
                  </a:lnTo>
                  <a:lnTo>
                    <a:pt x="4136847" y="450498"/>
                  </a:lnTo>
                  <a:lnTo>
                    <a:pt x="4173948" y="475906"/>
                  </a:lnTo>
                  <a:lnTo>
                    <a:pt x="4210594" y="501922"/>
                  </a:lnTo>
                  <a:lnTo>
                    <a:pt x="4246777" y="528539"/>
                  </a:lnTo>
                  <a:lnTo>
                    <a:pt x="4282490" y="555748"/>
                  </a:lnTo>
                  <a:lnTo>
                    <a:pt x="4317726" y="583543"/>
                  </a:lnTo>
                  <a:lnTo>
                    <a:pt x="4352478" y="611917"/>
                  </a:lnTo>
                  <a:lnTo>
                    <a:pt x="4386739" y="640863"/>
                  </a:lnTo>
                  <a:lnTo>
                    <a:pt x="4420500" y="670372"/>
                  </a:lnTo>
                  <a:lnTo>
                    <a:pt x="4453756" y="700439"/>
                  </a:lnTo>
                  <a:lnTo>
                    <a:pt x="4486498" y="731055"/>
                  </a:lnTo>
                  <a:lnTo>
                    <a:pt x="4518719" y="762213"/>
                  </a:lnTo>
                  <a:lnTo>
                    <a:pt x="4550413" y="793907"/>
                  </a:lnTo>
                  <a:lnTo>
                    <a:pt x="4581571" y="826129"/>
                  </a:lnTo>
                  <a:lnTo>
                    <a:pt x="4612188" y="858871"/>
                  </a:lnTo>
                  <a:lnTo>
                    <a:pt x="4642254" y="892126"/>
                  </a:lnTo>
                  <a:lnTo>
                    <a:pt x="4671764" y="925888"/>
                  </a:lnTo>
                  <a:lnTo>
                    <a:pt x="4700709" y="960148"/>
                  </a:lnTo>
                  <a:lnTo>
                    <a:pt x="4729083" y="994900"/>
                  </a:lnTo>
                  <a:lnTo>
                    <a:pt x="4756878" y="1030136"/>
                  </a:lnTo>
                  <a:lnTo>
                    <a:pt x="4784088" y="1065850"/>
                  </a:lnTo>
                  <a:lnTo>
                    <a:pt x="4810704" y="1102033"/>
                  </a:lnTo>
                  <a:lnTo>
                    <a:pt x="4836720" y="1138679"/>
                  </a:lnTo>
                  <a:lnTo>
                    <a:pt x="4862128" y="1175780"/>
                  </a:lnTo>
                  <a:lnTo>
                    <a:pt x="4886921" y="1213329"/>
                  </a:lnTo>
                  <a:lnTo>
                    <a:pt x="4911092" y="1251319"/>
                  </a:lnTo>
                  <a:lnTo>
                    <a:pt x="4934634" y="1289742"/>
                  </a:lnTo>
                  <a:lnTo>
                    <a:pt x="4957539" y="1328592"/>
                  </a:lnTo>
                  <a:lnTo>
                    <a:pt x="4979800" y="1367860"/>
                  </a:lnTo>
                  <a:lnTo>
                    <a:pt x="5001410" y="1407541"/>
                  </a:lnTo>
                  <a:lnTo>
                    <a:pt x="5022361" y="1447626"/>
                  </a:lnTo>
                  <a:lnTo>
                    <a:pt x="5042646" y="1488108"/>
                  </a:lnTo>
                  <a:lnTo>
                    <a:pt x="5062259" y="1528980"/>
                  </a:lnTo>
                  <a:lnTo>
                    <a:pt x="5081191" y="1570235"/>
                  </a:lnTo>
                  <a:lnTo>
                    <a:pt x="5099436" y="1611866"/>
                  </a:lnTo>
                  <a:lnTo>
                    <a:pt x="5116986" y="1653865"/>
                  </a:lnTo>
                  <a:lnTo>
                    <a:pt x="5133834" y="1696224"/>
                  </a:lnTo>
                  <a:lnTo>
                    <a:pt x="5149973" y="1738938"/>
                  </a:lnTo>
                  <a:lnTo>
                    <a:pt x="5165395" y="1781998"/>
                  </a:lnTo>
                  <a:lnTo>
                    <a:pt x="5180093" y="1825397"/>
                  </a:lnTo>
                  <a:lnTo>
                    <a:pt x="5194061" y="1869128"/>
                  </a:lnTo>
                  <a:lnTo>
                    <a:pt x="5207290" y="1913184"/>
                  </a:lnTo>
                  <a:lnTo>
                    <a:pt x="5219773" y="1957557"/>
                  </a:lnTo>
                  <a:lnTo>
                    <a:pt x="5231504" y="2002240"/>
                  </a:lnTo>
                  <a:lnTo>
                    <a:pt x="5242475" y="2047226"/>
                  </a:lnTo>
                  <a:lnTo>
                    <a:pt x="5252678" y="2092508"/>
                  </a:lnTo>
                  <a:lnTo>
                    <a:pt x="5262107" y="2138079"/>
                  </a:lnTo>
                  <a:lnTo>
                    <a:pt x="5270754" y="2183930"/>
                  </a:lnTo>
                  <a:lnTo>
                    <a:pt x="5278612" y="2230056"/>
                  </a:lnTo>
                  <a:lnTo>
                    <a:pt x="5285673" y="2276448"/>
                  </a:lnTo>
                  <a:lnTo>
                    <a:pt x="5291931" y="2323099"/>
                  </a:lnTo>
                  <a:lnTo>
                    <a:pt x="5297379" y="2370003"/>
                  </a:lnTo>
                  <a:lnTo>
                    <a:pt x="5302008" y="2417151"/>
                  </a:lnTo>
                  <a:lnTo>
                    <a:pt x="5305811" y="2464538"/>
                  </a:lnTo>
                  <a:lnTo>
                    <a:pt x="5308782" y="2512154"/>
                  </a:lnTo>
                  <a:lnTo>
                    <a:pt x="5310913" y="2559994"/>
                  </a:lnTo>
                  <a:lnTo>
                    <a:pt x="5312197" y="2608049"/>
                  </a:lnTo>
                  <a:lnTo>
                    <a:pt x="5312627" y="2656313"/>
                  </a:lnTo>
                  <a:lnTo>
                    <a:pt x="5312197" y="2704577"/>
                  </a:lnTo>
                  <a:lnTo>
                    <a:pt x="5310913" y="2752633"/>
                  </a:lnTo>
                  <a:lnTo>
                    <a:pt x="5308782" y="2800472"/>
                  </a:lnTo>
                  <a:lnTo>
                    <a:pt x="5305811" y="2848089"/>
                  </a:lnTo>
                  <a:lnTo>
                    <a:pt x="5302008" y="2895475"/>
                  </a:lnTo>
                  <a:lnTo>
                    <a:pt x="5297379" y="2942623"/>
                  </a:lnTo>
                  <a:lnTo>
                    <a:pt x="5291931" y="2989527"/>
                  </a:lnTo>
                  <a:lnTo>
                    <a:pt x="5285673" y="3036179"/>
                  </a:lnTo>
                  <a:lnTo>
                    <a:pt x="5278612" y="3082571"/>
                  </a:lnTo>
                  <a:lnTo>
                    <a:pt x="5270754" y="3128696"/>
                  </a:lnTo>
                  <a:lnTo>
                    <a:pt x="5262107" y="3174548"/>
                  </a:lnTo>
                  <a:lnTo>
                    <a:pt x="5252678" y="3220118"/>
                  </a:lnTo>
                  <a:lnTo>
                    <a:pt x="5242475" y="3265400"/>
                  </a:lnTo>
                  <a:lnTo>
                    <a:pt x="5231504" y="3310386"/>
                  </a:lnTo>
                  <a:lnTo>
                    <a:pt x="5219773" y="3355070"/>
                  </a:lnTo>
                  <a:lnTo>
                    <a:pt x="5207290" y="3399443"/>
                  </a:lnTo>
                  <a:lnTo>
                    <a:pt x="5194061" y="3443499"/>
                  </a:lnTo>
                  <a:lnTo>
                    <a:pt x="5180093" y="3487230"/>
                  </a:lnTo>
                  <a:lnTo>
                    <a:pt x="5165395" y="3530629"/>
                  </a:lnTo>
                  <a:lnTo>
                    <a:pt x="5149973" y="3573689"/>
                  </a:lnTo>
                  <a:lnTo>
                    <a:pt x="5133834" y="3616402"/>
                  </a:lnTo>
                  <a:lnTo>
                    <a:pt x="5116986" y="3658762"/>
                  </a:lnTo>
                  <a:lnTo>
                    <a:pt x="5099436" y="3700760"/>
                  </a:lnTo>
                  <a:lnTo>
                    <a:pt x="5081191" y="3742391"/>
                  </a:lnTo>
                  <a:lnTo>
                    <a:pt x="5062259" y="3783646"/>
                  </a:lnTo>
                  <a:lnTo>
                    <a:pt x="5042646" y="3824518"/>
                  </a:lnTo>
                  <a:lnTo>
                    <a:pt x="5022361" y="3865001"/>
                  </a:lnTo>
                  <a:lnTo>
                    <a:pt x="5001410" y="3905086"/>
                  </a:lnTo>
                  <a:lnTo>
                    <a:pt x="4979800" y="3944766"/>
                  </a:lnTo>
                  <a:lnTo>
                    <a:pt x="4957539" y="3984035"/>
                  </a:lnTo>
                  <a:lnTo>
                    <a:pt x="4934634" y="4022884"/>
                  </a:lnTo>
                  <a:lnTo>
                    <a:pt x="4911092" y="4061308"/>
                  </a:lnTo>
                  <a:lnTo>
                    <a:pt x="4886921" y="4099298"/>
                  </a:lnTo>
                  <a:lnTo>
                    <a:pt x="4862128" y="4136847"/>
                  </a:lnTo>
                  <a:lnTo>
                    <a:pt x="4836720" y="4173948"/>
                  </a:lnTo>
                  <a:lnTo>
                    <a:pt x="4810704" y="4210594"/>
                  </a:lnTo>
                  <a:lnTo>
                    <a:pt x="4784088" y="4246777"/>
                  </a:lnTo>
                  <a:lnTo>
                    <a:pt x="4756878" y="4282490"/>
                  </a:lnTo>
                  <a:lnTo>
                    <a:pt x="4729083" y="4317726"/>
                  </a:lnTo>
                  <a:lnTo>
                    <a:pt x="4700709" y="4352478"/>
                  </a:lnTo>
                  <a:lnTo>
                    <a:pt x="4671764" y="4386739"/>
                  </a:lnTo>
                  <a:lnTo>
                    <a:pt x="4642254" y="4420500"/>
                  </a:lnTo>
                  <a:lnTo>
                    <a:pt x="4612188" y="4453756"/>
                  </a:lnTo>
                  <a:lnTo>
                    <a:pt x="4581571" y="4486498"/>
                  </a:lnTo>
                  <a:lnTo>
                    <a:pt x="4550413" y="4518719"/>
                  </a:lnTo>
                  <a:lnTo>
                    <a:pt x="4518719" y="4550413"/>
                  </a:lnTo>
                  <a:lnTo>
                    <a:pt x="4486498" y="4581571"/>
                  </a:lnTo>
                  <a:lnTo>
                    <a:pt x="4453756" y="4612188"/>
                  </a:lnTo>
                  <a:lnTo>
                    <a:pt x="4420500" y="4642254"/>
                  </a:lnTo>
                  <a:lnTo>
                    <a:pt x="4386739" y="4671764"/>
                  </a:lnTo>
                  <a:lnTo>
                    <a:pt x="4352478" y="4700709"/>
                  </a:lnTo>
                  <a:lnTo>
                    <a:pt x="4317726" y="4729083"/>
                  </a:lnTo>
                  <a:lnTo>
                    <a:pt x="4282490" y="4756878"/>
                  </a:lnTo>
                  <a:lnTo>
                    <a:pt x="4246777" y="4784088"/>
                  </a:lnTo>
                  <a:lnTo>
                    <a:pt x="4210594" y="4810704"/>
                  </a:lnTo>
                  <a:lnTo>
                    <a:pt x="4173948" y="4836720"/>
                  </a:lnTo>
                  <a:lnTo>
                    <a:pt x="4136847" y="4862128"/>
                  </a:lnTo>
                  <a:lnTo>
                    <a:pt x="4099298" y="4886921"/>
                  </a:lnTo>
                  <a:lnTo>
                    <a:pt x="4061308" y="4911092"/>
                  </a:lnTo>
                  <a:lnTo>
                    <a:pt x="4022884" y="4934634"/>
                  </a:lnTo>
                  <a:lnTo>
                    <a:pt x="3984035" y="4957539"/>
                  </a:lnTo>
                  <a:lnTo>
                    <a:pt x="3944766" y="4979800"/>
                  </a:lnTo>
                  <a:lnTo>
                    <a:pt x="3905086" y="5001410"/>
                  </a:lnTo>
                  <a:lnTo>
                    <a:pt x="3865001" y="5022361"/>
                  </a:lnTo>
                  <a:lnTo>
                    <a:pt x="3824518" y="5042646"/>
                  </a:lnTo>
                  <a:lnTo>
                    <a:pt x="3783646" y="5062259"/>
                  </a:lnTo>
                  <a:lnTo>
                    <a:pt x="3742391" y="5081191"/>
                  </a:lnTo>
                  <a:lnTo>
                    <a:pt x="3700760" y="5099436"/>
                  </a:lnTo>
                  <a:lnTo>
                    <a:pt x="3658762" y="5116986"/>
                  </a:lnTo>
                  <a:lnTo>
                    <a:pt x="3616402" y="5133834"/>
                  </a:lnTo>
                  <a:lnTo>
                    <a:pt x="3573689" y="5149973"/>
                  </a:lnTo>
                  <a:lnTo>
                    <a:pt x="3530629" y="5165395"/>
                  </a:lnTo>
                  <a:lnTo>
                    <a:pt x="3487230" y="5180093"/>
                  </a:lnTo>
                  <a:lnTo>
                    <a:pt x="3443499" y="5194061"/>
                  </a:lnTo>
                  <a:lnTo>
                    <a:pt x="3399443" y="5207290"/>
                  </a:lnTo>
                  <a:lnTo>
                    <a:pt x="3355070" y="5219773"/>
                  </a:lnTo>
                  <a:lnTo>
                    <a:pt x="3310386" y="5231504"/>
                  </a:lnTo>
                  <a:lnTo>
                    <a:pt x="3265400" y="5242475"/>
                  </a:lnTo>
                  <a:lnTo>
                    <a:pt x="3220118" y="5252678"/>
                  </a:lnTo>
                  <a:lnTo>
                    <a:pt x="3174548" y="5262107"/>
                  </a:lnTo>
                  <a:lnTo>
                    <a:pt x="3128696" y="5270754"/>
                  </a:lnTo>
                  <a:lnTo>
                    <a:pt x="3082571" y="5278612"/>
                  </a:lnTo>
                  <a:lnTo>
                    <a:pt x="3036179" y="5285673"/>
                  </a:lnTo>
                  <a:lnTo>
                    <a:pt x="2989527" y="5291931"/>
                  </a:lnTo>
                  <a:lnTo>
                    <a:pt x="2942623" y="5297379"/>
                  </a:lnTo>
                  <a:lnTo>
                    <a:pt x="2895475" y="5302008"/>
                  </a:lnTo>
                  <a:lnTo>
                    <a:pt x="2848089" y="5305811"/>
                  </a:lnTo>
                  <a:lnTo>
                    <a:pt x="2800472" y="5308782"/>
                  </a:lnTo>
                  <a:lnTo>
                    <a:pt x="2752633" y="5310913"/>
                  </a:lnTo>
                  <a:lnTo>
                    <a:pt x="2704577" y="5312197"/>
                  </a:lnTo>
                  <a:lnTo>
                    <a:pt x="2656313" y="5312627"/>
                  </a:lnTo>
                  <a:close/>
                </a:path>
              </a:pathLst>
            </a:custGeom>
            <a:solidFill>
              <a:srgbClr val="00AB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095398" y="2779667"/>
              <a:ext cx="4721860" cy="4721860"/>
            </a:xfrm>
            <a:custGeom>
              <a:avLst/>
              <a:gdLst/>
              <a:ahLst/>
              <a:cxnLst/>
              <a:rect l="l" t="t" r="r" b="b"/>
              <a:pathLst>
                <a:path w="4721859" h="4721859">
                  <a:moveTo>
                    <a:pt x="4721380" y="2360690"/>
                  </a:moveTo>
                  <a:lnTo>
                    <a:pt x="4720898" y="2408860"/>
                  </a:lnTo>
                  <a:lnTo>
                    <a:pt x="4719459" y="2456797"/>
                  </a:lnTo>
                  <a:lnTo>
                    <a:pt x="4717071" y="2504489"/>
                  </a:lnTo>
                  <a:lnTo>
                    <a:pt x="4713744" y="2551928"/>
                  </a:lnTo>
                  <a:lnTo>
                    <a:pt x="4709488" y="2599105"/>
                  </a:lnTo>
                  <a:lnTo>
                    <a:pt x="4704310" y="2646010"/>
                  </a:lnTo>
                  <a:lnTo>
                    <a:pt x="4698221" y="2692635"/>
                  </a:lnTo>
                  <a:lnTo>
                    <a:pt x="4691229" y="2738971"/>
                  </a:lnTo>
                  <a:lnTo>
                    <a:pt x="4683343" y="2785008"/>
                  </a:lnTo>
                  <a:lnTo>
                    <a:pt x="4674574" y="2830736"/>
                  </a:lnTo>
                  <a:lnTo>
                    <a:pt x="4664929" y="2876148"/>
                  </a:lnTo>
                  <a:lnTo>
                    <a:pt x="4654418" y="2921233"/>
                  </a:lnTo>
                  <a:lnTo>
                    <a:pt x="4643051" y="2965983"/>
                  </a:lnTo>
                  <a:lnTo>
                    <a:pt x="4630835" y="3010388"/>
                  </a:lnTo>
                  <a:lnTo>
                    <a:pt x="4617782" y="3054440"/>
                  </a:lnTo>
                  <a:lnTo>
                    <a:pt x="4603898" y="3098129"/>
                  </a:lnTo>
                  <a:lnTo>
                    <a:pt x="4589195" y="3141446"/>
                  </a:lnTo>
                  <a:lnTo>
                    <a:pt x="4573681" y="3184382"/>
                  </a:lnTo>
                  <a:lnTo>
                    <a:pt x="4557364" y="3226927"/>
                  </a:lnTo>
                  <a:lnTo>
                    <a:pt x="4540255" y="3269073"/>
                  </a:lnTo>
                  <a:lnTo>
                    <a:pt x="4522362" y="3310811"/>
                  </a:lnTo>
                  <a:lnTo>
                    <a:pt x="4503695" y="3352130"/>
                  </a:lnTo>
                  <a:lnTo>
                    <a:pt x="4484262" y="3393023"/>
                  </a:lnTo>
                  <a:lnTo>
                    <a:pt x="4464073" y="3433480"/>
                  </a:lnTo>
                  <a:lnTo>
                    <a:pt x="4443137" y="3473492"/>
                  </a:lnTo>
                  <a:lnTo>
                    <a:pt x="4421463" y="3513049"/>
                  </a:lnTo>
                  <a:lnTo>
                    <a:pt x="4399060" y="3552143"/>
                  </a:lnTo>
                  <a:lnTo>
                    <a:pt x="4375938" y="3590764"/>
                  </a:lnTo>
                  <a:lnTo>
                    <a:pt x="4352105" y="3628904"/>
                  </a:lnTo>
                  <a:lnTo>
                    <a:pt x="4327571" y="3666552"/>
                  </a:lnTo>
                  <a:lnTo>
                    <a:pt x="4302345" y="3703701"/>
                  </a:lnTo>
                  <a:lnTo>
                    <a:pt x="4276435" y="3740340"/>
                  </a:lnTo>
                  <a:lnTo>
                    <a:pt x="4249852" y="3776461"/>
                  </a:lnTo>
                  <a:lnTo>
                    <a:pt x="4222604" y="3812055"/>
                  </a:lnTo>
                  <a:lnTo>
                    <a:pt x="4194701" y="3847111"/>
                  </a:lnTo>
                  <a:lnTo>
                    <a:pt x="4166151" y="3881622"/>
                  </a:lnTo>
                  <a:lnTo>
                    <a:pt x="4136964" y="3915578"/>
                  </a:lnTo>
                  <a:lnTo>
                    <a:pt x="4107149" y="3948970"/>
                  </a:lnTo>
                  <a:lnTo>
                    <a:pt x="4076714" y="3981789"/>
                  </a:lnTo>
                  <a:lnTo>
                    <a:pt x="4045670" y="4014025"/>
                  </a:lnTo>
                  <a:lnTo>
                    <a:pt x="4014025" y="4045670"/>
                  </a:lnTo>
                  <a:lnTo>
                    <a:pt x="3981789" y="4076714"/>
                  </a:lnTo>
                  <a:lnTo>
                    <a:pt x="3948970" y="4107149"/>
                  </a:lnTo>
                  <a:lnTo>
                    <a:pt x="3915578" y="4136964"/>
                  </a:lnTo>
                  <a:lnTo>
                    <a:pt x="3881622" y="4166151"/>
                  </a:lnTo>
                  <a:lnTo>
                    <a:pt x="3847111" y="4194701"/>
                  </a:lnTo>
                  <a:lnTo>
                    <a:pt x="3812055" y="4222604"/>
                  </a:lnTo>
                  <a:lnTo>
                    <a:pt x="3776461" y="4249852"/>
                  </a:lnTo>
                  <a:lnTo>
                    <a:pt x="3740340" y="4276435"/>
                  </a:lnTo>
                  <a:lnTo>
                    <a:pt x="3703701" y="4302345"/>
                  </a:lnTo>
                  <a:lnTo>
                    <a:pt x="3666552" y="4327571"/>
                  </a:lnTo>
                  <a:lnTo>
                    <a:pt x="3628904" y="4352105"/>
                  </a:lnTo>
                  <a:lnTo>
                    <a:pt x="3590764" y="4375938"/>
                  </a:lnTo>
                  <a:lnTo>
                    <a:pt x="3552143" y="4399060"/>
                  </a:lnTo>
                  <a:lnTo>
                    <a:pt x="3513049" y="4421463"/>
                  </a:lnTo>
                  <a:lnTo>
                    <a:pt x="3473492" y="4443137"/>
                  </a:lnTo>
                  <a:lnTo>
                    <a:pt x="3433480" y="4464073"/>
                  </a:lnTo>
                  <a:lnTo>
                    <a:pt x="3393023" y="4484262"/>
                  </a:lnTo>
                  <a:lnTo>
                    <a:pt x="3352130" y="4503695"/>
                  </a:lnTo>
                  <a:lnTo>
                    <a:pt x="3310811" y="4522362"/>
                  </a:lnTo>
                  <a:lnTo>
                    <a:pt x="3269073" y="4540255"/>
                  </a:lnTo>
                  <a:lnTo>
                    <a:pt x="3226927" y="4557364"/>
                  </a:lnTo>
                  <a:lnTo>
                    <a:pt x="3184382" y="4573681"/>
                  </a:lnTo>
                  <a:lnTo>
                    <a:pt x="3141446" y="4589195"/>
                  </a:lnTo>
                  <a:lnTo>
                    <a:pt x="3098129" y="4603898"/>
                  </a:lnTo>
                  <a:lnTo>
                    <a:pt x="3054440" y="4617782"/>
                  </a:lnTo>
                  <a:lnTo>
                    <a:pt x="3010388" y="4630835"/>
                  </a:lnTo>
                  <a:lnTo>
                    <a:pt x="2965983" y="4643051"/>
                  </a:lnTo>
                  <a:lnTo>
                    <a:pt x="2921233" y="4654418"/>
                  </a:lnTo>
                  <a:lnTo>
                    <a:pt x="2876148" y="4664929"/>
                  </a:lnTo>
                  <a:lnTo>
                    <a:pt x="2830736" y="4674574"/>
                  </a:lnTo>
                  <a:lnTo>
                    <a:pt x="2785008" y="4683343"/>
                  </a:lnTo>
                  <a:lnTo>
                    <a:pt x="2738971" y="4691229"/>
                  </a:lnTo>
                  <a:lnTo>
                    <a:pt x="2692635" y="4698221"/>
                  </a:lnTo>
                  <a:lnTo>
                    <a:pt x="2646010" y="4704310"/>
                  </a:lnTo>
                  <a:lnTo>
                    <a:pt x="2599105" y="4709488"/>
                  </a:lnTo>
                  <a:lnTo>
                    <a:pt x="2551928" y="4713744"/>
                  </a:lnTo>
                  <a:lnTo>
                    <a:pt x="2504489" y="4717071"/>
                  </a:lnTo>
                  <a:lnTo>
                    <a:pt x="2456797" y="4719459"/>
                  </a:lnTo>
                  <a:lnTo>
                    <a:pt x="2408860" y="4720898"/>
                  </a:lnTo>
                  <a:lnTo>
                    <a:pt x="2360690" y="4721380"/>
                  </a:lnTo>
                  <a:lnTo>
                    <a:pt x="2312519" y="4720898"/>
                  </a:lnTo>
                  <a:lnTo>
                    <a:pt x="2264583" y="4719459"/>
                  </a:lnTo>
                  <a:lnTo>
                    <a:pt x="2216890" y="4717071"/>
                  </a:lnTo>
                  <a:lnTo>
                    <a:pt x="2169451" y="4713744"/>
                  </a:lnTo>
                  <a:lnTo>
                    <a:pt x="2122274" y="4709488"/>
                  </a:lnTo>
                  <a:lnTo>
                    <a:pt x="2075369" y="4704310"/>
                  </a:lnTo>
                  <a:lnTo>
                    <a:pt x="2028744" y="4698221"/>
                  </a:lnTo>
                  <a:lnTo>
                    <a:pt x="1982408" y="4691229"/>
                  </a:lnTo>
                  <a:lnTo>
                    <a:pt x="1936372" y="4683343"/>
                  </a:lnTo>
                  <a:lnTo>
                    <a:pt x="1890643" y="4674574"/>
                  </a:lnTo>
                  <a:lnTo>
                    <a:pt x="1845231" y="4664929"/>
                  </a:lnTo>
                  <a:lnTo>
                    <a:pt x="1800146" y="4654418"/>
                  </a:lnTo>
                  <a:lnTo>
                    <a:pt x="1755396" y="4643051"/>
                  </a:lnTo>
                  <a:lnTo>
                    <a:pt x="1710991" y="4630835"/>
                  </a:lnTo>
                  <a:lnTo>
                    <a:pt x="1666939" y="4617782"/>
                  </a:lnTo>
                  <a:lnTo>
                    <a:pt x="1623250" y="4603898"/>
                  </a:lnTo>
                  <a:lnTo>
                    <a:pt x="1579933" y="4589195"/>
                  </a:lnTo>
                  <a:lnTo>
                    <a:pt x="1536998" y="4573681"/>
                  </a:lnTo>
                  <a:lnTo>
                    <a:pt x="1494452" y="4557364"/>
                  </a:lnTo>
                  <a:lnTo>
                    <a:pt x="1452306" y="4540255"/>
                  </a:lnTo>
                  <a:lnTo>
                    <a:pt x="1410569" y="4522362"/>
                  </a:lnTo>
                  <a:lnTo>
                    <a:pt x="1369249" y="4503695"/>
                  </a:lnTo>
                  <a:lnTo>
                    <a:pt x="1328356" y="4484262"/>
                  </a:lnTo>
                  <a:lnTo>
                    <a:pt x="1287899" y="4464073"/>
                  </a:lnTo>
                  <a:lnTo>
                    <a:pt x="1247887" y="4443137"/>
                  </a:lnTo>
                  <a:lnTo>
                    <a:pt x="1208330" y="4421463"/>
                  </a:lnTo>
                  <a:lnTo>
                    <a:pt x="1169236" y="4399060"/>
                  </a:lnTo>
                  <a:lnTo>
                    <a:pt x="1130615" y="4375938"/>
                  </a:lnTo>
                  <a:lnTo>
                    <a:pt x="1092475" y="4352105"/>
                  </a:lnTo>
                  <a:lnTo>
                    <a:pt x="1054827" y="4327571"/>
                  </a:lnTo>
                  <a:lnTo>
                    <a:pt x="1017678" y="4302345"/>
                  </a:lnTo>
                  <a:lnTo>
                    <a:pt x="981039" y="4276435"/>
                  </a:lnTo>
                  <a:lnTo>
                    <a:pt x="944918" y="4249852"/>
                  </a:lnTo>
                  <a:lnTo>
                    <a:pt x="909325" y="4222604"/>
                  </a:lnTo>
                  <a:lnTo>
                    <a:pt x="874268" y="4194701"/>
                  </a:lnTo>
                  <a:lnTo>
                    <a:pt x="839757" y="4166151"/>
                  </a:lnTo>
                  <a:lnTo>
                    <a:pt x="805801" y="4136964"/>
                  </a:lnTo>
                  <a:lnTo>
                    <a:pt x="772409" y="4107149"/>
                  </a:lnTo>
                  <a:lnTo>
                    <a:pt x="739590" y="4076714"/>
                  </a:lnTo>
                  <a:lnTo>
                    <a:pt x="707354" y="4045670"/>
                  </a:lnTo>
                  <a:lnTo>
                    <a:pt x="675709" y="4014025"/>
                  </a:lnTo>
                  <a:lnTo>
                    <a:pt x="644665" y="3981789"/>
                  </a:lnTo>
                  <a:lnTo>
                    <a:pt x="614230" y="3948970"/>
                  </a:lnTo>
                  <a:lnTo>
                    <a:pt x="584415" y="3915578"/>
                  </a:lnTo>
                  <a:lnTo>
                    <a:pt x="555228" y="3881622"/>
                  </a:lnTo>
                  <a:lnTo>
                    <a:pt x="526678" y="3847111"/>
                  </a:lnTo>
                  <a:lnTo>
                    <a:pt x="498775" y="3812055"/>
                  </a:lnTo>
                  <a:lnTo>
                    <a:pt x="471527" y="3776461"/>
                  </a:lnTo>
                  <a:lnTo>
                    <a:pt x="444944" y="3740340"/>
                  </a:lnTo>
                  <a:lnTo>
                    <a:pt x="419034" y="3703701"/>
                  </a:lnTo>
                  <a:lnTo>
                    <a:pt x="393808" y="3666552"/>
                  </a:lnTo>
                  <a:lnTo>
                    <a:pt x="369274" y="3628904"/>
                  </a:lnTo>
                  <a:lnTo>
                    <a:pt x="345441" y="3590764"/>
                  </a:lnTo>
                  <a:lnTo>
                    <a:pt x="322319" y="3552143"/>
                  </a:lnTo>
                  <a:lnTo>
                    <a:pt x="299916" y="3513049"/>
                  </a:lnTo>
                  <a:lnTo>
                    <a:pt x="278242" y="3473492"/>
                  </a:lnTo>
                  <a:lnTo>
                    <a:pt x="257306" y="3433480"/>
                  </a:lnTo>
                  <a:lnTo>
                    <a:pt x="237117" y="3393023"/>
                  </a:lnTo>
                  <a:lnTo>
                    <a:pt x="217685" y="3352130"/>
                  </a:lnTo>
                  <a:lnTo>
                    <a:pt x="199017" y="3310811"/>
                  </a:lnTo>
                  <a:lnTo>
                    <a:pt x="181124" y="3269073"/>
                  </a:lnTo>
                  <a:lnTo>
                    <a:pt x="164015" y="3226927"/>
                  </a:lnTo>
                  <a:lnTo>
                    <a:pt x="147699" y="3184382"/>
                  </a:lnTo>
                  <a:lnTo>
                    <a:pt x="132184" y="3141446"/>
                  </a:lnTo>
                  <a:lnTo>
                    <a:pt x="117481" y="3098129"/>
                  </a:lnTo>
                  <a:lnTo>
                    <a:pt x="103597" y="3054440"/>
                  </a:lnTo>
                  <a:lnTo>
                    <a:pt x="90544" y="3010388"/>
                  </a:lnTo>
                  <a:lnTo>
                    <a:pt x="78328" y="2965983"/>
                  </a:lnTo>
                  <a:lnTo>
                    <a:pt x="66961" y="2921233"/>
                  </a:lnTo>
                  <a:lnTo>
                    <a:pt x="56450" y="2876148"/>
                  </a:lnTo>
                  <a:lnTo>
                    <a:pt x="46805" y="2830736"/>
                  </a:lnTo>
                  <a:lnTo>
                    <a:pt x="38036" y="2785008"/>
                  </a:lnTo>
                  <a:lnTo>
                    <a:pt x="30150" y="2738971"/>
                  </a:lnTo>
                  <a:lnTo>
                    <a:pt x="23159" y="2692635"/>
                  </a:lnTo>
                  <a:lnTo>
                    <a:pt x="17069" y="2646010"/>
                  </a:lnTo>
                  <a:lnTo>
                    <a:pt x="11892" y="2599105"/>
                  </a:lnTo>
                  <a:lnTo>
                    <a:pt x="7635" y="2551928"/>
                  </a:lnTo>
                  <a:lnTo>
                    <a:pt x="4308" y="2504489"/>
                  </a:lnTo>
                  <a:lnTo>
                    <a:pt x="1921" y="2456797"/>
                  </a:lnTo>
                  <a:lnTo>
                    <a:pt x="481" y="2408860"/>
                  </a:lnTo>
                  <a:lnTo>
                    <a:pt x="0" y="2360690"/>
                  </a:lnTo>
                  <a:lnTo>
                    <a:pt x="481" y="2312519"/>
                  </a:lnTo>
                  <a:lnTo>
                    <a:pt x="1921" y="2264583"/>
                  </a:lnTo>
                  <a:lnTo>
                    <a:pt x="4308" y="2216890"/>
                  </a:lnTo>
                  <a:lnTo>
                    <a:pt x="7635" y="2169451"/>
                  </a:lnTo>
                  <a:lnTo>
                    <a:pt x="11892" y="2122274"/>
                  </a:lnTo>
                  <a:lnTo>
                    <a:pt x="17069" y="2075369"/>
                  </a:lnTo>
                  <a:lnTo>
                    <a:pt x="23159" y="2028744"/>
                  </a:lnTo>
                  <a:lnTo>
                    <a:pt x="30150" y="1982408"/>
                  </a:lnTo>
                  <a:lnTo>
                    <a:pt x="38036" y="1936372"/>
                  </a:lnTo>
                  <a:lnTo>
                    <a:pt x="46805" y="1890643"/>
                  </a:lnTo>
                  <a:lnTo>
                    <a:pt x="56450" y="1845231"/>
                  </a:lnTo>
                  <a:lnTo>
                    <a:pt x="66961" y="1800146"/>
                  </a:lnTo>
                  <a:lnTo>
                    <a:pt x="78328" y="1755396"/>
                  </a:lnTo>
                  <a:lnTo>
                    <a:pt x="90544" y="1710991"/>
                  </a:lnTo>
                  <a:lnTo>
                    <a:pt x="103597" y="1666939"/>
                  </a:lnTo>
                  <a:lnTo>
                    <a:pt x="117481" y="1623250"/>
                  </a:lnTo>
                  <a:lnTo>
                    <a:pt x="132184" y="1579933"/>
                  </a:lnTo>
                  <a:lnTo>
                    <a:pt x="147699" y="1536998"/>
                  </a:lnTo>
                  <a:lnTo>
                    <a:pt x="164015" y="1494452"/>
                  </a:lnTo>
                  <a:lnTo>
                    <a:pt x="181124" y="1452306"/>
                  </a:lnTo>
                  <a:lnTo>
                    <a:pt x="199017" y="1410569"/>
                  </a:lnTo>
                  <a:lnTo>
                    <a:pt x="217685" y="1369249"/>
                  </a:lnTo>
                  <a:lnTo>
                    <a:pt x="237117" y="1328356"/>
                  </a:lnTo>
                  <a:lnTo>
                    <a:pt x="257306" y="1287899"/>
                  </a:lnTo>
                  <a:lnTo>
                    <a:pt x="278242" y="1247887"/>
                  </a:lnTo>
                  <a:lnTo>
                    <a:pt x="299916" y="1208330"/>
                  </a:lnTo>
                  <a:lnTo>
                    <a:pt x="322319" y="1169236"/>
                  </a:lnTo>
                  <a:lnTo>
                    <a:pt x="345441" y="1130615"/>
                  </a:lnTo>
                  <a:lnTo>
                    <a:pt x="369274" y="1092475"/>
                  </a:lnTo>
                  <a:lnTo>
                    <a:pt x="393808" y="1054827"/>
                  </a:lnTo>
                  <a:lnTo>
                    <a:pt x="419034" y="1017678"/>
                  </a:lnTo>
                  <a:lnTo>
                    <a:pt x="444944" y="981039"/>
                  </a:lnTo>
                  <a:lnTo>
                    <a:pt x="471527" y="944918"/>
                  </a:lnTo>
                  <a:lnTo>
                    <a:pt x="498775" y="909325"/>
                  </a:lnTo>
                  <a:lnTo>
                    <a:pt x="526678" y="874268"/>
                  </a:lnTo>
                  <a:lnTo>
                    <a:pt x="555228" y="839757"/>
                  </a:lnTo>
                  <a:lnTo>
                    <a:pt x="584415" y="805801"/>
                  </a:lnTo>
                  <a:lnTo>
                    <a:pt x="614230" y="772409"/>
                  </a:lnTo>
                  <a:lnTo>
                    <a:pt x="644665" y="739590"/>
                  </a:lnTo>
                  <a:lnTo>
                    <a:pt x="675709" y="707354"/>
                  </a:lnTo>
                  <a:lnTo>
                    <a:pt x="707354" y="675709"/>
                  </a:lnTo>
                  <a:lnTo>
                    <a:pt x="739590" y="644665"/>
                  </a:lnTo>
                  <a:lnTo>
                    <a:pt x="772409" y="614230"/>
                  </a:lnTo>
                  <a:lnTo>
                    <a:pt x="805801" y="584415"/>
                  </a:lnTo>
                  <a:lnTo>
                    <a:pt x="839757" y="555228"/>
                  </a:lnTo>
                  <a:lnTo>
                    <a:pt x="874268" y="526678"/>
                  </a:lnTo>
                  <a:lnTo>
                    <a:pt x="909325" y="498775"/>
                  </a:lnTo>
                  <a:lnTo>
                    <a:pt x="944918" y="471527"/>
                  </a:lnTo>
                  <a:lnTo>
                    <a:pt x="981039" y="444944"/>
                  </a:lnTo>
                  <a:lnTo>
                    <a:pt x="1017678" y="419034"/>
                  </a:lnTo>
                  <a:lnTo>
                    <a:pt x="1054827" y="393808"/>
                  </a:lnTo>
                  <a:lnTo>
                    <a:pt x="1092475" y="369274"/>
                  </a:lnTo>
                  <a:lnTo>
                    <a:pt x="1130615" y="345441"/>
                  </a:lnTo>
                  <a:lnTo>
                    <a:pt x="1169236" y="322319"/>
                  </a:lnTo>
                  <a:lnTo>
                    <a:pt x="1208330" y="299916"/>
                  </a:lnTo>
                  <a:lnTo>
                    <a:pt x="1247887" y="278242"/>
                  </a:lnTo>
                  <a:lnTo>
                    <a:pt x="1287899" y="257306"/>
                  </a:lnTo>
                  <a:lnTo>
                    <a:pt x="1328356" y="237117"/>
                  </a:lnTo>
                  <a:lnTo>
                    <a:pt x="1369249" y="217685"/>
                  </a:lnTo>
                  <a:lnTo>
                    <a:pt x="1410569" y="199017"/>
                  </a:lnTo>
                  <a:lnTo>
                    <a:pt x="1452306" y="181124"/>
                  </a:lnTo>
                  <a:lnTo>
                    <a:pt x="1494452" y="164015"/>
                  </a:lnTo>
                  <a:lnTo>
                    <a:pt x="1536998" y="147699"/>
                  </a:lnTo>
                  <a:lnTo>
                    <a:pt x="1579933" y="132184"/>
                  </a:lnTo>
                  <a:lnTo>
                    <a:pt x="1623250" y="117481"/>
                  </a:lnTo>
                  <a:lnTo>
                    <a:pt x="1666939" y="103597"/>
                  </a:lnTo>
                  <a:lnTo>
                    <a:pt x="1710991" y="90544"/>
                  </a:lnTo>
                  <a:lnTo>
                    <a:pt x="1755396" y="78328"/>
                  </a:lnTo>
                  <a:lnTo>
                    <a:pt x="1800146" y="66961"/>
                  </a:lnTo>
                  <a:lnTo>
                    <a:pt x="1845231" y="56450"/>
                  </a:lnTo>
                  <a:lnTo>
                    <a:pt x="1890643" y="46805"/>
                  </a:lnTo>
                  <a:lnTo>
                    <a:pt x="1936372" y="38036"/>
                  </a:lnTo>
                  <a:lnTo>
                    <a:pt x="1982408" y="30150"/>
                  </a:lnTo>
                  <a:lnTo>
                    <a:pt x="2028744" y="23159"/>
                  </a:lnTo>
                  <a:lnTo>
                    <a:pt x="2075369" y="17069"/>
                  </a:lnTo>
                  <a:lnTo>
                    <a:pt x="2122274" y="11892"/>
                  </a:lnTo>
                  <a:lnTo>
                    <a:pt x="2169451" y="7635"/>
                  </a:lnTo>
                  <a:lnTo>
                    <a:pt x="2216890" y="4308"/>
                  </a:lnTo>
                  <a:lnTo>
                    <a:pt x="2264583" y="1921"/>
                  </a:lnTo>
                  <a:lnTo>
                    <a:pt x="2312519" y="481"/>
                  </a:lnTo>
                  <a:lnTo>
                    <a:pt x="2360690" y="0"/>
                  </a:lnTo>
                  <a:lnTo>
                    <a:pt x="2408860" y="481"/>
                  </a:lnTo>
                  <a:lnTo>
                    <a:pt x="2456797" y="1921"/>
                  </a:lnTo>
                  <a:lnTo>
                    <a:pt x="2504489" y="4308"/>
                  </a:lnTo>
                  <a:lnTo>
                    <a:pt x="2551928" y="7635"/>
                  </a:lnTo>
                  <a:lnTo>
                    <a:pt x="2599105" y="11892"/>
                  </a:lnTo>
                  <a:lnTo>
                    <a:pt x="2646010" y="17069"/>
                  </a:lnTo>
                  <a:lnTo>
                    <a:pt x="2692635" y="23159"/>
                  </a:lnTo>
                  <a:lnTo>
                    <a:pt x="2738971" y="30150"/>
                  </a:lnTo>
                  <a:lnTo>
                    <a:pt x="2785008" y="38036"/>
                  </a:lnTo>
                  <a:lnTo>
                    <a:pt x="2830736" y="46805"/>
                  </a:lnTo>
                  <a:lnTo>
                    <a:pt x="2876148" y="56450"/>
                  </a:lnTo>
                  <a:lnTo>
                    <a:pt x="2921233" y="66961"/>
                  </a:lnTo>
                  <a:lnTo>
                    <a:pt x="2965983" y="78328"/>
                  </a:lnTo>
                  <a:lnTo>
                    <a:pt x="3010388" y="90544"/>
                  </a:lnTo>
                  <a:lnTo>
                    <a:pt x="3054440" y="103597"/>
                  </a:lnTo>
                  <a:lnTo>
                    <a:pt x="3098129" y="117481"/>
                  </a:lnTo>
                  <a:lnTo>
                    <a:pt x="3141446" y="132184"/>
                  </a:lnTo>
                  <a:lnTo>
                    <a:pt x="3184382" y="147699"/>
                  </a:lnTo>
                  <a:lnTo>
                    <a:pt x="3226927" y="164015"/>
                  </a:lnTo>
                  <a:lnTo>
                    <a:pt x="3269073" y="181124"/>
                  </a:lnTo>
                  <a:lnTo>
                    <a:pt x="3310811" y="199017"/>
                  </a:lnTo>
                  <a:lnTo>
                    <a:pt x="3352130" y="217685"/>
                  </a:lnTo>
                  <a:lnTo>
                    <a:pt x="3393023" y="237117"/>
                  </a:lnTo>
                  <a:lnTo>
                    <a:pt x="3433480" y="257306"/>
                  </a:lnTo>
                  <a:lnTo>
                    <a:pt x="3473492" y="278242"/>
                  </a:lnTo>
                  <a:lnTo>
                    <a:pt x="3513049" y="299916"/>
                  </a:lnTo>
                  <a:lnTo>
                    <a:pt x="3552143" y="322319"/>
                  </a:lnTo>
                  <a:lnTo>
                    <a:pt x="3590764" y="345441"/>
                  </a:lnTo>
                  <a:lnTo>
                    <a:pt x="3628904" y="369274"/>
                  </a:lnTo>
                  <a:lnTo>
                    <a:pt x="3666552" y="393808"/>
                  </a:lnTo>
                  <a:lnTo>
                    <a:pt x="3703701" y="419034"/>
                  </a:lnTo>
                  <a:lnTo>
                    <a:pt x="3740340" y="444944"/>
                  </a:lnTo>
                  <a:lnTo>
                    <a:pt x="3776461" y="471527"/>
                  </a:lnTo>
                  <a:lnTo>
                    <a:pt x="3812055" y="498775"/>
                  </a:lnTo>
                  <a:lnTo>
                    <a:pt x="3847111" y="526678"/>
                  </a:lnTo>
                  <a:lnTo>
                    <a:pt x="3881622" y="555228"/>
                  </a:lnTo>
                  <a:lnTo>
                    <a:pt x="3915578" y="584415"/>
                  </a:lnTo>
                  <a:lnTo>
                    <a:pt x="3948970" y="614230"/>
                  </a:lnTo>
                  <a:lnTo>
                    <a:pt x="3981789" y="644665"/>
                  </a:lnTo>
                  <a:lnTo>
                    <a:pt x="4014025" y="675709"/>
                  </a:lnTo>
                  <a:lnTo>
                    <a:pt x="4045670" y="707354"/>
                  </a:lnTo>
                  <a:lnTo>
                    <a:pt x="4076714" y="739590"/>
                  </a:lnTo>
                  <a:lnTo>
                    <a:pt x="4107149" y="772409"/>
                  </a:lnTo>
                  <a:lnTo>
                    <a:pt x="4136964" y="805801"/>
                  </a:lnTo>
                  <a:lnTo>
                    <a:pt x="4166151" y="839757"/>
                  </a:lnTo>
                  <a:lnTo>
                    <a:pt x="4194701" y="874268"/>
                  </a:lnTo>
                  <a:lnTo>
                    <a:pt x="4222604" y="909325"/>
                  </a:lnTo>
                  <a:lnTo>
                    <a:pt x="4249852" y="944918"/>
                  </a:lnTo>
                  <a:lnTo>
                    <a:pt x="4276435" y="981039"/>
                  </a:lnTo>
                  <a:lnTo>
                    <a:pt x="4302345" y="1017678"/>
                  </a:lnTo>
                  <a:lnTo>
                    <a:pt x="4327571" y="1054827"/>
                  </a:lnTo>
                  <a:lnTo>
                    <a:pt x="4352105" y="1092475"/>
                  </a:lnTo>
                  <a:lnTo>
                    <a:pt x="4375938" y="1130615"/>
                  </a:lnTo>
                  <a:lnTo>
                    <a:pt x="4399060" y="1169236"/>
                  </a:lnTo>
                  <a:lnTo>
                    <a:pt x="4421463" y="1208330"/>
                  </a:lnTo>
                  <a:lnTo>
                    <a:pt x="4443137" y="1247887"/>
                  </a:lnTo>
                  <a:lnTo>
                    <a:pt x="4464073" y="1287899"/>
                  </a:lnTo>
                  <a:lnTo>
                    <a:pt x="4484262" y="1328356"/>
                  </a:lnTo>
                  <a:lnTo>
                    <a:pt x="4503695" y="1369249"/>
                  </a:lnTo>
                  <a:lnTo>
                    <a:pt x="4522362" y="1410569"/>
                  </a:lnTo>
                  <a:lnTo>
                    <a:pt x="4540255" y="1452306"/>
                  </a:lnTo>
                  <a:lnTo>
                    <a:pt x="4557364" y="1494452"/>
                  </a:lnTo>
                  <a:lnTo>
                    <a:pt x="4573681" y="1536998"/>
                  </a:lnTo>
                  <a:lnTo>
                    <a:pt x="4589195" y="1579933"/>
                  </a:lnTo>
                  <a:lnTo>
                    <a:pt x="4603898" y="1623250"/>
                  </a:lnTo>
                  <a:lnTo>
                    <a:pt x="4617782" y="1666939"/>
                  </a:lnTo>
                  <a:lnTo>
                    <a:pt x="4630835" y="1710991"/>
                  </a:lnTo>
                  <a:lnTo>
                    <a:pt x="4643051" y="1755396"/>
                  </a:lnTo>
                  <a:lnTo>
                    <a:pt x="4654418" y="1800146"/>
                  </a:lnTo>
                  <a:lnTo>
                    <a:pt x="4664929" y="1845231"/>
                  </a:lnTo>
                  <a:lnTo>
                    <a:pt x="4674574" y="1890643"/>
                  </a:lnTo>
                  <a:lnTo>
                    <a:pt x="4683343" y="1936372"/>
                  </a:lnTo>
                  <a:lnTo>
                    <a:pt x="4691229" y="1982408"/>
                  </a:lnTo>
                  <a:lnTo>
                    <a:pt x="4698221" y="2028744"/>
                  </a:lnTo>
                  <a:lnTo>
                    <a:pt x="4704310" y="2075369"/>
                  </a:lnTo>
                  <a:lnTo>
                    <a:pt x="4709488" y="2122274"/>
                  </a:lnTo>
                  <a:lnTo>
                    <a:pt x="4713744" y="2169451"/>
                  </a:lnTo>
                  <a:lnTo>
                    <a:pt x="4717071" y="2216890"/>
                  </a:lnTo>
                  <a:lnTo>
                    <a:pt x="4719459" y="2264583"/>
                  </a:lnTo>
                  <a:lnTo>
                    <a:pt x="4720898" y="2312519"/>
                  </a:lnTo>
                  <a:lnTo>
                    <a:pt x="4721380" y="2360690"/>
                  </a:lnTo>
                  <a:close/>
                </a:path>
              </a:pathLst>
            </a:custGeom>
            <a:ln w="1074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940882" y="6329830"/>
              <a:ext cx="3030855" cy="194310"/>
            </a:xfrm>
            <a:custGeom>
              <a:avLst/>
              <a:gdLst/>
              <a:ahLst/>
              <a:cxnLst/>
              <a:rect l="l" t="t" r="r" b="b"/>
              <a:pathLst>
                <a:path w="3030855" h="194309">
                  <a:moveTo>
                    <a:pt x="3030412" y="193767"/>
                  </a:moveTo>
                  <a:lnTo>
                    <a:pt x="0" y="193767"/>
                  </a:lnTo>
                  <a:lnTo>
                    <a:pt x="0" y="0"/>
                  </a:lnTo>
                  <a:lnTo>
                    <a:pt x="3030412" y="0"/>
                  </a:lnTo>
                  <a:lnTo>
                    <a:pt x="3030412" y="193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940882" y="3757106"/>
              <a:ext cx="3030855" cy="2766695"/>
            </a:xfrm>
            <a:custGeom>
              <a:avLst/>
              <a:gdLst/>
              <a:ahLst/>
              <a:cxnLst/>
              <a:rect l="l" t="t" r="r" b="b"/>
              <a:pathLst>
                <a:path w="3030855" h="2766695">
                  <a:moveTo>
                    <a:pt x="3030412" y="2766500"/>
                  </a:moveTo>
                  <a:lnTo>
                    <a:pt x="0" y="2766500"/>
                  </a:lnTo>
                  <a:lnTo>
                    <a:pt x="0" y="2572732"/>
                  </a:lnTo>
                  <a:lnTo>
                    <a:pt x="3030412" y="2572732"/>
                  </a:lnTo>
                  <a:lnTo>
                    <a:pt x="3030412" y="2766500"/>
                  </a:lnTo>
                  <a:close/>
                </a:path>
                <a:path w="3030855" h="2766695">
                  <a:moveTo>
                    <a:pt x="867790" y="2572732"/>
                  </a:moveTo>
                  <a:lnTo>
                    <a:pt x="317123" y="2572732"/>
                  </a:lnTo>
                  <a:lnTo>
                    <a:pt x="317123" y="1739342"/>
                  </a:lnTo>
                  <a:lnTo>
                    <a:pt x="867790" y="1739342"/>
                  </a:lnTo>
                  <a:lnTo>
                    <a:pt x="867790" y="2572732"/>
                  </a:lnTo>
                  <a:close/>
                </a:path>
                <a:path w="3030855" h="2766695">
                  <a:moveTo>
                    <a:pt x="1780461" y="2572732"/>
                  </a:moveTo>
                  <a:lnTo>
                    <a:pt x="1229794" y="2572732"/>
                  </a:lnTo>
                  <a:lnTo>
                    <a:pt x="1229794" y="892783"/>
                  </a:lnTo>
                  <a:lnTo>
                    <a:pt x="1780461" y="892783"/>
                  </a:lnTo>
                  <a:lnTo>
                    <a:pt x="1780461" y="2572732"/>
                  </a:lnTo>
                  <a:close/>
                </a:path>
                <a:path w="3030855" h="2766695">
                  <a:moveTo>
                    <a:pt x="2701732" y="2572732"/>
                  </a:moveTo>
                  <a:lnTo>
                    <a:pt x="2151065" y="2572732"/>
                  </a:lnTo>
                  <a:lnTo>
                    <a:pt x="2151065" y="0"/>
                  </a:lnTo>
                  <a:lnTo>
                    <a:pt x="2701732" y="0"/>
                  </a:lnTo>
                  <a:lnTo>
                    <a:pt x="2701732" y="2572732"/>
                  </a:lnTo>
                  <a:close/>
                </a:path>
              </a:pathLst>
            </a:custGeom>
            <a:ln w="1074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72100" y="859180"/>
            <a:ext cx="11563350" cy="6997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715385">
              <a:lnSpc>
                <a:spcPct val="100000"/>
              </a:lnSpc>
              <a:spcBef>
                <a:spcPts val="135"/>
              </a:spcBef>
            </a:pPr>
            <a:r>
              <a:rPr dirty="0" sz="2550" spc="844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r>
              <a:rPr dirty="0" sz="2550" spc="15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50" spc="865">
                <a:solidFill>
                  <a:srgbClr val="181818"/>
                </a:solidFill>
                <a:latin typeface="Arial"/>
                <a:cs typeface="Arial"/>
              </a:rPr>
              <a:t>MODELLING</a:t>
            </a:r>
            <a:r>
              <a:rPr dirty="0" sz="2550" spc="15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50" spc="919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550" spc="15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50" spc="720">
                <a:solidFill>
                  <a:srgbClr val="181818"/>
                </a:solidFill>
                <a:latin typeface="Arial"/>
                <a:cs typeface="Arial"/>
              </a:rPr>
              <a:t>INSIGHTS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573405" marR="2538095">
              <a:lnSpc>
                <a:spcPct val="142500"/>
              </a:lnSpc>
              <a:spcBef>
                <a:spcPts val="1785"/>
              </a:spcBef>
            </a:pPr>
            <a:r>
              <a:rPr dirty="0" sz="2500" spc="85">
                <a:solidFill>
                  <a:srgbClr val="181818"/>
                </a:solidFill>
                <a:latin typeface="Arial"/>
                <a:cs typeface="Arial"/>
              </a:rPr>
              <a:t>We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5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25">
                <a:solidFill>
                  <a:srgbClr val="181818"/>
                </a:solidFill>
                <a:latin typeface="Arial"/>
                <a:cs typeface="Arial"/>
              </a:rPr>
              <a:t>be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25">
                <a:solidFill>
                  <a:srgbClr val="181818"/>
                </a:solidFill>
                <a:latin typeface="Arial"/>
                <a:cs typeface="Arial"/>
              </a:rPr>
              <a:t>dealing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60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75">
                <a:solidFill>
                  <a:srgbClr val="181818"/>
                </a:solidFill>
                <a:latin typeface="Arial"/>
                <a:cs typeface="Arial"/>
              </a:rPr>
              <a:t>two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5">
                <a:solidFill>
                  <a:srgbClr val="181818"/>
                </a:solidFill>
                <a:latin typeface="Arial"/>
                <a:cs typeface="Arial"/>
              </a:rPr>
              <a:t>types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5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85">
                <a:solidFill>
                  <a:srgbClr val="181818"/>
                </a:solidFill>
                <a:latin typeface="Arial"/>
                <a:cs typeface="Arial"/>
              </a:rPr>
              <a:t>text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5">
                <a:solidFill>
                  <a:srgbClr val="181818"/>
                </a:solidFill>
                <a:latin typeface="Arial"/>
                <a:cs typeface="Arial"/>
              </a:rPr>
              <a:t>based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dirty="0" sz="2500" spc="120">
                <a:solidFill>
                  <a:srgbClr val="181818"/>
                </a:solidFill>
                <a:latin typeface="Arial"/>
                <a:cs typeface="Arial"/>
              </a:rPr>
              <a:t>numeric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5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endParaRPr sz="2500">
              <a:latin typeface="Arial"/>
              <a:cs typeface="Arial"/>
            </a:endParaRPr>
          </a:p>
          <a:p>
            <a:pPr marL="573405" marR="3905885">
              <a:lnSpc>
                <a:spcPct val="142500"/>
              </a:lnSpc>
            </a:pPr>
            <a:r>
              <a:rPr dirty="0" sz="2500" spc="10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500" spc="-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20">
                <a:solidFill>
                  <a:srgbClr val="181818"/>
                </a:solidFill>
                <a:latin typeface="Arial"/>
                <a:cs typeface="Arial"/>
              </a:rPr>
              <a:t>numeric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95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5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25">
                <a:solidFill>
                  <a:srgbClr val="181818"/>
                </a:solidFill>
                <a:latin typeface="Arial"/>
                <a:cs typeface="Arial"/>
              </a:rPr>
              <a:t>be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0">
                <a:solidFill>
                  <a:srgbClr val="181818"/>
                </a:solidFill>
                <a:latin typeface="Arial"/>
                <a:cs typeface="Arial"/>
              </a:rPr>
              <a:t>backed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60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65">
                <a:solidFill>
                  <a:srgbClr val="181818"/>
                </a:solidFill>
                <a:latin typeface="Arial"/>
                <a:cs typeface="Arial"/>
              </a:rPr>
              <a:t>facts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dirty="0" sz="2500" spc="90">
                <a:solidFill>
                  <a:srgbClr val="181818"/>
                </a:solidFill>
                <a:latin typeface="Arial"/>
                <a:cs typeface="Arial"/>
              </a:rPr>
              <a:t>sentiments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50">
                <a:solidFill>
                  <a:srgbClr val="181818"/>
                </a:solidFill>
                <a:latin typeface="Arial"/>
                <a:cs typeface="Arial"/>
              </a:rPr>
              <a:t>out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85">
                <a:solidFill>
                  <a:srgbClr val="181818"/>
                </a:solidFill>
                <a:latin typeface="Arial"/>
                <a:cs typeface="Arial"/>
              </a:rPr>
              <a:t>text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50">
                <a:solidFill>
                  <a:srgbClr val="181818"/>
                </a:solidFill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  <a:p>
            <a:pPr marL="573405" marR="3002280">
              <a:lnSpc>
                <a:spcPct val="142500"/>
              </a:lnSpc>
            </a:pPr>
            <a:r>
              <a:rPr dirty="0" sz="2500" spc="130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14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5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5">
                <a:solidFill>
                  <a:srgbClr val="181818"/>
                </a:solidFill>
                <a:latin typeface="Arial"/>
                <a:cs typeface="Arial"/>
              </a:rPr>
              <a:t>combination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25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5">
                <a:solidFill>
                  <a:srgbClr val="181818"/>
                </a:solidFill>
                <a:latin typeface="Arial"/>
                <a:cs typeface="Arial"/>
              </a:rPr>
              <a:t>sentiment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50">
                <a:solidFill>
                  <a:srgbClr val="181818"/>
                </a:solidFill>
                <a:latin typeface="Arial"/>
                <a:cs typeface="Arial"/>
              </a:rPr>
              <a:t>analysis</a:t>
            </a:r>
            <a:r>
              <a:rPr dirty="0" sz="25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45">
                <a:solidFill>
                  <a:srgbClr val="181818"/>
                </a:solidFill>
                <a:latin typeface="Arial"/>
                <a:cs typeface="Arial"/>
              </a:rPr>
              <a:t>topic  modelling</a:t>
            </a:r>
            <a:r>
              <a:rPr dirty="0" sz="250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45">
                <a:solidFill>
                  <a:srgbClr val="181818"/>
                </a:solidFill>
                <a:latin typeface="Arial"/>
                <a:cs typeface="Arial"/>
              </a:rPr>
              <a:t>we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35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25">
                <a:solidFill>
                  <a:srgbClr val="181818"/>
                </a:solidFill>
                <a:latin typeface="Arial"/>
                <a:cs typeface="Arial"/>
              </a:rPr>
              <a:t>be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40">
                <a:solidFill>
                  <a:srgbClr val="181818"/>
                </a:solidFill>
                <a:latin typeface="Arial"/>
                <a:cs typeface="Arial"/>
              </a:rPr>
              <a:t>developing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14">
                <a:solidFill>
                  <a:srgbClr val="181818"/>
                </a:solidFill>
                <a:latin typeface="Arial"/>
                <a:cs typeface="Arial"/>
              </a:rPr>
              <a:t>our</a:t>
            </a:r>
            <a:r>
              <a:rPr dirty="0" sz="250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00">
                <a:solidFill>
                  <a:srgbClr val="181818"/>
                </a:solidFill>
                <a:latin typeface="Arial"/>
                <a:cs typeface="Arial"/>
              </a:rPr>
              <a:t>insights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2600" spc="-65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55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Methods</a:t>
            </a:r>
            <a:r>
              <a:rPr dirty="0" u="heavy" sz="2600" spc="-180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600" spc="50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which</a:t>
            </a:r>
            <a:r>
              <a:rPr dirty="0" u="heavy" sz="2600" spc="-180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600" spc="110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we</a:t>
            </a:r>
            <a:r>
              <a:rPr dirty="0" u="heavy" sz="2600" spc="-180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600" spc="60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intend</a:t>
            </a:r>
            <a:r>
              <a:rPr dirty="0" u="heavy" sz="2600" spc="-180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600" spc="40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to</a:t>
            </a:r>
            <a:r>
              <a:rPr dirty="0" u="heavy" sz="2600" spc="-175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600" spc="-55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use:</a:t>
            </a:r>
            <a:endParaRPr sz="26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1255"/>
              </a:spcBef>
            </a:pPr>
            <a:r>
              <a:rPr dirty="0" sz="2500" spc="80">
                <a:solidFill>
                  <a:srgbClr val="181818"/>
                </a:solidFill>
                <a:latin typeface="Arial"/>
                <a:cs typeface="Arial"/>
              </a:rPr>
              <a:t>Univariate</a:t>
            </a:r>
            <a:r>
              <a:rPr dirty="0" sz="2200" spc="80">
                <a:solidFill>
                  <a:srgbClr val="181818"/>
                </a:solidFill>
                <a:latin typeface="Arial"/>
                <a:cs typeface="Arial"/>
              </a:rPr>
              <a:t>/ </a:t>
            </a:r>
            <a:r>
              <a:rPr dirty="0" sz="2500" spc="55">
                <a:solidFill>
                  <a:srgbClr val="181818"/>
                </a:solidFill>
                <a:latin typeface="Arial"/>
                <a:cs typeface="Arial"/>
              </a:rPr>
              <a:t>Bivariate</a:t>
            </a:r>
            <a:r>
              <a:rPr dirty="0" sz="2500" spc="-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75">
                <a:solidFill>
                  <a:srgbClr val="181818"/>
                </a:solidFill>
                <a:latin typeface="Arial"/>
                <a:cs typeface="Arial"/>
              </a:rPr>
              <a:t>regression</a:t>
            </a:r>
            <a:endParaRPr sz="2500">
              <a:latin typeface="Arial"/>
              <a:cs typeface="Arial"/>
            </a:endParaRPr>
          </a:p>
          <a:p>
            <a:pPr marL="573405" marR="2606675">
              <a:lnSpc>
                <a:spcPct val="142500"/>
              </a:lnSpc>
            </a:pPr>
            <a:r>
              <a:rPr dirty="0" sz="2500" spc="30">
                <a:solidFill>
                  <a:srgbClr val="181818"/>
                </a:solidFill>
                <a:latin typeface="Arial"/>
                <a:cs typeface="Arial"/>
              </a:rPr>
              <a:t>NLP</a:t>
            </a:r>
            <a:r>
              <a:rPr dirty="0" sz="25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85">
                <a:solidFill>
                  <a:srgbClr val="181818"/>
                </a:solidFill>
                <a:latin typeface="Arial"/>
                <a:cs typeface="Arial"/>
              </a:rPr>
              <a:t>(</a:t>
            </a:r>
            <a:r>
              <a:rPr dirty="0" sz="2500" spc="85">
                <a:solidFill>
                  <a:srgbClr val="181818"/>
                </a:solidFill>
                <a:latin typeface="Arial"/>
                <a:cs typeface="Arial"/>
              </a:rPr>
              <a:t>Natural</a:t>
            </a:r>
            <a:r>
              <a:rPr dirty="0" sz="25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120">
                <a:solidFill>
                  <a:srgbClr val="181818"/>
                </a:solidFill>
                <a:latin typeface="Arial"/>
                <a:cs typeface="Arial"/>
              </a:rPr>
              <a:t>language</a:t>
            </a:r>
            <a:r>
              <a:rPr dirty="0" sz="25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60">
                <a:solidFill>
                  <a:srgbClr val="181818"/>
                </a:solidFill>
                <a:latin typeface="Arial"/>
                <a:cs typeface="Arial"/>
              </a:rPr>
              <a:t>Processing</a:t>
            </a:r>
            <a:r>
              <a:rPr dirty="0" sz="2200" spc="60">
                <a:solidFill>
                  <a:srgbClr val="181818"/>
                </a:solidFill>
                <a:latin typeface="Arial"/>
                <a:cs typeface="Arial"/>
              </a:rPr>
              <a:t>)</a:t>
            </a:r>
            <a:r>
              <a:rPr dirty="0" sz="2500" spc="60">
                <a:solidFill>
                  <a:srgbClr val="181818"/>
                </a:solidFill>
                <a:latin typeface="Arial"/>
                <a:cs typeface="Arial"/>
              </a:rPr>
              <a:t>,</a:t>
            </a:r>
            <a:r>
              <a:rPr dirty="0" sz="25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70">
                <a:solidFill>
                  <a:srgbClr val="181818"/>
                </a:solidFill>
                <a:latin typeface="Arial"/>
                <a:cs typeface="Arial"/>
              </a:rPr>
              <a:t>Text</a:t>
            </a:r>
            <a:r>
              <a:rPr dirty="0" sz="25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85">
                <a:solidFill>
                  <a:srgbClr val="181818"/>
                </a:solidFill>
                <a:latin typeface="Arial"/>
                <a:cs typeface="Arial"/>
              </a:rPr>
              <a:t>summarisation  </a:t>
            </a:r>
            <a:r>
              <a:rPr dirty="0" sz="2500" spc="-25">
                <a:solidFill>
                  <a:srgbClr val="181818"/>
                </a:solidFill>
                <a:latin typeface="Arial"/>
                <a:cs typeface="Arial"/>
              </a:rPr>
              <a:t>EDA </a:t>
            </a:r>
            <a:r>
              <a:rPr dirty="0" sz="2200" spc="-25">
                <a:solidFill>
                  <a:srgbClr val="181818"/>
                </a:solidFill>
                <a:latin typeface="Arial"/>
                <a:cs typeface="Arial"/>
              </a:rPr>
              <a:t>- </a:t>
            </a:r>
            <a:r>
              <a:rPr dirty="0" sz="2500" spc="90">
                <a:solidFill>
                  <a:srgbClr val="181818"/>
                </a:solidFill>
                <a:latin typeface="Arial"/>
                <a:cs typeface="Arial"/>
              </a:rPr>
              <a:t>Correlation</a:t>
            </a:r>
            <a:r>
              <a:rPr dirty="0" sz="25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50">
                <a:solidFill>
                  <a:srgbClr val="181818"/>
                </a:solidFill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sayantika banik</dc:creator>
  <cp:keywords>DAEcXQuZEnE,BAB-JYI4TCI</cp:keywords>
  <dc:title>Pandemic Impact on automobile industry</dc:title>
  <dcterms:created xsi:type="dcterms:W3CDTF">2021-04-23T17:12:33Z</dcterms:created>
  <dcterms:modified xsi:type="dcterms:W3CDTF">2021-04-23T17:12:33Z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2021-04-23T00:00:00Z</vt:filetime>
  </property>
  <property fmtid="{D5CDD505-2E9C-101B-9397-08002B2CF9AE}" pid="3" name="Creator">
    <vt:lpwstr>Canva</vt:lpwstr>
  </property>
  <property fmtid="{D5CDD505-2E9C-101B-9397-08002B2CF9AE}" pid="4" name="LastSaved">
    <vt:filetime>2021-04-23T00:00:00Z</vt:filetime>
  </property>
</Properties>
</file>