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A655-401A-489F-A9DD-D55204A1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CCC9-EB15-49F4-95CF-32DE35C0B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0ECE-2798-4BF9-AB30-A56D25D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377A-1668-4D6A-B8E8-0967A920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A807-91BF-4AF1-AAFD-41102A0D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0979-5C69-4895-B6EA-3AA2018A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2531F-206F-4597-9F0F-C54B4942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0B05-2539-466A-8DAC-7F02A19B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520F-78C2-4513-AABA-0246F1CC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EF9E-2216-413D-8BC4-F3446739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2A04D-39D7-4304-9945-138C44431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A78C-88E3-46A1-A113-E7557CAE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2FB6-C57E-46CC-9127-A3F4A518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A524-0FE4-4C52-B66F-31130065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8F68-C0A4-47DC-957F-C4A7843D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E3B9-0D7E-4CBF-8279-EBB90B6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93F3-8044-479D-8605-F820E237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D059-4CCD-4E19-BE3C-3E32819C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55B-6B82-42AE-83CA-C77824E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FA97-FA80-4D63-AC42-82C01D8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724-071E-4B61-8B6B-102358FC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07DF-C38D-4B24-8119-28CAFC67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7F8B-E300-4237-ABD5-76F49F1D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72C6-C9F1-481F-95D2-921B7E5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787F-3FD4-4558-94A1-552F217A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1A1-91FD-49C4-913F-37CF17C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A320-C9D5-43C2-B8C1-4A29B6B39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5B7C-54EA-424A-B7BB-3DACB706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4BAE-FBD9-4BA5-8B96-0F5A5B1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9093-D5D5-48E7-953F-00BB8DE6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E57F-DFDC-47AB-AC96-5BE7A78A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3E63-F737-4898-90AA-941FC81E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5207-BCCB-4ACE-A88C-50458ED8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EDAF-6869-4376-92E8-A3D8924B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9C076-B12F-4623-97F6-8605408D5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4AFFF-E682-4896-8B48-701A173C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709B3-09BE-4548-9F58-9AB1B03D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D2BC-D855-47E0-9C7B-76D914B9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D7B0A-94E4-421D-8939-101ECDC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0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5C51-41B2-46B0-B548-E99BE2B9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02648-DAF1-45C9-A99B-A2C318BF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29E61-FBE4-46A4-BB12-38D1620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3E4E6-2AFF-4A46-B86F-72AD0208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2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E5EA4-1CAC-47D4-9A27-FE2C39DD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DE8D4-3EBF-43DE-B974-911AD0D4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857C-C697-48A2-8CFF-FD6C005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6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9854-5686-48D5-907F-B6EE52E7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827C-DEC3-46BF-B58F-384D137D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5985-9863-4758-AA3C-622D1903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15A4-09BF-48C3-95EF-65ED666F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D2FAC-282F-4F3A-9626-BCCEE63F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A156-F996-4532-8130-34E86114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AB6D-A219-4E88-8FAB-6174CAF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8939-DB9D-447C-BA9E-DDA383D23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3672B-60CF-4681-8F12-0134BBD2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E478-6A34-4B5A-A3C1-FA1F7B3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6F53-86F5-4031-A7CA-F3B990A5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1054-1416-4BA3-83EE-DE9E074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51251-878E-4501-A09C-303B90E7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847B-B153-4E5E-B4F7-DA051664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7EE9-189A-4487-8699-78DC96297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9692-2E1F-4271-A2C6-5559B2F0964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9632-B3E3-46BC-A312-FC01A63B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327D-E324-4AFF-AF8F-C64F91EB5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842A-5707-4163-92D1-209AB25A6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7EAE-5325-4FA4-825C-0836F893C977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ANOMALY DETECTION USING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PYCARET 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F011C-D4B4-48F0-960E-C4F958C3F234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MAXIMUM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994BD-76B0-4E8C-84FD-C0D59BEA438F}"/>
              </a:ext>
            </a:extLst>
          </p:cNvPr>
          <p:cNvSpPr txBox="1"/>
          <p:nvPr/>
        </p:nvSpPr>
        <p:spPr>
          <a:xfrm>
            <a:off x="482885" y="636998"/>
            <a:ext cx="256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Before the removal of training example which is at index 17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B846B8D-09B1-4034-9921-C2D611A4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0"/>
            <a:ext cx="778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9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E4DCD-4D1A-49C7-95A8-6E87CF87B1CF}"/>
              </a:ext>
            </a:extLst>
          </p:cNvPr>
          <p:cNvSpPr txBox="1"/>
          <p:nvPr/>
        </p:nvSpPr>
        <p:spPr>
          <a:xfrm>
            <a:off x="589280" y="741680"/>
            <a:ext cx="255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</a:t>
            </a:r>
          </a:p>
          <a:p>
            <a:pPr algn="just"/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33C1D9-75AB-4902-B7C4-7F083CEC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18" y="0"/>
            <a:ext cx="7805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6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197AAF-04F0-4D91-96A8-53153A5080C5}"/>
              </a:ext>
            </a:extLst>
          </p:cNvPr>
          <p:cNvSpPr txBox="1"/>
          <p:nvPr/>
        </p:nvSpPr>
        <p:spPr>
          <a:xfrm>
            <a:off x="589279" y="741680"/>
            <a:ext cx="271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 and at index 93</a:t>
            </a:r>
          </a:p>
          <a:p>
            <a:pPr algn="just"/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AB837A2-BFA3-4FAA-8079-2B9CAC32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29" y="-30822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B3750-6DF7-489B-80F5-F81BBB4ED1AB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AVERAGE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758CFB5-36C3-41CD-B887-78AA379F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8" y="0"/>
            <a:ext cx="780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994BD-76B0-4E8C-84FD-C0D59BEA438F}"/>
              </a:ext>
            </a:extLst>
          </p:cNvPr>
          <p:cNvSpPr txBox="1"/>
          <p:nvPr/>
        </p:nvSpPr>
        <p:spPr>
          <a:xfrm>
            <a:off x="428357" y="403318"/>
            <a:ext cx="30362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Before the removal of training example which is at index 17</a:t>
            </a:r>
          </a:p>
          <a:p>
            <a:pPr algn="just"/>
            <a:r>
              <a:rPr lang="en-IN" dirty="0"/>
              <a:t>Here the points marked by black star are the anomalies detected by the different models of </a:t>
            </a:r>
            <a:r>
              <a:rPr lang="en-IN" dirty="0" err="1"/>
              <a:t>PyCaret</a:t>
            </a:r>
            <a:r>
              <a:rPr lang="en-IN" dirty="0"/>
              <a:t> Library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Features used (placed in order as shown in plots):</a:t>
            </a:r>
          </a:p>
          <a:p>
            <a:endParaRPr lang="en-IN" dirty="0"/>
          </a:p>
          <a:p>
            <a:pPr algn="just"/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78C6EDD-3582-4772-9FD9-A974DC20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1704"/>
              </p:ext>
            </p:extLst>
          </p:nvPr>
        </p:nvGraphicFramePr>
        <p:xfrm>
          <a:off x="483418" y="3073400"/>
          <a:ext cx="292608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555">
                  <a:extLst>
                    <a:ext uri="{9D8B030D-6E8A-4147-A177-3AD203B41FA5}">
                      <a16:colId xmlns:a16="http://schemas.microsoft.com/office/drawing/2014/main" val="725933506"/>
                    </a:ext>
                  </a:extLst>
                </a:gridCol>
                <a:gridCol w="1682525">
                  <a:extLst>
                    <a:ext uri="{9D8B030D-6E8A-4147-A177-3AD203B41FA5}">
                      <a16:colId xmlns:a16="http://schemas.microsoft.com/office/drawing/2014/main" val="137621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Flank wear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smc_AC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 spindle motor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smc_DC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DC spindle motor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439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sz="1400" dirty="0" err="1"/>
                        <a:t>vib_table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Table vibration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/>
                        <a:t>vib_spindle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Spindle vibration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7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/>
                        <a:t>AE_table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Acoustic emission at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/>
                        <a:t>AE_spindle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Acoustic emission at spindle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6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633098-EE81-4FB4-872D-098077B0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65" y="0"/>
            <a:ext cx="782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E4DCD-4D1A-49C7-95A8-6E87CF87B1CF}"/>
              </a:ext>
            </a:extLst>
          </p:cNvPr>
          <p:cNvSpPr txBox="1"/>
          <p:nvPr/>
        </p:nvSpPr>
        <p:spPr>
          <a:xfrm>
            <a:off x="589280" y="741680"/>
            <a:ext cx="2550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Models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Isolation Forest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One class SVM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9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907708F-06C6-434D-BF7B-6EE4F45A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85" y="0"/>
            <a:ext cx="782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97AAF-04F0-4D91-96A8-53153A5080C5}"/>
              </a:ext>
            </a:extLst>
          </p:cNvPr>
          <p:cNvSpPr txBox="1"/>
          <p:nvPr/>
        </p:nvSpPr>
        <p:spPr>
          <a:xfrm>
            <a:off x="547052" y="741680"/>
            <a:ext cx="2720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 and at index 93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1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F011C-D4B4-48F0-960E-C4F958C3F234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MINIMUM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994BD-76B0-4E8C-84FD-C0D59BEA438F}"/>
              </a:ext>
            </a:extLst>
          </p:cNvPr>
          <p:cNvSpPr txBox="1"/>
          <p:nvPr/>
        </p:nvSpPr>
        <p:spPr>
          <a:xfrm>
            <a:off x="482885" y="636998"/>
            <a:ext cx="256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Before the removal of training example which is at index 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177BC3-4A4C-4CB9-B13A-DEB8B1D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0"/>
            <a:ext cx="780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3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E4DCD-4D1A-49C7-95A8-6E87CF87B1CF}"/>
              </a:ext>
            </a:extLst>
          </p:cNvPr>
          <p:cNvSpPr txBox="1"/>
          <p:nvPr/>
        </p:nvSpPr>
        <p:spPr>
          <a:xfrm>
            <a:off x="589280" y="741680"/>
            <a:ext cx="255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</a:t>
            </a:r>
          </a:p>
          <a:p>
            <a:pPr algn="just"/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658A6B-D801-4BD2-B7C3-19E8F561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90" y="0"/>
            <a:ext cx="780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0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197AAF-04F0-4D91-96A8-53153A5080C5}"/>
              </a:ext>
            </a:extLst>
          </p:cNvPr>
          <p:cNvSpPr txBox="1"/>
          <p:nvPr/>
        </p:nvSpPr>
        <p:spPr>
          <a:xfrm>
            <a:off x="589280" y="741680"/>
            <a:ext cx="269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removal of training example which is at index 17 and at index 93</a:t>
            </a:r>
          </a:p>
          <a:p>
            <a:pPr algn="just"/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6DEF91-DD46-4DA7-B951-6907790E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43" y="0"/>
            <a:ext cx="780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7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Sayantika Ghosh</dc:creator>
  <cp:lastModifiedBy>Sayantika Ghosh</cp:lastModifiedBy>
  <cp:revision>9</cp:revision>
  <dcterms:created xsi:type="dcterms:W3CDTF">2021-03-24T02:36:37Z</dcterms:created>
  <dcterms:modified xsi:type="dcterms:W3CDTF">2021-03-24T05:01:44Z</dcterms:modified>
</cp:coreProperties>
</file>