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6" r:id="rId5"/>
    <p:sldId id="259" r:id="rId6"/>
    <p:sldId id="261" r:id="rId7"/>
    <p:sldId id="262" r:id="rId8"/>
    <p:sldId id="264" r:id="rId9"/>
    <p:sldId id="260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4:36:07.8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132 1,'-1'3,"0"1,0 0,-1-1,1 1,-1-1,0 1,0-1,-4 6,-3 5,-13 32,3 0,1 2,-21 92,36-130,2-1,0 1,-1 13,2-23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4:37:35.8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4:37:37.3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4:37:38.6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4:37:41.9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4:37:43.8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4:37:44.7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4:37:45.7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4:37:46.8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  <inkml:trace contextRef="#ctx0" brushRef="#br0" timeOffset="1">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4:37:47.2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4:37:49.1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4:36:09.0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0,'3'2,"1"0,-1 1,0-1,0 1,0-1,0 1,0 0,4 6,4 6,0 0,-1 1,-1 1,11 26,20 72,-38-111,7 25,-3-12,-1-1,0 1,1 20,2 1,-7-37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4:37:49.9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4:37:55.7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4:37:56.2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4:37:58.2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  <inkml:trace contextRef="#ctx0" brushRef="#br0" timeOffset="1">0 1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4:38:03.6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4:38:04.5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  <inkml:trace contextRef="#ctx0" brushRef="#br0" timeOffset="1">0 1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4:37:35.8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4:37:37.3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4:37:38.6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4:37:41.9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4:36:09.9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13,'0'-1,"1"1,-1-1,1 0,-1 1,1-1,-1 1,1-1,-1 1,1-1,-1 1,1-1,-1 1,1 0,0-1,-1 1,1 0,0 0,-1-1,1 1,0 0,0 0,-1 0,2 0,19-3,-21 3,114 0,-114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4:37:43.8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4:37:44.7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4:37:45.7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4:37:46.8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  <inkml:trace contextRef="#ctx0" brushRef="#br0" timeOffset="1">0 1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4:37:47.2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4:37:49.1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4:37:49.9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4:37:55.7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4:37:56.2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4:37:58.2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  <inkml:trace contextRef="#ctx0" brushRef="#br0" timeOffset="1">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4:36:12.0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57 3,'-55'-3,"54"3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4:38:03.6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4:38:04.5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  <inkml:trace contextRef="#ctx0" brushRef="#br0" timeOffset="1">0 1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5:03:42.4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64 0,'0'3,"0"2,-2 4,-1 2,-3-1,1 1,0 0,-1-1,-2-3,0 1,2 0,2 2,1 2,2 0,0 2,-1-3,-1-2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5:04:06.6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125 1,'-15'38,"-2"34,2-8,-34 94,36-137,11-19,0 0,0 1,0-1,1 1,-1-1,1 1,0 0,-1 2,10-46,2-1,18-48,-18 64,1-1,2 2,0-1,23-30,-32 51,-3 3,0 0,0 1,1-1,-1 0,1 0,0 1,-1-1,4-1,-4 3,-1-1,1 1,0 0,0 0,-1 0,1 0,0 0,0 0,-1 0,1 0,0 1,-1-1,1 0,0 0,0 0,-1 1,1-1,0 1,-1-1,1 0,-1 1,1-1,-1 1,1-1,-1 1,1-1,-1 1,1 0,-1-1,1 2,11 14,-1 1,0 1,-2-1,0 1,8 25,26 98,-42-137,16 49,-10-34,-1 1,5 24,-11-43,0-1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5:04:07.3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26,'48'-3,"48"-7,-55 4,-1 2,47 2,-86 2,-1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5:05:15.0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5:05:18.2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0,'0'15,"0"1,1-1,0 0,1 0,7 25,3-4,9 57,-20-169,-2 54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5:05:26.6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59 75,'-3'373,"2"-357,-3-22,-3-31,4 26,0-6,-28-136,28 129,1-1,1 0,0 0,5-30,-3 50,-1 0,1 0,0 0,1 0,-1 0,1 0,0 0,0 1,0-1,1 1,4-6,-5 8,0-1,1 1,-1 1,1-1,0 0,-1 1,1-1,0 1,0 0,0 0,0 0,0 0,0 0,0 1,0-1,0 1,0 0,0 0,5 1,0-1,0 1,-1 1,1-1,-1 1,0 1,0-1,1 1,-2 0,1 1,0 0,-1 0,1 0,-1 1,0 0,-1 0,1 0,5 9,-7-9,-1-1,0 1,0 0,0 0,-1 0,0 0,0 0,0 0,-1 1,0-1,0 1,0-1,0 1,-1-1,0 1,0 0,-1-1,1 1,-1-1,-1 1,1-1,-1 0,0 1,-3 5,3-6,0-1,0 1,0-1,-1 0,0 0,0 0,0 0,0-1,0 1,-1-1,0 0,1 0,-1 0,0 0,-1-1,1 0,0 0,-1 0,1 0,-1-1,0 1,1-1,-1 0,0-1,0 1,0-1,0 0,-9-1,14 1,0 0,0 0,0 0,0 0,-1 0,1 0,0 0,0 0,0 0,0 0,0 0,-1 0,1 0,0 0,0 0,0 0,0 0,0 0,-1 0,1 0,0-1,0 1,0 0,0 0,0 0,0 0,0 0,-1 0,1 0,0-1,0 1,0 0,0 0,0 0,0 0,0 0,0 0,0-1,0 1,0 0,0 0,0 0,0 0,0 0,0-1,0 1,0 0,0 0,0 0,0 0,0-1,0 1,0 0,0 0,0 0,0 0,0 0,0 0,0-1,1 1,-1 0,0 0,0 0,0 0,0 0,11-6,7 7,0-1,0 2,0 0,-1 2,1 0,-1 0,30 13,-45-16,-1-1,1 1,0 0,0 0,-1 0,1 0,-1 1,1-1,-1 0,1 1,-1-1,0 1,0-1,1 1,-1 0,0-1,-1 1,1 0,0 0,0 0,-1 0,1-1,-1 1,0 0,1 0,-1 0,0 0,0 0,0 0,-1 0,1 0,0 0,-1 0,1 0,-1 0,1 0,-1-1,0 1,0 0,-2 2,0 2,-1 0,0 0,0 0,0-1,-1 0,0 0,0 0,0 0,0-1,-9 5,3-3,1-1,-1-1,0 0,-1 0,1-1,-17 2,-3-2,-37-2,67-1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5:06:00.0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1,'0'5,"0"8,0 6,0 6,0 4,0 3,0 0,0 1,0 1,0-2,0 1,0-1,0-5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5:06:08.9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172 71,'105'5,"-132"-26,23 19,-1 0,1 0,-1 1,0 0,0 0,0 0,0 1,1 0,-1 0,0 0,0 0,0 1,0 0,0 0,-8 2,7 0,0 0,-1 1,1-1,0 1,1 1,-1-1,1 1,0 0,-9 10,3 1,0 1,0 0,2 0,0 1,1 0,-10 35,13-35,0 1,1 0,1 0,-1 26,4-38,0-1,0 1,1-1,0 1,0-1,1 0,0 0,0 1,0-1,1 0,-1-1,2 1,-1 0,0-1,1 0,7 8,-4-7,-1 0,1 0,0-1,0 0,0-1,1 1,-1-1,1-1,0 0,1 0,-1 0,13 2,-8-4,0 0,0 0,1-1,-1-1,0 0,0-1,20-5,-15 2,-12 2,0 1,1 1,-1-1,0 1,1 0,-1 1,0-1,13 2,-29-2,0 0,0 1,-20 1,0 1,19-2,-1-1,1 0,-1 0,0-1,1-1,0 0,-19-7,21 6,1-1,0 0,0 0,1 0,0-1,0 0,0 0,0-1,1 0,-7-10,4 4,1-2,0 1,0-1,2 0,0 0,0 0,2-1,0 0,0 0,0-20,3 24,0 0,1 0,1-1,0 1,0 0,2 0,-1 0,1 0,1 0,0 1,1-1,0 1,1 0,9-13,-12 20,1 0,0-1,0 1,0 0,0 1,1-1,0 1,-1 0,1 0,0 0,1 1,-1 0,0 0,1 0,-1 1,1-1,0 1,-1 1,1-1,0 1,-1 0,9 1,0 1,-1 0,0 1,0 0,0 1,-1 1,1 0,-1 1,17 9,-25-12,-3-1,1-1,-1 0,1 0,-1 0,1 0,0 0,-1 0,1 0,0-1,0 1,0-1,-1 1,1-1,0 1,3-1,-38-2,21 1,1 1,0-1,0 2,0 0,0 0,0 1,0 0,-21 8,26-7,-1 0,1 1,-1 0,1 0,0 0,1 1,-1 0,1 0,0 0,0 1,0 0,1 0,0 0,-5 11,-1 2,1 1,0 0,2 0,1 1,-5 24,9-37,1-1,1 1,-1 0,1-1,0 1,1-1,0 1,0 0,1-1,-1 0,2 1,-1-1,1 0,0 0,1 0,-1-1,1 1,6 6,-3-5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4:36:23.3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48 164,'0'1185,"-7"-1206,2 9,-4-20,2 1,-5-60,5-68,6 128,7-378,-1 353,2 1,3 0,2 1,2 0,28-68,-33 103,0-1,1 1,22-32,-29 46,1 1,-1 0,1-1,0 1,0 1,1-1,-1 1,1-1,-1 1,1 0,0 1,0-1,1 1,-1 0,0 1,1-1,-1 1,1 0,8-1,4 4,0-1,0 2,-1 1,0 0,0 1,28 12,96 54,-131-65,-5-4,1 1,-1 0,-1 0,1 1,0 0,-1-1,0 1,0 1,0-1,0 0,-1 1,1 0,-1 0,-1 0,1 0,-1 0,1 1,-2-1,1 1,0 0,-1-1,0 1,-1 0,1 0,-1-1,0 1,-1 0,1 0,-1 0,0-1,-1 1,1 0,-4 6,-1 4,-1-1,-1 0,0 0,-1-1,0 0,-1-1,-1 0,-18 18,0-5,-1-2,-51 33,71-50,0-2,-1 1,-18 6,25-10,0-1,-1 0,1 0,-1 0,1-1,-1 1,1-1,-1 0,1 0,-1-1,1 1,-8-3,35-1,-15 1,15-1,0 0,-1 1,1 1,0 1,1 1,-1 1,0 2,-1 0,1 1,0 1,22 9,-31-9,0 1,0 0,-1 1,1 1,-2 0,1 1,-1 0,0 1,-1 0,0 1,-1 0,0 1,-1 0,0 0,-1 1,-1 0,11 24,-12-22,-1 0,0 0,-2 1,1-1,-2 1,1 30,-3-37,0 1,-1-1,-1 1,0-1,0 0,-1 0,0 0,0 0,-1 0,0-1,0 0,-12 16,-3-2,-1-2,0 0,-2-1,0-1,-1-1,-1-1,0-1,-1-1,-44 18,52-27,0 0,-1-1,0 0,1-2,-1 0,0-1,0-1,0 0,-34-6,-3-5,-97-31,122 27,25 12,0 1,0-1,0 1,0 0,0 0,-10-1,15 3,0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5:06:10.0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128 485,'18'8,"1"-1,0-2,0 0,1 0,-1-2,1-1,0 0,30-2,-109 5,33-2,1-1,-1-1,-49-5,71 3,0-1,0 0,0 0,0 0,0 0,0 0,1-1,-1 1,1-1,-1 0,1 0,0-1,-4-5,-2-3,0 0,-11-25,15 25,0-1,1 0,0 1,1-2,1 1,0 0,1 0,0-1,2-25,1 17,1 1,1 0,1 0,1 1,12-31,-15 42,1 1,0 0,1 0,0 1,0-1,0 1,1 0,0 1,11-10,-11 12,-1 0,1 1,-1 0,1 0,0 0,1 1,-1 0,0 0,1 0,-1 1,1 0,-1 0,12 1,64 10,-81-10,1 0,0 0,0 0,0 1,-1-1,1 0,0 1,0-1,-1 1,1-1,0 1,-1 0,1 0,-1 0,1 0,-1 0,3 3,-1-2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5:06:14.9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 80,'0'-6,"1"0,0 0,0 0,3-8,-3 9,1 0,-1 0,0 0,0 0,-1 0,0-7,-6 21,5-8,-1 1,1-1,0 1,0-1,0 1,0-1,0 1,0 0,-1 3,2-11,0 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5:06:16.2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 0,'2'38,"-2"-39,-2-18,-2 10,4 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5:06:17.4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 1,'0'23,"0"-17,0-17,-16 26,14-10,1-1,0 1,0 0,0 0,0 0,1 0,-1 1,2-1,-1 0,1 6,3-12,-4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5:06:18.4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0,'0'3,"0"0,1 0,-1 0,1 0,0-1,0 1,0 0,0-1,0 1,0 0,1-1,-1 0,1 1,0-1,0 0,2 3,-3-4,0-1,-1 1,1-1,0 1,0-1,0 1,-1-1,1 1,0-1,0 0,0 0,0 1,0-1,0 0,0 0,0 0,0 0,-1 0,1 0,2-1,-2 1,0-1,1 0,-1 1,0-1,1 0,-1 0,0 0,0 0,0 0,0 0,0 0,0-1,-1 1,1 0,0 0,0-1,0-1,-1 2,1 0,-1 0,0 0,0 0,0-1,1 1,-1 0,0 0,-1 0,1 0,0 0,0-2,0 2,-1 1,1 0,0 0,0 0,0-1,0 1,0 0,0 0,0 0,0 0,0-1,0 1,-1 0,1 0,0 0,0 0,0-1,0 1,0 0,-1 0,1 0,0 0,0 0,0 0,-1 0,1 0,0-1,0 1,0 0,-1 0,1 0,0 0,0 0,0 0,-1 0,1 0,0 0,0 0,0 0,-1 1,1-1,0 0,0 0,0 0,-1 0,1 0,0 0,0 0,0 0,0 1,0-1,-1 0,1 0,0 0,0 0,0 1,0-1,0 0,0 0,-1 0,1 0,0 1,0-1,0 0,0 0,0 0,0 1,0-1,-2 11,2-11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4:36:25.9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410 191,'1'-1,"0"1,0 0,0-1,0 1,0 0,0-1,0 1,0-1,-1 0,1 1,0-1,0 0,0 1,-1-1,1 0,0 0,-1 0,1 0,-1 0,1 0,-1 1,1-1,-1 0,0 0,0-1,1 1,-1 0,0 0,0 0,0 0,0-2,0-43,0 34,0 7,0 1,0 0,-1-1,1 1,-1 0,0 0,0-1,-1 1,1 0,-1 0,0 0,0 1,0-1,0 0,-1 1,0-1,0 1,1 0,-2 0,1 0,0 0,-1 0,1 1,-1 0,0 0,0 0,0 0,0 0,0 1,0-1,0 1,0 0,-1 1,1-1,0 1,-6 0,-3 1,0 1,1 0,-1 1,1 0,0 1,0 1,0 0,1 0,0 1,0 0,0 1,1 1,0 0,0 0,1 0,0 2,-12 15,6-7,2 1,1 0,0 1,1 1,2 0,0 0,1 1,-10 42,16-55,1 0,0 0,0 0,1 0,0 0,0 0,1 0,0 0,1 0,0 0,0-1,1 1,0-1,1 1,0-1,0 0,1 0,0-1,7 9,-4-3,2-1,-1 0,1-1,1 0,0-1,1 0,0 0,0-2,17 10,3-2,43 15,-61-26,0-1,0-1,0-1,1 0,-1 0,16-2,1 1,-17-1,1 0,19-2,-29 1,-1 0,0 0,0 0,1 0,-1-1,0 0,0 0,0 0,-1 0,1-1,0 1,3-5,9-9,25-22,-38 35,0 0,1 0,0 1,-1 0,1 0,0 0,0 0,0 0,7-1,-11 3,0 0,0 0,1 0,-1 0,0 0,0 0,0 0,0 0,0 0,0 0,0 0,0 0,1 0,-1 0,0 0,0 0,0 0,0 0,0 0,0 1,0-1,0 0,0 0,1 0,-1 0,0 0,0 0,0 0,0 0,0 0,0 0,0 0,0 1,0-1,0 0,0 0,0 0,0 0,0 0,0 0,0 0,0 0,0 0,0 1,0-1,0 0,0 0,0 0,0 0,0 0,0 0,0 0,0 0,0 1,0-1,0 0,0 0,0 0,0 0,0 0,0 1,-1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4:36:37.7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0 162,'1'-2,"-1"0,1 0,-1 1,1-1,-1 0,1 1,0-1,0 0,0 1,0-1,0 1,1 0,-1-1,0 1,0 0,1 0,-1 0,1 0,-1 0,4-1,37-18,-36 18,40-14,2 1,-1 3,2 2,61-6,198 4,-290 11,442-7,-284-1,-2-1,87 11,-255-1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4:36: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58,'1'14,"0"0,1-1,7 23,3 21,10 537,-22-545,0-47,1-1,-1 0,1 0,-1 1,1-1,-1 0,1 0,0 0,0 0,0 0,-1 0,1 0,0 0,0-1,0 1,1 0,-1 0,0-1,0 1,2 0,28 12,-27-11,18 5,0-1,1-1,0 0,38 1,96-5,-134-1,304-34,-223 18,147-3,176 2,-135-2,-292 19,1 0,0 0,-1-1,1 1,0 0,-1 0,1 0,0-1,-1 1,1 0,-1-1,1 1,0-1,-1 1,1-1,-1 1,1-1,-1 1,1-1,-1 1,0-1,1 0,-1 1,0-1,1 0,-1 1,0-1,0 0,0 1,0-2,4-27,-3 15,4-37,-2-1,-4-69,-1 35,2-340,0 424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4:36:55.7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105 54,'453'10,"110"-1,-555-9,305-13,-86-3,-220 16,-1-1,0 1,-1 0,1 0,0 0,-1 1,1 0,8 2,-12-2,0 0,0 1,0-1,0 0,0 1,-1-1,1 1,-1 0,1 0,-1 0,1-1,-1 1,0 0,0 0,0 1,0-1,0 0,0 0,-1 0,1 1,-1-1,1 3,5 42,-2 0,-1 49,-3-90,0 207,0-212,-1 0,1 0,0 1,-1-1,1 0,-1 0,1 0,-1 1,1-1,-1 0,0 0,0 0,1 0,-1 0,0-1,0 1,0 0,0 0,0 0,-2 0,-29 15,13-8,10-3,-1 0,0-1,0 0,0-1,0-1,-15 3,-68 3,41-4,-472 21,473-25,-399-8,179 5,167 3,103-1,-1 0,1 0,-1-1,1 1,0-1,0 1,0-1,0 1,0-1,0 0,0 0,1 1,-1-1,0 0,1 0,-1-2,-5-13,0 10,1-1,0-1,1 1,-1-1,2 1,-1-1,1-1,1 1,0 0,-2-17,-6-412,10 432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3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0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2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3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1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3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7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7/2/2021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4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4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8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7/2/2021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4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3" r:id="rId8"/>
    <p:sldLayoutId id="2147483720" r:id="rId9"/>
    <p:sldLayoutId id="2147483721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customXml" Target="../ink/ink47.xml"/><Relationship Id="rId18" Type="http://schemas.openxmlformats.org/officeDocument/2006/relationships/image" Target="../media/image24.png"/><Relationship Id="rId26" Type="http://schemas.openxmlformats.org/officeDocument/2006/relationships/image" Target="../media/image28.png"/><Relationship Id="rId3" Type="http://schemas.openxmlformats.org/officeDocument/2006/relationships/customXml" Target="../ink/ink42.xml"/><Relationship Id="rId21" Type="http://schemas.openxmlformats.org/officeDocument/2006/relationships/customXml" Target="../ink/ink51.xml"/><Relationship Id="rId7" Type="http://schemas.openxmlformats.org/officeDocument/2006/relationships/customXml" Target="../ink/ink44.xml"/><Relationship Id="rId12" Type="http://schemas.openxmlformats.org/officeDocument/2006/relationships/image" Target="../media/image21.png"/><Relationship Id="rId17" Type="http://schemas.openxmlformats.org/officeDocument/2006/relationships/customXml" Target="../ink/ink49.xml"/><Relationship Id="rId25" Type="http://schemas.openxmlformats.org/officeDocument/2006/relationships/customXml" Target="../ink/ink53.xml"/><Relationship Id="rId2" Type="http://schemas.openxmlformats.org/officeDocument/2006/relationships/image" Target="../media/image17.png"/><Relationship Id="rId16" Type="http://schemas.openxmlformats.org/officeDocument/2006/relationships/image" Target="../media/image23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customXml" Target="../ink/ink46.xml"/><Relationship Id="rId24" Type="http://schemas.openxmlformats.org/officeDocument/2006/relationships/image" Target="../media/image27.png"/><Relationship Id="rId5" Type="http://schemas.openxmlformats.org/officeDocument/2006/relationships/customXml" Target="../ink/ink43.xml"/><Relationship Id="rId15" Type="http://schemas.openxmlformats.org/officeDocument/2006/relationships/customXml" Target="../ink/ink48.xml"/><Relationship Id="rId23" Type="http://schemas.openxmlformats.org/officeDocument/2006/relationships/customXml" Target="../ink/ink52.xml"/><Relationship Id="rId28" Type="http://schemas.openxmlformats.org/officeDocument/2006/relationships/image" Target="../media/image29.png"/><Relationship Id="rId10" Type="http://schemas.openxmlformats.org/officeDocument/2006/relationships/image" Target="../media/image15.png"/><Relationship Id="rId19" Type="http://schemas.openxmlformats.org/officeDocument/2006/relationships/customXml" Target="../ink/ink50.xml"/><Relationship Id="rId4" Type="http://schemas.openxmlformats.org/officeDocument/2006/relationships/image" Target="../media/image18.png"/><Relationship Id="rId9" Type="http://schemas.openxmlformats.org/officeDocument/2006/relationships/customXml" Target="../ink/ink45.xml"/><Relationship Id="rId14" Type="http://schemas.openxmlformats.org/officeDocument/2006/relationships/image" Target="../media/image22.png"/><Relationship Id="rId22" Type="http://schemas.openxmlformats.org/officeDocument/2006/relationships/image" Target="../media/image26.png"/><Relationship Id="rId27" Type="http://schemas.openxmlformats.org/officeDocument/2006/relationships/customXml" Target="../ink/ink5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9.png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customXml" Target="../ink/ink19.xml"/><Relationship Id="rId18" Type="http://schemas.openxmlformats.org/officeDocument/2006/relationships/customXml" Target="../ink/ink24.xml"/><Relationship Id="rId3" Type="http://schemas.openxmlformats.org/officeDocument/2006/relationships/image" Target="../media/image15.png"/><Relationship Id="rId7" Type="http://schemas.openxmlformats.org/officeDocument/2006/relationships/customXml" Target="../ink/ink14.xml"/><Relationship Id="rId12" Type="http://schemas.openxmlformats.org/officeDocument/2006/relationships/customXml" Target="../ink/ink18.xml"/><Relationship Id="rId17" Type="http://schemas.openxmlformats.org/officeDocument/2006/relationships/customXml" Target="../ink/ink23.xml"/><Relationship Id="rId2" Type="http://schemas.openxmlformats.org/officeDocument/2006/relationships/customXml" Target="../ink/ink10.xml"/><Relationship Id="rId16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16.png"/><Relationship Id="rId5" Type="http://schemas.openxmlformats.org/officeDocument/2006/relationships/customXml" Target="../ink/ink12.xml"/><Relationship Id="rId15" Type="http://schemas.openxmlformats.org/officeDocument/2006/relationships/customXml" Target="../ink/ink21.xml"/><Relationship Id="rId10" Type="http://schemas.openxmlformats.org/officeDocument/2006/relationships/customXml" Target="../ink/ink17.xml"/><Relationship Id="rId19" Type="http://schemas.openxmlformats.org/officeDocument/2006/relationships/customXml" Target="../ink/ink25.xml"/><Relationship Id="rId4" Type="http://schemas.openxmlformats.org/officeDocument/2006/relationships/customXml" Target="../ink/ink11.xml"/><Relationship Id="rId9" Type="http://schemas.openxmlformats.org/officeDocument/2006/relationships/customXml" Target="../ink/ink16.xml"/><Relationship Id="rId14" Type="http://schemas.openxmlformats.org/officeDocument/2006/relationships/customXml" Target="../ink/ink2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13" Type="http://schemas.openxmlformats.org/officeDocument/2006/relationships/customXml" Target="../ink/ink35.xml"/><Relationship Id="rId18" Type="http://schemas.openxmlformats.org/officeDocument/2006/relationships/customXml" Target="../ink/ink40.xml"/><Relationship Id="rId3" Type="http://schemas.openxmlformats.org/officeDocument/2006/relationships/image" Target="../media/image15.png"/><Relationship Id="rId7" Type="http://schemas.openxmlformats.org/officeDocument/2006/relationships/customXml" Target="../ink/ink30.xml"/><Relationship Id="rId12" Type="http://schemas.openxmlformats.org/officeDocument/2006/relationships/customXml" Target="../ink/ink34.xml"/><Relationship Id="rId17" Type="http://schemas.openxmlformats.org/officeDocument/2006/relationships/customXml" Target="../ink/ink39.xml"/><Relationship Id="rId2" Type="http://schemas.openxmlformats.org/officeDocument/2006/relationships/customXml" Target="../ink/ink26.xml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11" Type="http://schemas.openxmlformats.org/officeDocument/2006/relationships/image" Target="../media/image16.png"/><Relationship Id="rId5" Type="http://schemas.openxmlformats.org/officeDocument/2006/relationships/customXml" Target="../ink/ink28.xml"/><Relationship Id="rId15" Type="http://schemas.openxmlformats.org/officeDocument/2006/relationships/customXml" Target="../ink/ink37.xml"/><Relationship Id="rId10" Type="http://schemas.openxmlformats.org/officeDocument/2006/relationships/customXml" Target="../ink/ink33.xml"/><Relationship Id="rId19" Type="http://schemas.openxmlformats.org/officeDocument/2006/relationships/customXml" Target="../ink/ink41.xml"/><Relationship Id="rId4" Type="http://schemas.openxmlformats.org/officeDocument/2006/relationships/customXml" Target="../ink/ink27.xml"/><Relationship Id="rId9" Type="http://schemas.openxmlformats.org/officeDocument/2006/relationships/customXml" Target="../ink/ink32.xml"/><Relationship Id="rId14" Type="http://schemas.openxmlformats.org/officeDocument/2006/relationships/customXml" Target="../ink/ink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166907-6BB0-418E-8C4A-E9A1CB1755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4794" r="-1" b="4839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318235-711B-4A23-A43C-8FF81CB1C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7" y="1488432"/>
            <a:ext cx="10190071" cy="3145855"/>
          </a:xfrm>
        </p:spPr>
        <p:txBody>
          <a:bodyPr anchor="b">
            <a:noAutofit/>
          </a:bodyPr>
          <a:lstStyle/>
          <a:p>
            <a:r>
              <a:rPr lang="en-IN" sz="6000" dirty="0">
                <a:solidFill>
                  <a:srgbClr val="FFFFFF"/>
                </a:solidFill>
              </a:rPr>
              <a:t>Chatter Detection </a:t>
            </a:r>
            <a:br>
              <a:rPr lang="en-IN" sz="6000" dirty="0">
                <a:solidFill>
                  <a:srgbClr val="FFFFFF"/>
                </a:solidFill>
              </a:rPr>
            </a:br>
            <a:r>
              <a:rPr lang="en-IN" sz="6000" dirty="0">
                <a:solidFill>
                  <a:srgbClr val="FFFFFF"/>
                </a:solidFill>
              </a:rPr>
              <a:t>using </a:t>
            </a:r>
            <a:br>
              <a:rPr lang="en-IN" sz="6000" dirty="0">
                <a:solidFill>
                  <a:srgbClr val="FFFFFF"/>
                </a:solidFill>
              </a:rPr>
            </a:br>
            <a:r>
              <a:rPr lang="en-IN" sz="6000" dirty="0">
                <a:solidFill>
                  <a:srgbClr val="FFFFFF"/>
                </a:solidFill>
              </a:rPr>
              <a:t>Permutation Entropy</a:t>
            </a:r>
            <a:br>
              <a:rPr lang="en-IN" sz="6000" dirty="0">
                <a:solidFill>
                  <a:srgbClr val="FFFFFF"/>
                </a:solidFill>
              </a:rPr>
            </a:br>
            <a:endParaRPr lang="en-IN" sz="6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1EFB-1D29-440E-860B-FA2879F86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275" y="4635663"/>
            <a:ext cx="9781327" cy="2056617"/>
          </a:xfrm>
        </p:spPr>
        <p:txBody>
          <a:bodyPr anchor="t">
            <a:normAutofit/>
          </a:bodyPr>
          <a:lstStyle/>
          <a:p>
            <a:r>
              <a:rPr lang="en-IN" sz="1800" dirty="0">
                <a:solidFill>
                  <a:srgbClr val="FFFFFF"/>
                </a:solidFill>
              </a:rPr>
              <a:t>By: Sayantika Ghosh</a:t>
            </a:r>
          </a:p>
        </p:txBody>
      </p:sp>
    </p:spTree>
    <p:extLst>
      <p:ext uri="{BB962C8B-B14F-4D97-AF65-F5344CB8AC3E}">
        <p14:creationId xmlns:p14="http://schemas.microsoft.com/office/powerpoint/2010/main" val="4216697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36CB158-4AF0-4862-90D4-03C55828F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20" t="9087" r="2622" b="1388"/>
          <a:stretch/>
        </p:blipFill>
        <p:spPr bwMode="auto">
          <a:xfrm>
            <a:off x="1224455" y="1137745"/>
            <a:ext cx="5244661" cy="458251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551C95-67A3-4407-9FDD-6C5E2D545BBA}"/>
                  </a:ext>
                </a:extLst>
              </p14:cNvPr>
              <p14:cNvContentPartPr/>
              <p14:nvPr/>
            </p14:nvContentPartPr>
            <p14:xfrm>
              <a:off x="2288160" y="3388200"/>
              <a:ext cx="23040" cy="58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551C95-67A3-4407-9FDD-6C5E2D545B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79520" y="3379200"/>
                <a:ext cx="40680" cy="7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09827CDF-98F0-4453-A723-B8458DA6771D}"/>
              </a:ext>
            </a:extLst>
          </p:cNvPr>
          <p:cNvGrpSpPr/>
          <p:nvPr/>
        </p:nvGrpSpPr>
        <p:grpSpPr>
          <a:xfrm>
            <a:off x="2279845" y="3378488"/>
            <a:ext cx="118800" cy="160200"/>
            <a:chOff x="2279845" y="3378488"/>
            <a:chExt cx="118800" cy="16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394AB7D-734F-4D20-9EB9-7B9153A05E62}"/>
                    </a:ext>
                  </a:extLst>
                </p14:cNvPr>
                <p14:cNvContentPartPr/>
                <p14:nvPr/>
              </p14:nvContentPartPr>
              <p14:xfrm>
                <a:off x="2279845" y="3378488"/>
                <a:ext cx="116640" cy="160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394AB7D-734F-4D20-9EB9-7B9153A05E6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71205" y="3369848"/>
                  <a:ext cx="1342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A28816D-083B-4340-AFE0-D88F0CED359A}"/>
                    </a:ext>
                  </a:extLst>
                </p14:cNvPr>
                <p14:cNvContentPartPr/>
                <p14:nvPr/>
              </p14:nvContentPartPr>
              <p14:xfrm>
                <a:off x="2285605" y="3456968"/>
                <a:ext cx="113040" cy="9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A28816D-083B-4340-AFE0-D88F0CED359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76605" y="3448328"/>
                  <a:ext cx="130680" cy="2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26A3C7E-FE2B-45F1-A0ED-F18FCE54C9CC}"/>
                  </a:ext>
                </a:extLst>
              </p14:cNvPr>
              <p14:cNvContentPartPr/>
              <p14:nvPr/>
            </p14:nvContentPartPr>
            <p14:xfrm>
              <a:off x="8777945" y="163718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26A3C7E-FE2B-45F1-A0ED-F18FCE54C9C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69305" y="162854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7298DAA-2860-464C-BD24-461A884FF48F}"/>
                  </a:ext>
                </a:extLst>
              </p14:cNvPr>
              <p14:cNvContentPartPr/>
              <p14:nvPr/>
            </p14:nvContentPartPr>
            <p14:xfrm>
              <a:off x="2908865" y="3832102"/>
              <a:ext cx="17280" cy="88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7298DAA-2860-464C-BD24-461A884FF48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00225" y="3823102"/>
                <a:ext cx="3492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311AD3D-00FA-43D4-A98E-045C3F911350}"/>
                  </a:ext>
                </a:extLst>
              </p14:cNvPr>
              <p14:cNvContentPartPr/>
              <p14:nvPr/>
            </p14:nvContentPartPr>
            <p14:xfrm>
              <a:off x="2907580" y="3802708"/>
              <a:ext cx="115200" cy="168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311AD3D-00FA-43D4-A98E-045C3F91135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98580" y="3794068"/>
                <a:ext cx="13284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0C6BE34-A1F2-4D87-86E1-39161722949A}"/>
                  </a:ext>
                </a:extLst>
              </p14:cNvPr>
              <p14:cNvContentPartPr/>
              <p14:nvPr/>
            </p14:nvContentPartPr>
            <p14:xfrm>
              <a:off x="4914450" y="3828330"/>
              <a:ext cx="360" cy="124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0C6BE34-A1F2-4D87-86E1-39161722949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05810" y="3819690"/>
                <a:ext cx="18000" cy="14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E4037564-D047-4C98-890D-EFB5F4030DD8}"/>
              </a:ext>
            </a:extLst>
          </p:cNvPr>
          <p:cNvGrpSpPr/>
          <p:nvPr/>
        </p:nvGrpSpPr>
        <p:grpSpPr>
          <a:xfrm>
            <a:off x="4908470" y="3807206"/>
            <a:ext cx="132840" cy="201600"/>
            <a:chOff x="4908470" y="3807206"/>
            <a:chExt cx="132840" cy="20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5118509-8E56-4404-AA23-FCECE78C7C97}"/>
                    </a:ext>
                  </a:extLst>
                </p14:cNvPr>
                <p14:cNvContentPartPr/>
                <p14:nvPr/>
              </p14:nvContentPartPr>
              <p14:xfrm>
                <a:off x="4910270" y="3811166"/>
                <a:ext cx="131040" cy="197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5118509-8E56-4404-AA23-FCECE78C7C9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901630" y="3802526"/>
                  <a:ext cx="1486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EF759E9-4C27-40DC-B181-929821290AD7}"/>
                    </a:ext>
                  </a:extLst>
                </p14:cNvPr>
                <p14:cNvContentPartPr/>
                <p14:nvPr/>
              </p14:nvContentPartPr>
              <p14:xfrm>
                <a:off x="4908470" y="3807206"/>
                <a:ext cx="119520" cy="191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EF759E9-4C27-40DC-B181-929821290AD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899830" y="3798566"/>
                  <a:ext cx="1371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BF2F9B7-F111-4A9D-9181-912B04EAD631}"/>
                    </a:ext>
                  </a:extLst>
                </p14:cNvPr>
                <p14:cNvContentPartPr/>
                <p14:nvPr/>
              </p14:nvContentPartPr>
              <p14:xfrm>
                <a:off x="5030870" y="3849326"/>
                <a:ext cx="7200" cy="29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BF2F9B7-F111-4A9D-9181-912B04EAD63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022230" y="3840326"/>
                  <a:ext cx="248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D84BFC8-7341-45F8-BBBD-BFDB47095AF4}"/>
                    </a:ext>
                  </a:extLst>
                </p14:cNvPr>
                <p14:cNvContentPartPr/>
                <p14:nvPr/>
              </p14:nvContentPartPr>
              <p14:xfrm>
                <a:off x="5022950" y="3836726"/>
                <a:ext cx="2520" cy="13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D84BFC8-7341-45F8-BBBD-BFDB47095AF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014310" y="3827726"/>
                  <a:ext cx="201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A039B54-06CC-4581-8D3A-5DA0F0A87D65}"/>
                    </a:ext>
                  </a:extLst>
                </p14:cNvPr>
                <p14:cNvContentPartPr/>
                <p14:nvPr/>
              </p14:nvContentPartPr>
              <p14:xfrm>
                <a:off x="5004950" y="3831686"/>
                <a:ext cx="9000" cy="34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A039B54-06CC-4581-8D3A-5DA0F0A87D6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995950" y="3823046"/>
                  <a:ext cx="266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B681CBF-81CA-4B30-8BFD-CFBA8230A1D8}"/>
                    </a:ext>
                  </a:extLst>
                </p14:cNvPr>
                <p14:cNvContentPartPr/>
                <p14:nvPr/>
              </p14:nvContentPartPr>
              <p14:xfrm>
                <a:off x="5008910" y="3849326"/>
                <a:ext cx="22680" cy="19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B681CBF-81CA-4B30-8BFD-CFBA8230A1D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999910" y="3840326"/>
                  <a:ext cx="40320" cy="37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0AE5437-325D-4C70-8997-8BAA89267CC7}"/>
              </a:ext>
            </a:extLst>
          </p:cNvPr>
          <p:cNvSpPr txBox="1"/>
          <p:nvPr/>
        </p:nvSpPr>
        <p:spPr>
          <a:xfrm>
            <a:off x="7032695" y="2501325"/>
            <a:ext cx="450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Point A</a:t>
            </a:r>
            <a:r>
              <a:rPr lang="en-IN" dirty="0"/>
              <a:t> correspond to </a:t>
            </a:r>
            <a:r>
              <a:rPr lang="en-IN" b="1" dirty="0"/>
              <a:t>51.8 seconds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Point B</a:t>
            </a:r>
            <a:r>
              <a:rPr lang="en-IN" dirty="0"/>
              <a:t> correspond to </a:t>
            </a:r>
            <a:r>
              <a:rPr lang="en-IN" b="1" dirty="0"/>
              <a:t>53.76 seconds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Point C </a:t>
            </a:r>
            <a:r>
              <a:rPr lang="en-IN" dirty="0"/>
              <a:t>correspond to  </a:t>
            </a:r>
            <a:r>
              <a:rPr lang="en-IN" b="1" dirty="0"/>
              <a:t>57 seconds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2033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29764-CA85-4039-825E-60C78144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683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C5DC-5637-4206-85FC-796FFFC6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Permutation Entropy (PE)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64264-E06F-471D-907D-0EC70CF14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200" dirty="0"/>
              <a:t>Simple and computationally fast measurement.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This can process the data at the same rate at which it is acquired.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No pre-processing and fine tuning of data required as it is robust against noise.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The development of strong synchronized oscillations during the onset of chatter results in increased regularity or drop in entropy rate.</a:t>
            </a:r>
          </a:p>
        </p:txBody>
      </p:sp>
    </p:spTree>
    <p:extLst>
      <p:ext uri="{BB962C8B-B14F-4D97-AF65-F5344CB8AC3E}">
        <p14:creationId xmlns:p14="http://schemas.microsoft.com/office/powerpoint/2010/main" val="49389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4328-236D-45C9-AF67-B12BBD9EB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chatter is measured 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6BD90A-ED7D-4BB8-9C03-162790038FBC}"/>
              </a:ext>
            </a:extLst>
          </p:cNvPr>
          <p:cNvSpPr/>
          <p:nvPr/>
        </p:nvSpPr>
        <p:spPr>
          <a:xfrm>
            <a:off x="4490720" y="1630363"/>
            <a:ext cx="3210560" cy="1534160"/>
          </a:xfrm>
          <a:prstGeom prst="roundRect">
            <a:avLst/>
          </a:prstGeom>
          <a:ln w="38100"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Turning Process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A2A9BB-C8FC-4465-B23F-C705A2A3ED44}"/>
              </a:ext>
            </a:extLst>
          </p:cNvPr>
          <p:cNvSpPr/>
          <p:nvPr/>
        </p:nvSpPr>
        <p:spPr>
          <a:xfrm>
            <a:off x="1574800" y="3271520"/>
            <a:ext cx="2540000" cy="1244600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 Chatter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801F7A-E3C7-4C66-A280-197D3BBCE381}"/>
              </a:ext>
            </a:extLst>
          </p:cNvPr>
          <p:cNvSpPr/>
          <p:nvPr/>
        </p:nvSpPr>
        <p:spPr>
          <a:xfrm>
            <a:off x="838200" y="4968240"/>
            <a:ext cx="2509520" cy="165608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 change in PE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2F40B08-02F8-4049-B2BC-5D4D9EEE788A}"/>
              </a:ext>
            </a:extLst>
          </p:cNvPr>
          <p:cNvSpPr/>
          <p:nvPr/>
        </p:nvSpPr>
        <p:spPr>
          <a:xfrm>
            <a:off x="8844280" y="4968240"/>
            <a:ext cx="2509520" cy="165608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 decreases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880734-6EF9-44AD-8CCC-A9AFA9EC351D}"/>
              </a:ext>
            </a:extLst>
          </p:cNvPr>
          <p:cNvSpPr/>
          <p:nvPr/>
        </p:nvSpPr>
        <p:spPr>
          <a:xfrm>
            <a:off x="8077200" y="3271520"/>
            <a:ext cx="2540000" cy="1244600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Chatter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7565D0E-6425-47EB-8A2F-A6AC69DC9703}"/>
              </a:ext>
            </a:extLst>
          </p:cNvPr>
          <p:cNvSpPr/>
          <p:nvPr/>
        </p:nvSpPr>
        <p:spPr>
          <a:xfrm rot="5400000" flipV="1">
            <a:off x="2913545" y="1841343"/>
            <a:ext cx="1000442" cy="1645923"/>
          </a:xfrm>
          <a:prstGeom prst="bentArrow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FD18CD0F-BB38-4F0A-91BF-04AF5530F634}"/>
              </a:ext>
            </a:extLst>
          </p:cNvPr>
          <p:cNvSpPr/>
          <p:nvPr/>
        </p:nvSpPr>
        <p:spPr>
          <a:xfrm rot="16200000" flipH="1" flipV="1">
            <a:off x="8278013" y="1841343"/>
            <a:ext cx="1000442" cy="1645923"/>
          </a:xfrm>
          <a:prstGeom prst="bentArrow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2C30F012-AB7C-49B3-81ED-CC4FE453A275}"/>
              </a:ext>
            </a:extLst>
          </p:cNvPr>
          <p:cNvSpPr/>
          <p:nvPr/>
        </p:nvSpPr>
        <p:spPr>
          <a:xfrm>
            <a:off x="838200" y="3938270"/>
            <a:ext cx="543560" cy="1155700"/>
          </a:xfrm>
          <a:prstGeom prst="curvedRightArrow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80931717-86E6-47CF-99BB-8A38A6CEE42F}"/>
              </a:ext>
            </a:extLst>
          </p:cNvPr>
          <p:cNvSpPr/>
          <p:nvPr/>
        </p:nvSpPr>
        <p:spPr>
          <a:xfrm flipH="1">
            <a:off x="10810240" y="3938270"/>
            <a:ext cx="543560" cy="1155700"/>
          </a:xfrm>
          <a:prstGeom prst="curvedRightArrow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45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AA09B-761B-4C0F-BA0F-E9115A08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Experimental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CF784-8D43-4530-9FA9-E0135DBE4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Cutting speed - 320 rpm</a:t>
            </a:r>
          </a:p>
          <a:p>
            <a:r>
              <a:rPr lang="en-IN" dirty="0"/>
              <a:t>Depth of cut – 5 </a:t>
            </a:r>
            <a:r>
              <a:rPr lang="en-IN" dirty="0" err="1"/>
              <a:t>milliinches</a:t>
            </a:r>
            <a:endParaRPr lang="en-IN" dirty="0"/>
          </a:p>
          <a:p>
            <a:r>
              <a:rPr lang="en-IN" dirty="0" err="1"/>
              <a:t>Stickout</a:t>
            </a:r>
            <a:r>
              <a:rPr lang="en-IN"/>
              <a:t> distance = 2 inches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562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C832386-7634-44B7-A9F4-4EC1DCF2C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6776"/>
            <a:ext cx="12192000" cy="358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378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CDAD6E4-77C3-432A-B42A-0DCCBB81E4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50" t="1115" r="100" b="-350"/>
          <a:stretch/>
        </p:blipFill>
        <p:spPr bwMode="auto">
          <a:xfrm>
            <a:off x="2306320" y="114356"/>
            <a:ext cx="7607808" cy="6638544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BEA93B9-A4ED-41DD-8E37-232B7592C3BC}"/>
              </a:ext>
            </a:extLst>
          </p:cNvPr>
          <p:cNvGrpSpPr/>
          <p:nvPr/>
        </p:nvGrpSpPr>
        <p:grpSpPr>
          <a:xfrm>
            <a:off x="4099173" y="146423"/>
            <a:ext cx="110520" cy="147600"/>
            <a:chOff x="1792853" y="251523"/>
            <a:chExt cx="110520" cy="14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2BFE1CD-A9D7-46DA-AF57-4FBE97981225}"/>
                    </a:ext>
                  </a:extLst>
                </p14:cNvPr>
                <p14:cNvContentPartPr/>
                <p14:nvPr/>
              </p14:nvContentPartPr>
              <p14:xfrm>
                <a:off x="1792853" y="259443"/>
                <a:ext cx="47880" cy="138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2BFE1CD-A9D7-46DA-AF57-4FBE9798122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83853" y="250803"/>
                  <a:ext cx="655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F5D1D27-699F-4BE4-BE46-926AE511C877}"/>
                    </a:ext>
                  </a:extLst>
                </p14:cNvPr>
                <p14:cNvContentPartPr/>
                <p14:nvPr/>
              </p14:nvContentPartPr>
              <p14:xfrm>
                <a:off x="1840013" y="251523"/>
                <a:ext cx="63360" cy="147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F5D1D27-699F-4BE4-BE46-926AE511C87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31373" y="242523"/>
                  <a:ext cx="810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9EA49BB-0FF1-4552-97D1-3A0173812CD3}"/>
                    </a:ext>
                  </a:extLst>
                </p14:cNvPr>
                <p14:cNvContentPartPr/>
                <p14:nvPr/>
              </p14:nvContentPartPr>
              <p14:xfrm>
                <a:off x="1831373" y="336123"/>
                <a:ext cx="54360" cy="4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9EA49BB-0FF1-4552-97D1-3A0173812CD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22373" y="327483"/>
                  <a:ext cx="72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F48125E-CC29-4C6A-A6FA-E112393870A8}"/>
                    </a:ext>
                  </a:extLst>
                </p14:cNvPr>
                <p14:cNvContentPartPr/>
                <p14:nvPr/>
              </p14:nvContentPartPr>
              <p14:xfrm>
                <a:off x="1816253" y="343323"/>
                <a:ext cx="20520" cy="1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F48125E-CC29-4C6A-A6FA-E112393870A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07613" y="334323"/>
                  <a:ext cx="38160" cy="1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ADA94B4-2A7E-413A-9C05-B550079A0FA4}"/>
                  </a:ext>
                </a:extLst>
              </p14:cNvPr>
              <p14:cNvContentPartPr/>
              <p14:nvPr/>
            </p14:nvContentPartPr>
            <p14:xfrm>
              <a:off x="5057197" y="4666192"/>
              <a:ext cx="299520" cy="486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ADA94B4-2A7E-413A-9C05-B550079A0FA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48197" y="4657192"/>
                <a:ext cx="31716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6A31F3B-A739-4646-8168-D31809F61AAE}"/>
                  </a:ext>
                </a:extLst>
              </p14:cNvPr>
              <p14:cNvContentPartPr/>
              <p14:nvPr/>
            </p14:nvContentPartPr>
            <p14:xfrm>
              <a:off x="6955837" y="3410512"/>
              <a:ext cx="234000" cy="253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6A31F3B-A739-4646-8168-D31809F61AA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47197" y="3401872"/>
                <a:ext cx="251640" cy="27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237F6D5F-6FBA-4BCB-A8B0-D4009D78F736}"/>
              </a:ext>
            </a:extLst>
          </p:cNvPr>
          <p:cNvGrpSpPr/>
          <p:nvPr/>
        </p:nvGrpSpPr>
        <p:grpSpPr>
          <a:xfrm>
            <a:off x="4869277" y="4299712"/>
            <a:ext cx="670320" cy="341280"/>
            <a:chOff x="2562957" y="4404812"/>
            <a:chExt cx="67032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959C10D-8DD8-4ACA-9B9C-E40611A69459}"/>
                    </a:ext>
                  </a:extLst>
                </p14:cNvPr>
                <p14:cNvContentPartPr/>
                <p14:nvPr/>
              </p14:nvContentPartPr>
              <p14:xfrm>
                <a:off x="2573397" y="4404812"/>
                <a:ext cx="639720" cy="58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959C10D-8DD8-4ACA-9B9C-E40611A6945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64397" y="4395812"/>
                  <a:ext cx="6573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88093DC-2E82-4588-A33E-5BCA88F37C8D}"/>
                    </a:ext>
                  </a:extLst>
                </p14:cNvPr>
                <p14:cNvContentPartPr/>
                <p14:nvPr/>
              </p14:nvContentPartPr>
              <p14:xfrm>
                <a:off x="2562957" y="4421372"/>
                <a:ext cx="670320" cy="324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88093DC-2E82-4588-A33E-5BCA88F37C8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554317" y="4412372"/>
                  <a:ext cx="687960" cy="34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E4B3F0F-1190-47F8-B0EE-60577C71A1CD}"/>
                  </a:ext>
                </a:extLst>
              </p14:cNvPr>
              <p14:cNvContentPartPr/>
              <p14:nvPr/>
            </p14:nvContentPartPr>
            <p14:xfrm>
              <a:off x="6584677" y="3064912"/>
              <a:ext cx="638280" cy="221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E4B3F0F-1190-47F8-B0EE-60577C71A1C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576037" y="3055912"/>
                <a:ext cx="655920" cy="23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6788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0AB71-45EC-43F4-8F2E-0CA9FAB62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640"/>
            <a:ext cx="10515600" cy="601472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IN" dirty="0"/>
              <a:t>Point A is the point where PE starts to drop</a:t>
            </a:r>
          </a:p>
          <a:p>
            <a:pPr algn="just"/>
            <a:r>
              <a:rPr lang="en-IN" dirty="0"/>
              <a:t>Point B is the maximum drop of PE which is the onset of chatter</a:t>
            </a:r>
          </a:p>
          <a:p>
            <a:pPr algn="just"/>
            <a:r>
              <a:rPr lang="en-IN" dirty="0"/>
              <a:t>Point C is the point where there is rise in PE or the point where chatter is subsiding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Point A correspond to a window of 506</a:t>
            </a:r>
          </a:p>
          <a:p>
            <a:pPr algn="just"/>
            <a:r>
              <a:rPr lang="en-IN" dirty="0"/>
              <a:t>1 window = 1024 samples = time span of 100 milliseconds</a:t>
            </a:r>
          </a:p>
          <a:p>
            <a:pPr algn="just"/>
            <a:r>
              <a:rPr lang="en-IN" dirty="0"/>
              <a:t>Sampling rate = 10 kHz</a:t>
            </a:r>
          </a:p>
          <a:p>
            <a:pPr algn="just"/>
            <a:r>
              <a:rPr lang="en-IN" dirty="0"/>
              <a:t>506 windows = (1024 * 506) / 10000 = 51.8 seconds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Similarly point B correspond to a window of 525</a:t>
            </a:r>
          </a:p>
          <a:p>
            <a:pPr algn="just"/>
            <a:r>
              <a:rPr lang="en-IN" dirty="0"/>
              <a:t>525 windows = 53.76 seconds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Similarly point C correspond to a window of 557</a:t>
            </a:r>
          </a:p>
          <a:p>
            <a:pPr algn="just"/>
            <a:r>
              <a:rPr lang="en-IN" dirty="0"/>
              <a:t>557 windows = 57 seconds</a:t>
            </a:r>
          </a:p>
          <a:p>
            <a:pPr algn="just"/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0DD08B-07EA-405C-922C-A0B5621FA272}"/>
                  </a:ext>
                </a:extLst>
              </p14:cNvPr>
              <p14:cNvContentPartPr/>
              <p14:nvPr/>
            </p14:nvContentPartPr>
            <p14:xfrm>
              <a:off x="2315880" y="166080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0DD08B-07EA-405C-922C-A0B5621FA2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7240" y="16521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F9A9BEA-CD5E-4B10-96B6-E9ACAD30939D}"/>
                  </a:ext>
                </a:extLst>
              </p14:cNvPr>
              <p14:cNvContentPartPr/>
              <p14:nvPr/>
            </p14:nvContentPartPr>
            <p14:xfrm>
              <a:off x="3931560" y="213276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F9A9BEA-CD5E-4B10-96B6-E9ACAD3093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2920" y="21237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E66C8F2-468B-4ACA-B7AE-E5B0CF16783E}"/>
                  </a:ext>
                </a:extLst>
              </p14:cNvPr>
              <p14:cNvContentPartPr/>
              <p14:nvPr/>
            </p14:nvContentPartPr>
            <p14:xfrm>
              <a:off x="3733920" y="228540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E66C8F2-468B-4ACA-B7AE-E5B0CF1678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4920" y="22767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9C3D8E13-6428-4039-B06B-CF753974B3EA}"/>
              </a:ext>
            </a:extLst>
          </p:cNvPr>
          <p:cNvGrpSpPr/>
          <p:nvPr/>
        </p:nvGrpSpPr>
        <p:grpSpPr>
          <a:xfrm>
            <a:off x="3733920" y="2285400"/>
            <a:ext cx="360" cy="360"/>
            <a:chOff x="3733920" y="228540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D2F110E-1A49-4539-9381-80A09520DAA3}"/>
                    </a:ext>
                  </a:extLst>
                </p14:cNvPr>
                <p14:cNvContentPartPr/>
                <p14:nvPr/>
              </p14:nvContentPartPr>
              <p14:xfrm>
                <a:off x="3733920" y="2285400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D2F110E-1A49-4539-9381-80A09520DAA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24920" y="22767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D15A925-F884-4DCD-A3B8-715C42C5043A}"/>
                    </a:ext>
                  </a:extLst>
                </p14:cNvPr>
                <p14:cNvContentPartPr/>
                <p14:nvPr/>
              </p14:nvContentPartPr>
              <p14:xfrm>
                <a:off x="3733920" y="228540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D15A925-F884-4DCD-A3B8-715C42C5043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24920" y="22767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A56FAA7-759A-4F70-BC8E-7510B77F92A2}"/>
                    </a:ext>
                  </a:extLst>
                </p14:cNvPr>
                <p14:cNvContentPartPr/>
                <p14:nvPr/>
              </p14:nvContentPartPr>
              <p14:xfrm>
                <a:off x="3733920" y="228540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A56FAA7-759A-4F70-BC8E-7510B77F92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24920" y="22767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733611-025B-475E-BA19-D6399E08D357}"/>
                    </a:ext>
                  </a:extLst>
                </p14:cNvPr>
                <p14:cNvContentPartPr/>
                <p14:nvPr/>
              </p14:nvContentPartPr>
              <p14:xfrm>
                <a:off x="3733920" y="2285400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733611-025B-475E-BA19-D6399E08D35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24920" y="22767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468FC86-37DD-40D6-AF2D-1365D0660D3C}"/>
                    </a:ext>
                  </a:extLst>
                </p14:cNvPr>
                <p14:cNvContentPartPr/>
                <p14:nvPr/>
              </p14:nvContentPartPr>
              <p14:xfrm>
                <a:off x="3733920" y="228540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468FC86-37DD-40D6-AF2D-1365D0660D3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24920" y="22767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AE1D335-62B0-4613-A0E3-C22B73C000C7}"/>
                    </a:ext>
                  </a:extLst>
                </p14:cNvPr>
                <p14:cNvContentPartPr/>
                <p14:nvPr/>
              </p14:nvContentPartPr>
              <p14:xfrm>
                <a:off x="3733920" y="2285400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AE1D335-62B0-4613-A0E3-C22B73C000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24920" y="22767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01F68A9-A382-4C95-8AEB-39F05D69F059}"/>
                    </a:ext>
                  </a:extLst>
                </p14:cNvPr>
                <p14:cNvContentPartPr/>
                <p14:nvPr/>
              </p14:nvContentPartPr>
              <p14:xfrm>
                <a:off x="3733920" y="2285400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01F68A9-A382-4C95-8AEB-39F05D69F05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24920" y="22767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3CE1497-D3DF-4C21-AC42-04FABEB7F2C4}"/>
                    </a:ext>
                  </a:extLst>
                </p14:cNvPr>
                <p14:cNvContentPartPr/>
                <p14:nvPr/>
              </p14:nvContentPartPr>
              <p14:xfrm>
                <a:off x="3733920" y="228540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3CE1497-D3DF-4C21-AC42-04FABEB7F2C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24920" y="22767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D659D18-F05B-4E72-9970-34D060E680D1}"/>
                    </a:ext>
                  </a:extLst>
                </p14:cNvPr>
                <p14:cNvContentPartPr/>
                <p14:nvPr/>
              </p14:nvContentPartPr>
              <p14:xfrm>
                <a:off x="3733920" y="2285400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D659D18-F05B-4E72-9970-34D060E680D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24920" y="22767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C004BF6-09DC-42C5-BD20-8A6AB8989A9F}"/>
                    </a:ext>
                  </a:extLst>
                </p14:cNvPr>
                <p14:cNvContentPartPr/>
                <p14:nvPr/>
              </p14:nvContentPartPr>
              <p14:xfrm>
                <a:off x="3733920" y="2285400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C004BF6-09DC-42C5-BD20-8A6AB8989A9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24920" y="22767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BB04C81-2404-4E2B-8F22-98DF2012BC62}"/>
                    </a:ext>
                  </a:extLst>
                </p14:cNvPr>
                <p14:cNvContentPartPr/>
                <p14:nvPr/>
              </p14:nvContentPartPr>
              <p14:xfrm>
                <a:off x="3733920" y="2285400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BB04C81-2404-4E2B-8F22-98DF2012BC6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24920" y="22767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5169CBC-9293-4A50-8629-AFB0BFD5C50B}"/>
              </a:ext>
            </a:extLst>
          </p:cNvPr>
          <p:cNvGrpSpPr/>
          <p:nvPr/>
        </p:nvGrpSpPr>
        <p:grpSpPr>
          <a:xfrm>
            <a:off x="2194200" y="2224200"/>
            <a:ext cx="360" cy="360"/>
            <a:chOff x="2194200" y="222420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7A36B90-ED92-4753-84A1-6911E43CAC24}"/>
                    </a:ext>
                  </a:extLst>
                </p14:cNvPr>
                <p14:cNvContentPartPr/>
                <p14:nvPr/>
              </p14:nvContentPartPr>
              <p14:xfrm>
                <a:off x="2194200" y="2224200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7A36B90-ED92-4753-84A1-6911E43CAC2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85200" y="2215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6315868-63E1-44FF-8779-8B410DAFF63D}"/>
                    </a:ext>
                  </a:extLst>
                </p14:cNvPr>
                <p14:cNvContentPartPr/>
                <p14:nvPr/>
              </p14:nvContentPartPr>
              <p14:xfrm>
                <a:off x="2194200" y="2224200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6315868-63E1-44FF-8779-8B410DAFF63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85200" y="2215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16185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0AB71-45EC-43F4-8F2E-0CA9FAB62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880"/>
            <a:ext cx="10515600" cy="6014720"/>
          </a:xfrm>
        </p:spPr>
        <p:txBody>
          <a:bodyPr>
            <a:normAutofit/>
          </a:bodyPr>
          <a:lstStyle/>
          <a:p>
            <a:pPr algn="just"/>
            <a:r>
              <a:rPr lang="en-IN" sz="2000" dirty="0"/>
              <a:t>Point A to point B is the section of the plot where the drop is actually happening</a:t>
            </a:r>
          </a:p>
          <a:p>
            <a:pPr algn="just"/>
            <a:r>
              <a:rPr lang="en-IN" sz="2000" dirty="0"/>
              <a:t>This drop correspond to a total of 20 windows (525 – 506 +1)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1 window = time span of 100 milliseconds (sampling rate = 10 kHz)</a:t>
            </a:r>
          </a:p>
          <a:p>
            <a:pPr algn="just"/>
            <a:r>
              <a:rPr lang="en-IN" sz="2000" dirty="0"/>
              <a:t>20 windows = 20 * 100 milliseconds = 2 seconds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For PE calculation of 1 window in my system takes around 10 milliseconds</a:t>
            </a:r>
          </a:p>
          <a:p>
            <a:pPr algn="just"/>
            <a:r>
              <a:rPr lang="en-IN" sz="2000" dirty="0"/>
              <a:t>So the total computation time of PE for the drop region would be approximately 20 * 10 milliseconds = 0.2 seconds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So the computation time of PE is approximately 1/10th of the time required to detect the change experimentally.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0DD08B-07EA-405C-922C-A0B5621FA272}"/>
                  </a:ext>
                </a:extLst>
              </p14:cNvPr>
              <p14:cNvContentPartPr/>
              <p14:nvPr/>
            </p14:nvContentPartPr>
            <p14:xfrm>
              <a:off x="2315880" y="166080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0DD08B-07EA-405C-922C-A0B5621FA2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6880" y="16518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F9A9BEA-CD5E-4B10-96B6-E9ACAD30939D}"/>
                  </a:ext>
                </a:extLst>
              </p14:cNvPr>
              <p14:cNvContentPartPr/>
              <p14:nvPr/>
            </p14:nvContentPartPr>
            <p14:xfrm>
              <a:off x="3931560" y="213276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F9A9BEA-CD5E-4B10-96B6-E9ACAD3093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2560" y="21237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E66C8F2-468B-4ACA-B7AE-E5B0CF16783E}"/>
                  </a:ext>
                </a:extLst>
              </p14:cNvPr>
              <p14:cNvContentPartPr/>
              <p14:nvPr/>
            </p14:nvContentPartPr>
            <p14:xfrm>
              <a:off x="3733920" y="228540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E66C8F2-468B-4ACA-B7AE-E5B0CF1678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4920" y="22764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9C3D8E13-6428-4039-B06B-CF753974B3EA}"/>
              </a:ext>
            </a:extLst>
          </p:cNvPr>
          <p:cNvGrpSpPr/>
          <p:nvPr/>
        </p:nvGrpSpPr>
        <p:grpSpPr>
          <a:xfrm>
            <a:off x="3733920" y="2285400"/>
            <a:ext cx="360" cy="360"/>
            <a:chOff x="3733920" y="228540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D2F110E-1A49-4539-9381-80A09520DAA3}"/>
                    </a:ext>
                  </a:extLst>
                </p14:cNvPr>
                <p14:cNvContentPartPr/>
                <p14:nvPr/>
              </p14:nvContentPartPr>
              <p14:xfrm>
                <a:off x="3733920" y="2285400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D2F110E-1A49-4539-9381-80A09520DAA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24920" y="22764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D15A925-F884-4DCD-A3B8-715C42C5043A}"/>
                    </a:ext>
                  </a:extLst>
                </p14:cNvPr>
                <p14:cNvContentPartPr/>
                <p14:nvPr/>
              </p14:nvContentPartPr>
              <p14:xfrm>
                <a:off x="3733920" y="228540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D15A925-F884-4DCD-A3B8-715C42C5043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24920" y="22764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A56FAA7-759A-4F70-BC8E-7510B77F92A2}"/>
                    </a:ext>
                  </a:extLst>
                </p14:cNvPr>
                <p14:cNvContentPartPr/>
                <p14:nvPr/>
              </p14:nvContentPartPr>
              <p14:xfrm>
                <a:off x="3733920" y="228540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A56FAA7-759A-4F70-BC8E-7510B77F92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24920" y="22764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733611-025B-475E-BA19-D6399E08D357}"/>
                    </a:ext>
                  </a:extLst>
                </p14:cNvPr>
                <p14:cNvContentPartPr/>
                <p14:nvPr/>
              </p14:nvContentPartPr>
              <p14:xfrm>
                <a:off x="3733920" y="2285400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733611-025B-475E-BA19-D6399E08D35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24920" y="22764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468FC86-37DD-40D6-AF2D-1365D0660D3C}"/>
                    </a:ext>
                  </a:extLst>
                </p14:cNvPr>
                <p14:cNvContentPartPr/>
                <p14:nvPr/>
              </p14:nvContentPartPr>
              <p14:xfrm>
                <a:off x="3733920" y="228540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468FC86-37DD-40D6-AF2D-1365D0660D3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24920" y="22764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AE1D335-62B0-4613-A0E3-C22B73C000C7}"/>
                    </a:ext>
                  </a:extLst>
                </p14:cNvPr>
                <p14:cNvContentPartPr/>
                <p14:nvPr/>
              </p14:nvContentPartPr>
              <p14:xfrm>
                <a:off x="3733920" y="2285400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AE1D335-62B0-4613-A0E3-C22B73C000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24920" y="22764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01F68A9-A382-4C95-8AEB-39F05D69F059}"/>
                    </a:ext>
                  </a:extLst>
                </p14:cNvPr>
                <p14:cNvContentPartPr/>
                <p14:nvPr/>
              </p14:nvContentPartPr>
              <p14:xfrm>
                <a:off x="3733920" y="2285400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01F68A9-A382-4C95-8AEB-39F05D69F05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24920" y="22764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3CE1497-D3DF-4C21-AC42-04FABEB7F2C4}"/>
                    </a:ext>
                  </a:extLst>
                </p14:cNvPr>
                <p14:cNvContentPartPr/>
                <p14:nvPr/>
              </p14:nvContentPartPr>
              <p14:xfrm>
                <a:off x="3733920" y="228540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3CE1497-D3DF-4C21-AC42-04FABEB7F2C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24920" y="22764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D659D18-F05B-4E72-9970-34D060E680D1}"/>
                    </a:ext>
                  </a:extLst>
                </p14:cNvPr>
                <p14:cNvContentPartPr/>
                <p14:nvPr/>
              </p14:nvContentPartPr>
              <p14:xfrm>
                <a:off x="3733920" y="2285400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D659D18-F05B-4E72-9970-34D060E680D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24920" y="22764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C004BF6-09DC-42C5-BD20-8A6AB8989A9F}"/>
                    </a:ext>
                  </a:extLst>
                </p14:cNvPr>
                <p14:cNvContentPartPr/>
                <p14:nvPr/>
              </p14:nvContentPartPr>
              <p14:xfrm>
                <a:off x="3733920" y="2285400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C004BF6-09DC-42C5-BD20-8A6AB8989A9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24920" y="22764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BB04C81-2404-4E2B-8F22-98DF2012BC62}"/>
                    </a:ext>
                  </a:extLst>
                </p14:cNvPr>
                <p14:cNvContentPartPr/>
                <p14:nvPr/>
              </p14:nvContentPartPr>
              <p14:xfrm>
                <a:off x="3733920" y="2285400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BB04C81-2404-4E2B-8F22-98DF2012BC6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24920" y="22764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5169CBC-9293-4A50-8629-AFB0BFD5C50B}"/>
              </a:ext>
            </a:extLst>
          </p:cNvPr>
          <p:cNvGrpSpPr/>
          <p:nvPr/>
        </p:nvGrpSpPr>
        <p:grpSpPr>
          <a:xfrm>
            <a:off x="2194200" y="2224200"/>
            <a:ext cx="360" cy="360"/>
            <a:chOff x="2194200" y="222420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7A36B90-ED92-4753-84A1-6911E43CAC24}"/>
                    </a:ext>
                  </a:extLst>
                </p14:cNvPr>
                <p14:cNvContentPartPr/>
                <p14:nvPr/>
              </p14:nvContentPartPr>
              <p14:xfrm>
                <a:off x="2194200" y="2224200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7A36B90-ED92-4753-84A1-6911E43CAC2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85200" y="22152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6315868-63E1-44FF-8779-8B410DAFF63D}"/>
                    </a:ext>
                  </a:extLst>
                </p14:cNvPr>
                <p14:cNvContentPartPr/>
                <p14:nvPr/>
              </p14:nvContentPartPr>
              <p14:xfrm>
                <a:off x="2194200" y="2224200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6315868-63E1-44FF-8779-8B410DAFF63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85200" y="22152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09102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36CB158-4AF0-4862-90D4-03C55828F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1650"/>
            <a:ext cx="12192000" cy="331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387517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301B29"/>
      </a:dk2>
      <a:lt2>
        <a:srgbClr val="F0F3F3"/>
      </a:lt2>
      <a:accent1>
        <a:srgbClr val="C34D69"/>
      </a:accent1>
      <a:accent2>
        <a:srgbClr val="B13B88"/>
      </a:accent2>
      <a:accent3>
        <a:srgbClr val="BB4DC3"/>
      </a:accent3>
      <a:accent4>
        <a:srgbClr val="773BB1"/>
      </a:accent4>
      <a:accent5>
        <a:srgbClr val="584DC3"/>
      </a:accent5>
      <a:accent6>
        <a:srgbClr val="3B61B1"/>
      </a:accent6>
      <a:hlink>
        <a:srgbClr val="775AC8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348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AvenirNext LT Pro Medium</vt:lpstr>
      <vt:lpstr>BlockprintVTI</vt:lpstr>
      <vt:lpstr>Chatter Detection  using  Permutation Entropy </vt:lpstr>
      <vt:lpstr>Why Permutation Entropy (PE) ?</vt:lpstr>
      <vt:lpstr>How chatter is measured ?</vt:lpstr>
      <vt:lpstr>Experimental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Chatter Detection  using  Permutation Entropy </dc:title>
  <dc:creator>Sayantika Ghosh</dc:creator>
  <cp:lastModifiedBy>Sayantika Ghosh</cp:lastModifiedBy>
  <cp:revision>22</cp:revision>
  <dcterms:created xsi:type="dcterms:W3CDTF">2021-06-02T02:06:42Z</dcterms:created>
  <dcterms:modified xsi:type="dcterms:W3CDTF">2021-07-02T03:47:15Z</dcterms:modified>
</cp:coreProperties>
</file>