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7" r:id="rId3"/>
  </p:sldMasterIdLst>
  <p:notesMasterIdLst>
    <p:notesMasterId r:id="rId7"/>
  </p:notesMasterIdLst>
  <p:sldIdLst>
    <p:sldId id="258" r:id="rId4"/>
    <p:sldId id="304" r:id="rId5"/>
    <p:sldId id="280" r:id="rId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D22"/>
    <a:srgbClr val="33CC33"/>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6" autoAdjust="0"/>
  </p:normalViewPr>
  <p:slideViewPr>
    <p:cSldViewPr>
      <p:cViewPr varScale="1">
        <p:scale>
          <a:sx n="48" d="100"/>
          <a:sy n="48" d="100"/>
        </p:scale>
        <p:origin x="77" y="470"/>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A6D1C9-C584-4491-88AA-C1D9270FB12D}" type="datetimeFigureOut">
              <a:rPr lang="en-US" smtClean="0"/>
              <a:t>7/2/2019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12134B-48AC-4BED-8CEA-726465C77F32}" type="slidenum">
              <a:rPr lang="en-US" smtClean="0"/>
              <a:t>‹#›</a:t>
            </a:fld>
            <a:endParaRPr lang="en-US" dirty="0"/>
          </a:p>
        </p:txBody>
      </p:sp>
    </p:spTree>
    <p:extLst>
      <p:ext uri="{BB962C8B-B14F-4D97-AF65-F5344CB8AC3E}">
        <p14:creationId xmlns:p14="http://schemas.microsoft.com/office/powerpoint/2010/main" val="59954839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12134B-48AC-4BED-8CEA-726465C77F32}" type="slidenum">
              <a:rPr lang="en-US" smtClean="0"/>
              <a:t>1</a:t>
            </a:fld>
            <a:endParaRPr lang="en-US" dirty="0"/>
          </a:p>
        </p:txBody>
      </p:sp>
    </p:spTree>
    <p:extLst>
      <p:ext uri="{BB962C8B-B14F-4D97-AF65-F5344CB8AC3E}">
        <p14:creationId xmlns:p14="http://schemas.microsoft.com/office/powerpoint/2010/main" val="299449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12134B-48AC-4BED-8CEA-726465C77F3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0253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12134B-48AC-4BED-8CEA-726465C77F32}" type="slidenum">
              <a:rPr lang="en-US" smtClean="0"/>
              <a:t>3</a:t>
            </a:fld>
            <a:endParaRPr lang="en-US" dirty="0"/>
          </a:p>
        </p:txBody>
      </p:sp>
    </p:spTree>
    <p:extLst>
      <p:ext uri="{BB962C8B-B14F-4D97-AF65-F5344CB8AC3E}">
        <p14:creationId xmlns:p14="http://schemas.microsoft.com/office/powerpoint/2010/main" val="4290198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te">
    <p:spTree>
      <p:nvGrpSpPr>
        <p:cNvPr id="1" name=""/>
        <p:cNvGrpSpPr/>
        <p:nvPr/>
      </p:nvGrpSpPr>
      <p:grpSpPr>
        <a:xfrm>
          <a:off x="0" y="0"/>
          <a:ext cx="0" cy="0"/>
          <a:chOff x="0" y="0"/>
          <a:chExt cx="0" cy="0"/>
        </a:xfrm>
      </p:grpSpPr>
      <p:pic>
        <p:nvPicPr>
          <p:cNvPr id="894"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123014" y="6381751"/>
            <a:ext cx="6065837" cy="0"/>
          </a:xfrm>
          <a:prstGeom prst="line">
            <a:avLst/>
          </a:prstGeom>
          <a:ln w="2540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08211" y="381000"/>
            <a:ext cx="9377896" cy="598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ctrTitle" hasCustomPrompt="1"/>
          </p:nvPr>
        </p:nvSpPr>
        <p:spPr>
          <a:xfrm>
            <a:off x="608025" y="3014473"/>
            <a:ext cx="3808412" cy="642939"/>
          </a:xfrm>
        </p:spPr>
        <p:txBody>
          <a:bodyPr lIns="0" tIns="0" rIns="0" bIns="0" anchor="b">
            <a:noAutofit/>
          </a:bodyPr>
          <a:lstStyle>
            <a:lvl1pPr>
              <a:lnSpc>
                <a:spcPct val="90000"/>
              </a:lnSpc>
              <a:defRPr sz="3200">
                <a:solidFill>
                  <a:schemeClr val="bg2"/>
                </a:solidFill>
              </a:defRPr>
            </a:lvl1pPr>
          </a:lstStyle>
          <a:p>
            <a:r>
              <a:t>Type Title Here</a:t>
            </a:r>
          </a:p>
        </p:txBody>
      </p:sp>
      <p:sp>
        <p:nvSpPr>
          <p:cNvPr id="9" name="Subtitle 2"/>
          <p:cNvSpPr>
            <a:spLocks noGrp="1"/>
          </p:cNvSpPr>
          <p:nvPr>
            <p:ph type="subTitle" idx="1" hasCustomPrompt="1"/>
          </p:nvPr>
        </p:nvSpPr>
        <p:spPr>
          <a:xfrm>
            <a:off x="608033" y="3810027"/>
            <a:ext cx="5208589" cy="569343"/>
          </a:xfrm>
        </p:spPr>
        <p:txBody>
          <a:bodyPr lIns="0" tIns="0" rIns="0" bIns="0">
            <a:noAutofit/>
          </a:bodyPr>
          <a:lstStyle>
            <a:lvl1pPr marL="0" indent="0" algn="l">
              <a:spcBef>
                <a:spcPts val="0"/>
              </a:spcBef>
              <a:buNone/>
              <a:defRPr>
                <a:solidFill>
                  <a:srgbClr val="163D22"/>
                </a:solidFill>
              </a:defRPr>
            </a:lvl1pPr>
            <a:lvl2pPr marL="456961" indent="0" algn="ctr">
              <a:buNone/>
              <a:defRPr>
                <a:solidFill>
                  <a:schemeClr val="tx1">
                    <a:tint val="75000"/>
                  </a:schemeClr>
                </a:solidFill>
              </a:defRPr>
            </a:lvl2pPr>
            <a:lvl3pPr marL="913943" indent="0" algn="ctr">
              <a:buNone/>
              <a:defRPr>
                <a:solidFill>
                  <a:schemeClr val="tx1">
                    <a:tint val="75000"/>
                  </a:schemeClr>
                </a:solidFill>
              </a:defRPr>
            </a:lvl3pPr>
            <a:lvl4pPr marL="1370912" indent="0" algn="ctr">
              <a:buNone/>
              <a:defRPr>
                <a:solidFill>
                  <a:schemeClr val="tx1">
                    <a:tint val="75000"/>
                  </a:schemeClr>
                </a:solidFill>
              </a:defRPr>
            </a:lvl4pPr>
            <a:lvl5pPr marL="1827888" indent="0" algn="ctr">
              <a:buNone/>
              <a:defRPr>
                <a:solidFill>
                  <a:schemeClr val="tx1">
                    <a:tint val="75000"/>
                  </a:schemeClr>
                </a:solidFill>
              </a:defRPr>
            </a:lvl5pPr>
            <a:lvl6pPr marL="2284849"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6" indent="0" algn="ctr">
              <a:buNone/>
              <a:defRPr>
                <a:solidFill>
                  <a:schemeClr val="tx1">
                    <a:tint val="75000"/>
                  </a:schemeClr>
                </a:solidFill>
              </a:defRPr>
            </a:lvl9pPr>
          </a:lstStyle>
          <a:p>
            <a:r>
              <a:rPr dirty="0"/>
              <a:t>Type Subtitle/Sub-brand/Business Here</a:t>
            </a:r>
          </a:p>
        </p:txBody>
      </p:sp>
    </p:spTree>
    <p:extLst>
      <p:ext uri="{BB962C8B-B14F-4D97-AF65-F5344CB8AC3E}">
        <p14:creationId xmlns:p14="http://schemas.microsoft.com/office/powerpoint/2010/main" val="57848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02152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3948" y="1189037"/>
            <a:ext cx="1726750" cy="4983163"/>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320" y="1189037"/>
            <a:ext cx="9200711"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4566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484" y="1586839"/>
            <a:ext cx="11365991"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defTabSz="914247"/>
            <a:endParaRPr sz="1900" dirty="0">
              <a:solidFill>
                <a:prstClr val="white"/>
              </a:solidFill>
            </a:endParaRPr>
          </a:p>
        </p:txBody>
      </p:sp>
      <p:pic>
        <p:nvPicPr>
          <p:cNvPr id="2662"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3547" t="3462" r="4294" b="3415"/>
          <a:stretch/>
        </p:blipFill>
        <p:spPr>
          <a:xfrm>
            <a:off x="6780219" y="1984882"/>
            <a:ext cx="4419599" cy="4381417"/>
          </a:xfrm>
          <a:prstGeom prst="rect">
            <a:avLst/>
          </a:prstGeom>
        </p:spPr>
      </p:pic>
      <p:sp>
        <p:nvSpPr>
          <p:cNvPr id="2" name="Title 1"/>
          <p:cNvSpPr>
            <a:spLocks noGrp="1"/>
          </p:cNvSpPr>
          <p:nvPr>
            <p:ph type="ctrTitle" hasCustomPrompt="1"/>
          </p:nvPr>
        </p:nvSpPr>
        <p:spPr>
          <a:xfrm>
            <a:off x="914401" y="1984249"/>
            <a:ext cx="6399212" cy="642939"/>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401" y="2779785"/>
            <a:ext cx="5969442" cy="569343"/>
          </a:xfrm>
        </p:spPr>
        <p:txBody>
          <a:bodyPr lIns="0" tIns="0" rIns="0" bIns="0">
            <a:noAutofit/>
          </a:bodyPr>
          <a:lstStyle>
            <a:lvl1pPr marL="0" indent="0" algn="l">
              <a:spcBef>
                <a:spcPts val="0"/>
              </a:spcBef>
              <a:buNone/>
              <a:defRPr>
                <a:solidFill>
                  <a:srgbClr val="163D22"/>
                </a:solidFill>
              </a:defRPr>
            </a:lvl1pPr>
            <a:lvl2pPr marL="457121" indent="0" algn="ctr">
              <a:buNone/>
              <a:defRPr>
                <a:solidFill>
                  <a:schemeClr val="tx1">
                    <a:tint val="75000"/>
                  </a:schemeClr>
                </a:solidFill>
              </a:defRPr>
            </a:lvl2pPr>
            <a:lvl3pPr marL="914247" indent="0" algn="ctr">
              <a:buNone/>
              <a:defRPr>
                <a:solidFill>
                  <a:schemeClr val="tx1">
                    <a:tint val="75000"/>
                  </a:schemeClr>
                </a:solidFill>
              </a:defRPr>
            </a:lvl3pPr>
            <a:lvl4pPr marL="1371371" indent="0" algn="ctr">
              <a:buNone/>
              <a:defRPr>
                <a:solidFill>
                  <a:schemeClr val="tx1">
                    <a:tint val="75000"/>
                  </a:schemeClr>
                </a:solidFill>
              </a:defRPr>
            </a:lvl4pPr>
            <a:lvl5pPr marL="1828496" indent="0" algn="ctr">
              <a:buNone/>
              <a:defRPr>
                <a:solidFill>
                  <a:schemeClr val="tx1">
                    <a:tint val="75000"/>
                  </a:schemeClr>
                </a:solidFill>
              </a:defRPr>
            </a:lvl5pPr>
            <a:lvl6pPr marL="2285617" indent="0" algn="ctr">
              <a:buNone/>
              <a:defRPr>
                <a:solidFill>
                  <a:schemeClr val="tx1">
                    <a:tint val="75000"/>
                  </a:schemeClr>
                </a:solidFill>
              </a:defRPr>
            </a:lvl6pPr>
            <a:lvl7pPr marL="2742743" indent="0" algn="ctr">
              <a:buNone/>
              <a:defRPr>
                <a:solidFill>
                  <a:schemeClr val="tx1">
                    <a:tint val="75000"/>
                  </a:schemeClr>
                </a:solidFill>
              </a:defRPr>
            </a:lvl7pPr>
            <a:lvl8pPr marL="3199867" indent="0" algn="ctr">
              <a:buNone/>
              <a:defRPr>
                <a:solidFill>
                  <a:schemeClr val="tx1">
                    <a:tint val="75000"/>
                  </a:schemeClr>
                </a:solidFill>
              </a:defRPr>
            </a:lvl8pPr>
            <a:lvl9pPr marL="3656992" indent="0" algn="ctr">
              <a:buNone/>
              <a:defRPr>
                <a:solidFill>
                  <a:schemeClr val="tx1">
                    <a:tint val="75000"/>
                  </a:schemeClr>
                </a:solidFill>
              </a:defRPr>
            </a:lvl9pPr>
          </a:lstStyle>
          <a:p>
            <a:r>
              <a:t>Type Subtitle/Sub-brand/Business Here</a:t>
            </a:r>
          </a:p>
        </p:txBody>
      </p:sp>
    </p:spTree>
    <p:extLst>
      <p:ext uri="{BB962C8B-B14F-4D97-AF65-F5344CB8AC3E}">
        <p14:creationId xmlns:p14="http://schemas.microsoft.com/office/powerpoint/2010/main" val="2579190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12145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te">
    <p:spTree>
      <p:nvGrpSpPr>
        <p:cNvPr id="1" name=""/>
        <p:cNvGrpSpPr/>
        <p:nvPr/>
      </p:nvGrpSpPr>
      <p:grpSpPr>
        <a:xfrm>
          <a:off x="0" y="0"/>
          <a:ext cx="0" cy="0"/>
          <a:chOff x="0" y="0"/>
          <a:chExt cx="0" cy="0"/>
        </a:xfrm>
      </p:grpSpPr>
      <p:pic>
        <p:nvPicPr>
          <p:cNvPr id="894"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46346" y="1700810"/>
            <a:ext cx="6742485" cy="4499876"/>
          </a:xfrm>
          <a:prstGeom prst="rect">
            <a:avLst/>
          </a:prstGeom>
        </p:spPr>
      </p:pic>
    </p:spTree>
    <p:extLst>
      <p:ext uri="{BB962C8B-B14F-4D97-AF65-F5344CB8AC3E}">
        <p14:creationId xmlns:p14="http://schemas.microsoft.com/office/powerpoint/2010/main" val="3120716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999" y="1322398"/>
            <a:ext cx="8654912"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4999" y="2698761"/>
            <a:ext cx="8654912" cy="714375"/>
          </a:xfrm>
        </p:spPr>
        <p:txBody>
          <a:bodyPr lIns="0" tIns="0" rIns="0" bIns="0" anchor="t">
            <a:noAutofit/>
          </a:bodyPr>
          <a:lstStyle>
            <a:lvl1pPr marL="0" indent="0">
              <a:spcBef>
                <a:spcPts val="0"/>
              </a:spcBef>
              <a:buNone/>
              <a:defRPr sz="2000" baseline="0">
                <a:solidFill>
                  <a:schemeClr val="tx1"/>
                </a:solidFill>
              </a:defRPr>
            </a:lvl1pPr>
            <a:lvl2pPr marL="457121" indent="0">
              <a:buNone/>
              <a:defRPr sz="1900">
                <a:solidFill>
                  <a:schemeClr val="tx1">
                    <a:tint val="75000"/>
                  </a:schemeClr>
                </a:solidFill>
              </a:defRPr>
            </a:lvl2pPr>
            <a:lvl3pPr marL="914247" indent="0">
              <a:buNone/>
              <a:defRPr sz="1600">
                <a:solidFill>
                  <a:schemeClr val="tx1">
                    <a:tint val="75000"/>
                  </a:schemeClr>
                </a:solidFill>
              </a:defRPr>
            </a:lvl3pPr>
            <a:lvl4pPr marL="1371371" indent="0">
              <a:buNone/>
              <a:defRPr sz="1500">
                <a:solidFill>
                  <a:schemeClr val="tx1">
                    <a:tint val="75000"/>
                  </a:schemeClr>
                </a:solidFill>
              </a:defRPr>
            </a:lvl4pPr>
            <a:lvl5pPr marL="1828496" indent="0">
              <a:buNone/>
              <a:defRPr sz="1500">
                <a:solidFill>
                  <a:schemeClr val="tx1">
                    <a:tint val="75000"/>
                  </a:schemeClr>
                </a:solidFill>
              </a:defRPr>
            </a:lvl5pPr>
            <a:lvl6pPr marL="2285617" indent="0">
              <a:buNone/>
              <a:defRPr sz="1500">
                <a:solidFill>
                  <a:schemeClr val="tx1">
                    <a:tint val="75000"/>
                  </a:schemeClr>
                </a:solidFill>
              </a:defRPr>
            </a:lvl6pPr>
            <a:lvl7pPr marL="2742743" indent="0">
              <a:buNone/>
              <a:defRPr sz="1500">
                <a:solidFill>
                  <a:schemeClr val="tx1">
                    <a:tint val="75000"/>
                  </a:schemeClr>
                </a:solidFill>
              </a:defRPr>
            </a:lvl7pPr>
            <a:lvl8pPr marL="3199867" indent="0">
              <a:buNone/>
              <a:defRPr sz="1500">
                <a:solidFill>
                  <a:schemeClr val="tx1">
                    <a:tint val="75000"/>
                  </a:schemeClr>
                </a:solidFill>
              </a:defRPr>
            </a:lvl8pPr>
            <a:lvl9pPr marL="3656992" indent="0">
              <a:buNone/>
              <a:defRPr sz="15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pic>
        <p:nvPicPr>
          <p:cNvPr id="9"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72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303" y="1482732"/>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4298" y="1482732"/>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98007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303" y="1482728"/>
            <a:ext cx="5486400" cy="639763"/>
          </a:xfrm>
        </p:spPr>
        <p:txBody>
          <a:bodyPr anchor="b">
            <a:noAutofit/>
          </a:bodyPr>
          <a:lstStyle>
            <a:lvl1pPr marL="0" indent="0">
              <a:buNone/>
              <a:defRPr sz="2000" b="1"/>
            </a:lvl1pPr>
            <a:lvl2pPr marL="457121" indent="0">
              <a:buNone/>
              <a:defRPr sz="2000" b="1"/>
            </a:lvl2pPr>
            <a:lvl3pPr marL="914247" indent="0">
              <a:buNone/>
              <a:defRPr sz="1900" b="1"/>
            </a:lvl3pPr>
            <a:lvl4pPr marL="1371371" indent="0">
              <a:buNone/>
              <a:defRPr sz="1600" b="1"/>
            </a:lvl4pPr>
            <a:lvl5pPr marL="1828496" indent="0">
              <a:buNone/>
              <a:defRPr sz="1600" b="1"/>
            </a:lvl5pPr>
            <a:lvl6pPr marL="2285617" indent="0">
              <a:buNone/>
              <a:defRPr sz="1600" b="1"/>
            </a:lvl6pPr>
            <a:lvl7pPr marL="2742743" indent="0">
              <a:buNone/>
              <a:defRPr sz="1600" b="1"/>
            </a:lvl7pPr>
            <a:lvl8pPr marL="3199867" indent="0">
              <a:buNone/>
              <a:defRPr sz="1600" b="1"/>
            </a:lvl8pPr>
            <a:lvl9pPr marL="3656992" indent="0">
              <a:buNone/>
              <a:defRPr sz="1600" b="1"/>
            </a:lvl9pPr>
          </a:lstStyle>
          <a:p>
            <a:pPr lvl="0"/>
            <a:r>
              <a:rPr lang="en-US"/>
              <a:t>Click to edit Master text styles</a:t>
            </a:r>
          </a:p>
        </p:txBody>
      </p:sp>
      <p:sp>
        <p:nvSpPr>
          <p:cNvPr id="4" name="Content Placeholder 3"/>
          <p:cNvSpPr>
            <a:spLocks noGrp="1"/>
          </p:cNvSpPr>
          <p:nvPr>
            <p:ph sz="half" idx="2"/>
          </p:nvPr>
        </p:nvSpPr>
        <p:spPr>
          <a:xfrm>
            <a:off x="551303"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3912" y="1482728"/>
            <a:ext cx="5486400" cy="639763"/>
          </a:xfrm>
        </p:spPr>
        <p:txBody>
          <a:bodyPr anchor="b">
            <a:noAutofit/>
          </a:bodyPr>
          <a:lstStyle>
            <a:lvl1pPr marL="0" indent="0">
              <a:buNone/>
              <a:defRPr sz="2000" b="1"/>
            </a:lvl1pPr>
            <a:lvl2pPr marL="457121" indent="0">
              <a:buNone/>
              <a:defRPr sz="2000" b="1"/>
            </a:lvl2pPr>
            <a:lvl3pPr marL="914247" indent="0">
              <a:buNone/>
              <a:defRPr sz="1900" b="1"/>
            </a:lvl3pPr>
            <a:lvl4pPr marL="1371371" indent="0">
              <a:buNone/>
              <a:defRPr sz="1600" b="1"/>
            </a:lvl4pPr>
            <a:lvl5pPr marL="1828496" indent="0">
              <a:buNone/>
              <a:defRPr sz="1600" b="1"/>
            </a:lvl5pPr>
            <a:lvl6pPr marL="2285617" indent="0">
              <a:buNone/>
              <a:defRPr sz="1600" b="1"/>
            </a:lvl6pPr>
            <a:lvl7pPr marL="2742743" indent="0">
              <a:buNone/>
              <a:defRPr sz="1600" b="1"/>
            </a:lvl7pPr>
            <a:lvl8pPr marL="3199867" indent="0">
              <a:buNone/>
              <a:defRPr sz="1600" b="1"/>
            </a:lvl8pPr>
            <a:lvl9pPr marL="365699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3912"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5CBDBD4D-7B7B-4EC0-AB6E-424933B04FED}" type="slidenum">
              <a:rPr/>
              <a:pPr/>
              <a:t>‹#›</a:t>
            </a:fld>
            <a:endParaRPr dirty="0"/>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0087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399997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414672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endParaRP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5CBDBD4D-7B7B-4EC0-AB6E-424933B04FED}" type="slidenum">
              <a:rPr lang="en-US" smtClean="0"/>
              <a:pPr/>
              <a:t>‹#›</a:t>
            </a:fld>
            <a:endParaRPr lang="en-US" dirty="0"/>
          </a:p>
        </p:txBody>
      </p:sp>
    </p:spTree>
    <p:extLst>
      <p:ext uri="{BB962C8B-B14F-4D97-AF65-F5344CB8AC3E}">
        <p14:creationId xmlns:p14="http://schemas.microsoft.com/office/powerpoint/2010/main" val="3648906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2" y="1482724"/>
            <a:ext cx="7239000" cy="4689475"/>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305" y="1482724"/>
            <a:ext cx="3705319" cy="4689475"/>
          </a:xfrm>
        </p:spPr>
        <p:txBody>
          <a:bodyPr>
            <a:noAutofit/>
          </a:bodyPr>
          <a:lstStyle>
            <a:lvl1pPr marL="0" indent="0">
              <a:buNone/>
              <a:defRPr sz="1500"/>
            </a:lvl1pPr>
            <a:lvl2pPr marL="457121" indent="0">
              <a:buNone/>
              <a:defRPr sz="1200"/>
            </a:lvl2pPr>
            <a:lvl3pPr marL="914247" indent="0">
              <a:buNone/>
              <a:defRPr sz="1100"/>
            </a:lvl3pPr>
            <a:lvl4pPr marL="1371371" indent="0">
              <a:buNone/>
              <a:defRPr sz="900"/>
            </a:lvl4pPr>
            <a:lvl5pPr marL="1828496" indent="0">
              <a:buNone/>
              <a:defRPr sz="900"/>
            </a:lvl5pPr>
            <a:lvl6pPr marL="2285617" indent="0">
              <a:buNone/>
              <a:defRPr sz="900"/>
            </a:lvl6pPr>
            <a:lvl7pPr marL="2742743" indent="0">
              <a:buNone/>
              <a:defRPr sz="900"/>
            </a:lvl7pPr>
            <a:lvl8pPr marL="3199867" indent="0">
              <a:buNone/>
              <a:defRPr sz="900"/>
            </a:lvl8pPr>
            <a:lvl9pPr marL="3656992"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02456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04" y="1482730"/>
            <a:ext cx="11091672" cy="4308475"/>
          </a:xfrm>
        </p:spPr>
        <p:txBody>
          <a:bodyPr/>
          <a:lstStyle>
            <a:lvl1pPr marL="0" indent="0">
              <a:buNone/>
              <a:defRPr sz="3200"/>
            </a:lvl1pPr>
            <a:lvl2pPr marL="457121" indent="0">
              <a:buNone/>
              <a:defRPr sz="2800"/>
            </a:lvl2pPr>
            <a:lvl3pPr marL="914247" indent="0">
              <a:buNone/>
              <a:defRPr sz="2400"/>
            </a:lvl3pPr>
            <a:lvl4pPr marL="1371371" indent="0">
              <a:buNone/>
              <a:defRPr sz="2000"/>
            </a:lvl4pPr>
            <a:lvl5pPr marL="1828496" indent="0">
              <a:buNone/>
              <a:defRPr sz="2000"/>
            </a:lvl5pPr>
            <a:lvl6pPr marL="2285617" indent="0">
              <a:buNone/>
              <a:defRPr sz="2000"/>
            </a:lvl6pPr>
            <a:lvl7pPr marL="2742743" indent="0">
              <a:buNone/>
              <a:defRPr sz="2000"/>
            </a:lvl7pPr>
            <a:lvl8pPr marL="3199867" indent="0">
              <a:buNone/>
              <a:defRPr sz="2000"/>
            </a:lvl8pPr>
            <a:lvl9pPr marL="3656992"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51304" y="5867400"/>
            <a:ext cx="11091672" cy="304800"/>
          </a:xfrm>
        </p:spPr>
        <p:txBody>
          <a:bodyPr>
            <a:noAutofit/>
          </a:bodyPr>
          <a:lstStyle>
            <a:lvl1pPr marL="0" indent="0">
              <a:buNone/>
              <a:defRPr sz="1500"/>
            </a:lvl1pPr>
            <a:lvl2pPr marL="457121" indent="0">
              <a:buNone/>
              <a:defRPr sz="1200"/>
            </a:lvl2pPr>
            <a:lvl3pPr marL="914247" indent="0">
              <a:buNone/>
              <a:defRPr sz="1100"/>
            </a:lvl3pPr>
            <a:lvl4pPr marL="1371371" indent="0">
              <a:buNone/>
              <a:defRPr sz="900"/>
            </a:lvl4pPr>
            <a:lvl5pPr marL="1828496" indent="0">
              <a:buNone/>
              <a:defRPr sz="900"/>
            </a:lvl5pPr>
            <a:lvl6pPr marL="2285617" indent="0">
              <a:buNone/>
              <a:defRPr sz="900"/>
            </a:lvl6pPr>
            <a:lvl7pPr marL="2742743" indent="0">
              <a:buNone/>
              <a:defRPr sz="900"/>
            </a:lvl7pPr>
            <a:lvl8pPr marL="3199867" indent="0">
              <a:buNone/>
              <a:defRPr sz="900"/>
            </a:lvl8pPr>
            <a:lvl9pPr marL="3656992"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64573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447227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3948" y="1189041"/>
            <a:ext cx="1726750" cy="4983163"/>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307" y="1189041"/>
            <a:ext cx="9200711"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09951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484" y="1586839"/>
            <a:ext cx="11365991"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defTabSz="914247"/>
            <a:endParaRPr sz="1900" dirty="0">
              <a:solidFill>
                <a:prstClr val="white"/>
              </a:solidFill>
            </a:endParaRPr>
          </a:p>
        </p:txBody>
      </p:sp>
      <p:pic>
        <p:nvPicPr>
          <p:cNvPr id="2662"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3547" t="3462" r="4294" b="3415"/>
          <a:stretch/>
        </p:blipFill>
        <p:spPr>
          <a:xfrm>
            <a:off x="6780219" y="1984882"/>
            <a:ext cx="4419599" cy="4381417"/>
          </a:xfrm>
          <a:prstGeom prst="rect">
            <a:avLst/>
          </a:prstGeom>
        </p:spPr>
      </p:pic>
      <p:sp>
        <p:nvSpPr>
          <p:cNvPr id="2" name="Title 1"/>
          <p:cNvSpPr>
            <a:spLocks noGrp="1"/>
          </p:cNvSpPr>
          <p:nvPr>
            <p:ph type="ctrTitle" hasCustomPrompt="1"/>
          </p:nvPr>
        </p:nvSpPr>
        <p:spPr>
          <a:xfrm>
            <a:off x="914401" y="1984249"/>
            <a:ext cx="6399212" cy="642939"/>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401" y="2779785"/>
            <a:ext cx="5969442" cy="569343"/>
          </a:xfrm>
        </p:spPr>
        <p:txBody>
          <a:bodyPr lIns="0" tIns="0" rIns="0" bIns="0">
            <a:noAutofit/>
          </a:bodyPr>
          <a:lstStyle>
            <a:lvl1pPr marL="0" indent="0" algn="l">
              <a:spcBef>
                <a:spcPts val="0"/>
              </a:spcBef>
              <a:buNone/>
              <a:defRPr>
                <a:solidFill>
                  <a:srgbClr val="163D22"/>
                </a:solidFill>
              </a:defRPr>
            </a:lvl1pPr>
            <a:lvl2pPr marL="457121" indent="0" algn="ctr">
              <a:buNone/>
              <a:defRPr>
                <a:solidFill>
                  <a:schemeClr val="tx1">
                    <a:tint val="75000"/>
                  </a:schemeClr>
                </a:solidFill>
              </a:defRPr>
            </a:lvl2pPr>
            <a:lvl3pPr marL="914247" indent="0" algn="ctr">
              <a:buNone/>
              <a:defRPr>
                <a:solidFill>
                  <a:schemeClr val="tx1">
                    <a:tint val="75000"/>
                  </a:schemeClr>
                </a:solidFill>
              </a:defRPr>
            </a:lvl3pPr>
            <a:lvl4pPr marL="1371371" indent="0" algn="ctr">
              <a:buNone/>
              <a:defRPr>
                <a:solidFill>
                  <a:schemeClr val="tx1">
                    <a:tint val="75000"/>
                  </a:schemeClr>
                </a:solidFill>
              </a:defRPr>
            </a:lvl4pPr>
            <a:lvl5pPr marL="1828496" indent="0" algn="ctr">
              <a:buNone/>
              <a:defRPr>
                <a:solidFill>
                  <a:schemeClr val="tx1">
                    <a:tint val="75000"/>
                  </a:schemeClr>
                </a:solidFill>
              </a:defRPr>
            </a:lvl5pPr>
            <a:lvl6pPr marL="2285617" indent="0" algn="ctr">
              <a:buNone/>
              <a:defRPr>
                <a:solidFill>
                  <a:schemeClr val="tx1">
                    <a:tint val="75000"/>
                  </a:schemeClr>
                </a:solidFill>
              </a:defRPr>
            </a:lvl6pPr>
            <a:lvl7pPr marL="2742743" indent="0" algn="ctr">
              <a:buNone/>
              <a:defRPr>
                <a:solidFill>
                  <a:schemeClr val="tx1">
                    <a:tint val="75000"/>
                  </a:schemeClr>
                </a:solidFill>
              </a:defRPr>
            </a:lvl7pPr>
            <a:lvl8pPr marL="3199867" indent="0" algn="ctr">
              <a:buNone/>
              <a:defRPr>
                <a:solidFill>
                  <a:schemeClr val="tx1">
                    <a:tint val="75000"/>
                  </a:schemeClr>
                </a:solidFill>
              </a:defRPr>
            </a:lvl8pPr>
            <a:lvl9pPr marL="3656992" indent="0" algn="ctr">
              <a:buNone/>
              <a:defRPr>
                <a:solidFill>
                  <a:schemeClr val="tx1">
                    <a:tint val="75000"/>
                  </a:schemeClr>
                </a:solidFill>
              </a:defRPr>
            </a:lvl9pPr>
          </a:lstStyle>
          <a:p>
            <a:r>
              <a:t>Type Subtitle/Sub-brand/Business Here</a:t>
            </a:r>
          </a:p>
        </p:txBody>
      </p:sp>
    </p:spTree>
    <p:extLst>
      <p:ext uri="{BB962C8B-B14F-4D97-AF65-F5344CB8AC3E}">
        <p14:creationId xmlns:p14="http://schemas.microsoft.com/office/powerpoint/2010/main" val="342938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432423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te">
    <p:spTree>
      <p:nvGrpSpPr>
        <p:cNvPr id="1" name=""/>
        <p:cNvGrpSpPr/>
        <p:nvPr/>
      </p:nvGrpSpPr>
      <p:grpSpPr>
        <a:xfrm>
          <a:off x="0" y="0"/>
          <a:ext cx="0" cy="0"/>
          <a:chOff x="0" y="0"/>
          <a:chExt cx="0" cy="0"/>
        </a:xfrm>
      </p:grpSpPr>
      <p:pic>
        <p:nvPicPr>
          <p:cNvPr id="894"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46346" y="1700810"/>
            <a:ext cx="6742485" cy="4499876"/>
          </a:xfrm>
          <a:prstGeom prst="rect">
            <a:avLst/>
          </a:prstGeom>
        </p:spPr>
      </p:pic>
    </p:spTree>
    <p:extLst>
      <p:ext uri="{BB962C8B-B14F-4D97-AF65-F5344CB8AC3E}">
        <p14:creationId xmlns:p14="http://schemas.microsoft.com/office/powerpoint/2010/main" val="1317014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999" y="1322398"/>
            <a:ext cx="8654912"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4999" y="2698761"/>
            <a:ext cx="8654912" cy="714375"/>
          </a:xfrm>
        </p:spPr>
        <p:txBody>
          <a:bodyPr lIns="0" tIns="0" rIns="0" bIns="0" anchor="t">
            <a:noAutofit/>
          </a:bodyPr>
          <a:lstStyle>
            <a:lvl1pPr marL="0" indent="0">
              <a:spcBef>
                <a:spcPts val="0"/>
              </a:spcBef>
              <a:buNone/>
              <a:defRPr sz="2000" baseline="0">
                <a:solidFill>
                  <a:schemeClr val="tx1"/>
                </a:solidFill>
              </a:defRPr>
            </a:lvl1pPr>
            <a:lvl2pPr marL="457121" indent="0">
              <a:buNone/>
              <a:defRPr sz="1900">
                <a:solidFill>
                  <a:schemeClr val="tx1">
                    <a:tint val="75000"/>
                  </a:schemeClr>
                </a:solidFill>
              </a:defRPr>
            </a:lvl2pPr>
            <a:lvl3pPr marL="914247" indent="0">
              <a:buNone/>
              <a:defRPr sz="1600">
                <a:solidFill>
                  <a:schemeClr val="tx1">
                    <a:tint val="75000"/>
                  </a:schemeClr>
                </a:solidFill>
              </a:defRPr>
            </a:lvl3pPr>
            <a:lvl4pPr marL="1371371" indent="0">
              <a:buNone/>
              <a:defRPr sz="1500">
                <a:solidFill>
                  <a:schemeClr val="tx1">
                    <a:tint val="75000"/>
                  </a:schemeClr>
                </a:solidFill>
              </a:defRPr>
            </a:lvl4pPr>
            <a:lvl5pPr marL="1828496" indent="0">
              <a:buNone/>
              <a:defRPr sz="1500">
                <a:solidFill>
                  <a:schemeClr val="tx1">
                    <a:tint val="75000"/>
                  </a:schemeClr>
                </a:solidFill>
              </a:defRPr>
            </a:lvl5pPr>
            <a:lvl6pPr marL="2285617" indent="0">
              <a:buNone/>
              <a:defRPr sz="1500">
                <a:solidFill>
                  <a:schemeClr val="tx1">
                    <a:tint val="75000"/>
                  </a:schemeClr>
                </a:solidFill>
              </a:defRPr>
            </a:lvl6pPr>
            <a:lvl7pPr marL="2742743" indent="0">
              <a:buNone/>
              <a:defRPr sz="1500">
                <a:solidFill>
                  <a:schemeClr val="tx1">
                    <a:tint val="75000"/>
                  </a:schemeClr>
                </a:solidFill>
              </a:defRPr>
            </a:lvl7pPr>
            <a:lvl8pPr marL="3199867" indent="0">
              <a:buNone/>
              <a:defRPr sz="1500">
                <a:solidFill>
                  <a:schemeClr val="tx1">
                    <a:tint val="75000"/>
                  </a:schemeClr>
                </a:solidFill>
              </a:defRPr>
            </a:lvl8pPr>
            <a:lvl9pPr marL="3656992" indent="0">
              <a:buNone/>
              <a:defRPr sz="15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pic>
        <p:nvPicPr>
          <p:cNvPr id="9"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7138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303" y="1482732"/>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4298" y="1482732"/>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214041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303" y="1482728"/>
            <a:ext cx="5486400" cy="639763"/>
          </a:xfrm>
        </p:spPr>
        <p:txBody>
          <a:bodyPr anchor="b">
            <a:noAutofit/>
          </a:bodyPr>
          <a:lstStyle>
            <a:lvl1pPr marL="0" indent="0">
              <a:buNone/>
              <a:defRPr sz="2000" b="1"/>
            </a:lvl1pPr>
            <a:lvl2pPr marL="457121" indent="0">
              <a:buNone/>
              <a:defRPr sz="2000" b="1"/>
            </a:lvl2pPr>
            <a:lvl3pPr marL="914247" indent="0">
              <a:buNone/>
              <a:defRPr sz="1900" b="1"/>
            </a:lvl3pPr>
            <a:lvl4pPr marL="1371371" indent="0">
              <a:buNone/>
              <a:defRPr sz="1600" b="1"/>
            </a:lvl4pPr>
            <a:lvl5pPr marL="1828496" indent="0">
              <a:buNone/>
              <a:defRPr sz="1600" b="1"/>
            </a:lvl5pPr>
            <a:lvl6pPr marL="2285617" indent="0">
              <a:buNone/>
              <a:defRPr sz="1600" b="1"/>
            </a:lvl6pPr>
            <a:lvl7pPr marL="2742743" indent="0">
              <a:buNone/>
              <a:defRPr sz="1600" b="1"/>
            </a:lvl7pPr>
            <a:lvl8pPr marL="3199867" indent="0">
              <a:buNone/>
              <a:defRPr sz="1600" b="1"/>
            </a:lvl8pPr>
            <a:lvl9pPr marL="3656992" indent="0">
              <a:buNone/>
              <a:defRPr sz="1600" b="1"/>
            </a:lvl9pPr>
          </a:lstStyle>
          <a:p>
            <a:pPr lvl="0"/>
            <a:r>
              <a:rPr lang="en-US"/>
              <a:t>Click to edit Master text styles</a:t>
            </a:r>
          </a:p>
        </p:txBody>
      </p:sp>
      <p:sp>
        <p:nvSpPr>
          <p:cNvPr id="4" name="Content Placeholder 3"/>
          <p:cNvSpPr>
            <a:spLocks noGrp="1"/>
          </p:cNvSpPr>
          <p:nvPr>
            <p:ph sz="half" idx="2"/>
          </p:nvPr>
        </p:nvSpPr>
        <p:spPr>
          <a:xfrm>
            <a:off x="551303"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3912" y="1482728"/>
            <a:ext cx="5486400" cy="639763"/>
          </a:xfrm>
        </p:spPr>
        <p:txBody>
          <a:bodyPr anchor="b">
            <a:noAutofit/>
          </a:bodyPr>
          <a:lstStyle>
            <a:lvl1pPr marL="0" indent="0">
              <a:buNone/>
              <a:defRPr sz="2000" b="1"/>
            </a:lvl1pPr>
            <a:lvl2pPr marL="457121" indent="0">
              <a:buNone/>
              <a:defRPr sz="2000" b="1"/>
            </a:lvl2pPr>
            <a:lvl3pPr marL="914247" indent="0">
              <a:buNone/>
              <a:defRPr sz="1900" b="1"/>
            </a:lvl3pPr>
            <a:lvl4pPr marL="1371371" indent="0">
              <a:buNone/>
              <a:defRPr sz="1600" b="1"/>
            </a:lvl4pPr>
            <a:lvl5pPr marL="1828496" indent="0">
              <a:buNone/>
              <a:defRPr sz="1600" b="1"/>
            </a:lvl5pPr>
            <a:lvl6pPr marL="2285617" indent="0">
              <a:buNone/>
              <a:defRPr sz="1600" b="1"/>
            </a:lvl6pPr>
            <a:lvl7pPr marL="2742743" indent="0">
              <a:buNone/>
              <a:defRPr sz="1600" b="1"/>
            </a:lvl7pPr>
            <a:lvl8pPr marL="3199867" indent="0">
              <a:buNone/>
              <a:defRPr sz="1600" b="1"/>
            </a:lvl8pPr>
            <a:lvl9pPr marL="365699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3912"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5CBDBD4D-7B7B-4EC0-AB6E-424933B04FED}" type="slidenum">
              <a:rPr/>
              <a:pPr/>
              <a:t>‹#›</a:t>
            </a:fld>
            <a:endParaRPr dirty="0"/>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3695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999" y="1322411"/>
            <a:ext cx="8654912"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4999" y="2698779"/>
            <a:ext cx="8654912" cy="714375"/>
          </a:xfrm>
        </p:spPr>
        <p:txBody>
          <a:bodyPr lIns="0" tIns="0" rIns="0" bIns="0" anchor="t">
            <a:noAutofit/>
          </a:bodyPr>
          <a:lstStyle>
            <a:lvl1pPr marL="0" indent="0">
              <a:spcBef>
                <a:spcPts val="0"/>
              </a:spcBef>
              <a:buNone/>
              <a:defRPr sz="2000" baseline="0">
                <a:solidFill>
                  <a:schemeClr val="tx1"/>
                </a:solidFill>
              </a:defRPr>
            </a:lvl1pPr>
            <a:lvl2pPr marL="456961" indent="0">
              <a:buNone/>
              <a:defRPr sz="1900">
                <a:solidFill>
                  <a:schemeClr val="tx1">
                    <a:tint val="75000"/>
                  </a:schemeClr>
                </a:solidFill>
              </a:defRPr>
            </a:lvl2pPr>
            <a:lvl3pPr marL="913943" indent="0">
              <a:buNone/>
              <a:defRPr sz="1600">
                <a:solidFill>
                  <a:schemeClr val="tx1">
                    <a:tint val="75000"/>
                  </a:schemeClr>
                </a:solidFill>
              </a:defRPr>
            </a:lvl3pPr>
            <a:lvl4pPr marL="1370912" indent="0">
              <a:buNone/>
              <a:defRPr sz="1500">
                <a:solidFill>
                  <a:schemeClr val="tx1">
                    <a:tint val="75000"/>
                  </a:schemeClr>
                </a:solidFill>
              </a:defRPr>
            </a:lvl4pPr>
            <a:lvl5pPr marL="1827888" indent="0">
              <a:buNone/>
              <a:defRPr sz="1500">
                <a:solidFill>
                  <a:schemeClr val="tx1">
                    <a:tint val="75000"/>
                  </a:schemeClr>
                </a:solidFill>
              </a:defRPr>
            </a:lvl5pPr>
            <a:lvl6pPr marL="2284849" indent="0">
              <a:buNone/>
              <a:defRPr sz="1500">
                <a:solidFill>
                  <a:schemeClr val="tx1">
                    <a:tint val="75000"/>
                  </a:schemeClr>
                </a:solidFill>
              </a:defRPr>
            </a:lvl6pPr>
            <a:lvl7pPr marL="2741828" indent="0">
              <a:buNone/>
              <a:defRPr sz="1500">
                <a:solidFill>
                  <a:schemeClr val="tx1">
                    <a:tint val="75000"/>
                  </a:schemeClr>
                </a:solidFill>
              </a:defRPr>
            </a:lvl7pPr>
            <a:lvl8pPr marL="3198800" indent="0">
              <a:buNone/>
              <a:defRPr sz="1500">
                <a:solidFill>
                  <a:schemeClr val="tx1">
                    <a:tint val="75000"/>
                  </a:schemeClr>
                </a:solidFill>
              </a:defRPr>
            </a:lvl8pPr>
            <a:lvl9pPr marL="3655776" indent="0">
              <a:buNone/>
              <a:defRPr sz="15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pic>
        <p:nvPicPr>
          <p:cNvPr id="9" name="Picture 5"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8462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4179497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890729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2" y="1482724"/>
            <a:ext cx="7239000" cy="4689475"/>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305" y="1482724"/>
            <a:ext cx="3705319" cy="4689475"/>
          </a:xfrm>
        </p:spPr>
        <p:txBody>
          <a:bodyPr>
            <a:noAutofit/>
          </a:bodyPr>
          <a:lstStyle>
            <a:lvl1pPr marL="0" indent="0">
              <a:buNone/>
              <a:defRPr sz="1500"/>
            </a:lvl1pPr>
            <a:lvl2pPr marL="457121" indent="0">
              <a:buNone/>
              <a:defRPr sz="1200"/>
            </a:lvl2pPr>
            <a:lvl3pPr marL="914247" indent="0">
              <a:buNone/>
              <a:defRPr sz="1100"/>
            </a:lvl3pPr>
            <a:lvl4pPr marL="1371371" indent="0">
              <a:buNone/>
              <a:defRPr sz="900"/>
            </a:lvl4pPr>
            <a:lvl5pPr marL="1828496" indent="0">
              <a:buNone/>
              <a:defRPr sz="900"/>
            </a:lvl5pPr>
            <a:lvl6pPr marL="2285617" indent="0">
              <a:buNone/>
              <a:defRPr sz="900"/>
            </a:lvl6pPr>
            <a:lvl7pPr marL="2742743" indent="0">
              <a:buNone/>
              <a:defRPr sz="900"/>
            </a:lvl7pPr>
            <a:lvl8pPr marL="3199867" indent="0">
              <a:buNone/>
              <a:defRPr sz="900"/>
            </a:lvl8pPr>
            <a:lvl9pPr marL="3656992"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944520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04" y="1482730"/>
            <a:ext cx="11091672" cy="4308475"/>
          </a:xfrm>
        </p:spPr>
        <p:txBody>
          <a:bodyPr/>
          <a:lstStyle>
            <a:lvl1pPr marL="0" indent="0">
              <a:buNone/>
              <a:defRPr sz="3200"/>
            </a:lvl1pPr>
            <a:lvl2pPr marL="457121" indent="0">
              <a:buNone/>
              <a:defRPr sz="2800"/>
            </a:lvl2pPr>
            <a:lvl3pPr marL="914247" indent="0">
              <a:buNone/>
              <a:defRPr sz="2400"/>
            </a:lvl3pPr>
            <a:lvl4pPr marL="1371371" indent="0">
              <a:buNone/>
              <a:defRPr sz="2000"/>
            </a:lvl4pPr>
            <a:lvl5pPr marL="1828496" indent="0">
              <a:buNone/>
              <a:defRPr sz="2000"/>
            </a:lvl5pPr>
            <a:lvl6pPr marL="2285617" indent="0">
              <a:buNone/>
              <a:defRPr sz="2000"/>
            </a:lvl6pPr>
            <a:lvl7pPr marL="2742743" indent="0">
              <a:buNone/>
              <a:defRPr sz="2000"/>
            </a:lvl7pPr>
            <a:lvl8pPr marL="3199867" indent="0">
              <a:buNone/>
              <a:defRPr sz="2000"/>
            </a:lvl8pPr>
            <a:lvl9pPr marL="3656992"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51304" y="5867400"/>
            <a:ext cx="11091672" cy="304800"/>
          </a:xfrm>
        </p:spPr>
        <p:txBody>
          <a:bodyPr>
            <a:noAutofit/>
          </a:bodyPr>
          <a:lstStyle>
            <a:lvl1pPr marL="0" indent="0">
              <a:buNone/>
              <a:defRPr sz="1500"/>
            </a:lvl1pPr>
            <a:lvl2pPr marL="457121" indent="0">
              <a:buNone/>
              <a:defRPr sz="1200"/>
            </a:lvl2pPr>
            <a:lvl3pPr marL="914247" indent="0">
              <a:buNone/>
              <a:defRPr sz="1100"/>
            </a:lvl3pPr>
            <a:lvl4pPr marL="1371371" indent="0">
              <a:buNone/>
              <a:defRPr sz="900"/>
            </a:lvl4pPr>
            <a:lvl5pPr marL="1828496" indent="0">
              <a:buNone/>
              <a:defRPr sz="900"/>
            </a:lvl5pPr>
            <a:lvl6pPr marL="2285617" indent="0">
              <a:buNone/>
              <a:defRPr sz="900"/>
            </a:lvl6pPr>
            <a:lvl7pPr marL="2742743" indent="0">
              <a:buNone/>
              <a:defRPr sz="900"/>
            </a:lvl7pPr>
            <a:lvl8pPr marL="3199867" indent="0">
              <a:buNone/>
              <a:defRPr sz="900"/>
            </a:lvl8pPr>
            <a:lvl9pPr marL="3656992"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4490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437939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3948" y="1189041"/>
            <a:ext cx="1726750" cy="4983163"/>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307" y="1189041"/>
            <a:ext cx="9200711"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49843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301" y="1482729"/>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4298" y="1482729"/>
            <a:ext cx="5486400" cy="4689475"/>
          </a:xfrm>
        </p:spPr>
        <p:txBody>
          <a:bodyPr/>
          <a:lstStyle>
            <a:lvl1pPr>
              <a:defRPr sz="2000"/>
            </a:lvl1pPr>
            <a:lvl2pPr>
              <a:defRPr sz="19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65962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301" y="1482725"/>
            <a:ext cx="5486400" cy="639763"/>
          </a:xfrm>
        </p:spPr>
        <p:txBody>
          <a:bodyPr anchor="b">
            <a:noAutofit/>
          </a:bodyPr>
          <a:lstStyle>
            <a:lvl1pPr marL="0" indent="0">
              <a:buNone/>
              <a:defRPr sz="2000" b="1"/>
            </a:lvl1pPr>
            <a:lvl2pPr marL="456961" indent="0">
              <a:buNone/>
              <a:defRPr sz="2000" b="1"/>
            </a:lvl2pPr>
            <a:lvl3pPr marL="913943" indent="0">
              <a:buNone/>
              <a:defRPr sz="1900" b="1"/>
            </a:lvl3pPr>
            <a:lvl4pPr marL="1370912" indent="0">
              <a:buNone/>
              <a:defRPr sz="1600" b="1"/>
            </a:lvl4pPr>
            <a:lvl5pPr marL="1827888" indent="0">
              <a:buNone/>
              <a:defRPr sz="1600" b="1"/>
            </a:lvl5pPr>
            <a:lvl6pPr marL="2284849" indent="0">
              <a:buNone/>
              <a:defRPr sz="1600" b="1"/>
            </a:lvl6pPr>
            <a:lvl7pPr marL="2741828" indent="0">
              <a:buNone/>
              <a:defRPr sz="1600" b="1"/>
            </a:lvl7pPr>
            <a:lvl8pPr marL="3198800" indent="0">
              <a:buNone/>
              <a:defRPr sz="1600" b="1"/>
            </a:lvl8pPr>
            <a:lvl9pPr marL="3655776" indent="0">
              <a:buNone/>
              <a:defRPr sz="1600" b="1"/>
            </a:lvl9pPr>
          </a:lstStyle>
          <a:p>
            <a:pPr lvl="0"/>
            <a:r>
              <a:rPr lang="en-US"/>
              <a:t>Click to edit Master text styles</a:t>
            </a:r>
          </a:p>
        </p:txBody>
      </p:sp>
      <p:sp>
        <p:nvSpPr>
          <p:cNvPr id="4" name="Content Placeholder 3"/>
          <p:cNvSpPr>
            <a:spLocks noGrp="1"/>
          </p:cNvSpPr>
          <p:nvPr>
            <p:ph sz="half" idx="2"/>
          </p:nvPr>
        </p:nvSpPr>
        <p:spPr>
          <a:xfrm>
            <a:off x="551301"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3912" y="1482725"/>
            <a:ext cx="5486400" cy="639763"/>
          </a:xfrm>
        </p:spPr>
        <p:txBody>
          <a:bodyPr anchor="b">
            <a:noAutofit/>
          </a:bodyPr>
          <a:lstStyle>
            <a:lvl1pPr marL="0" indent="0">
              <a:buNone/>
              <a:defRPr sz="2000" b="1"/>
            </a:lvl1pPr>
            <a:lvl2pPr marL="456961" indent="0">
              <a:buNone/>
              <a:defRPr sz="2000" b="1"/>
            </a:lvl2pPr>
            <a:lvl3pPr marL="913943" indent="0">
              <a:buNone/>
              <a:defRPr sz="1900" b="1"/>
            </a:lvl3pPr>
            <a:lvl4pPr marL="1370912" indent="0">
              <a:buNone/>
              <a:defRPr sz="1600" b="1"/>
            </a:lvl4pPr>
            <a:lvl5pPr marL="1827888" indent="0">
              <a:buNone/>
              <a:defRPr sz="1600" b="1"/>
            </a:lvl5pPr>
            <a:lvl6pPr marL="2284849" indent="0">
              <a:buNone/>
              <a:defRPr sz="1600" b="1"/>
            </a:lvl6pPr>
            <a:lvl7pPr marL="2741828" indent="0">
              <a:buNone/>
              <a:defRPr sz="1600" b="1"/>
            </a:lvl7pPr>
            <a:lvl8pPr marL="3198800" indent="0">
              <a:buNone/>
              <a:defRPr sz="1600" b="1"/>
            </a:lvl8pPr>
            <a:lvl9pPr marL="365577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3912" y="2220912"/>
            <a:ext cx="5486400" cy="3951288"/>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5CBDBD4D-7B7B-4EC0-AB6E-424933B04FED}" type="slidenum">
              <a:rPr/>
              <a:pPr/>
              <a:t>‹#›</a:t>
            </a:fld>
            <a:endParaRPr dirty="0"/>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7269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3419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95489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2" y="1482724"/>
            <a:ext cx="7239000" cy="4689475"/>
          </a:xfrm>
        </p:spPr>
        <p:txBody>
          <a:bodyPr>
            <a:noAutofit/>
          </a:bodyPr>
          <a:lstStyle>
            <a:lvl1pPr>
              <a:defRPr sz="20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318" y="1482724"/>
            <a:ext cx="3705319" cy="4689475"/>
          </a:xfrm>
        </p:spPr>
        <p:txBody>
          <a:bodyPr>
            <a:noAutofit/>
          </a:bodyPr>
          <a:lstStyle>
            <a:lvl1pPr marL="0" indent="0">
              <a:buNone/>
              <a:defRPr sz="1500"/>
            </a:lvl1pPr>
            <a:lvl2pPr marL="456961" indent="0">
              <a:buNone/>
              <a:defRPr sz="1200"/>
            </a:lvl2pPr>
            <a:lvl3pPr marL="913943" indent="0">
              <a:buNone/>
              <a:defRPr sz="1100"/>
            </a:lvl3pPr>
            <a:lvl4pPr marL="1370912" indent="0">
              <a:buNone/>
              <a:defRPr sz="900"/>
            </a:lvl4pPr>
            <a:lvl5pPr marL="1827888" indent="0">
              <a:buNone/>
              <a:defRPr sz="900"/>
            </a:lvl5pPr>
            <a:lvl6pPr marL="2284849" indent="0">
              <a:buNone/>
              <a:defRPr sz="900"/>
            </a:lvl6pPr>
            <a:lvl7pPr marL="2741828" indent="0">
              <a:buNone/>
              <a:defRPr sz="900"/>
            </a:lvl7pPr>
            <a:lvl8pPr marL="3198800" indent="0">
              <a:buNone/>
              <a:defRPr sz="900"/>
            </a:lvl8pPr>
            <a:lvl9pPr marL="3655776"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75302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02" y="1482729"/>
            <a:ext cx="11091672" cy="4308475"/>
          </a:xfrm>
        </p:spPr>
        <p:txBody>
          <a:bodyPr/>
          <a:lstStyle>
            <a:lvl1pPr marL="0" indent="0">
              <a:buNone/>
              <a:defRPr sz="3200"/>
            </a:lvl1pPr>
            <a:lvl2pPr marL="456961" indent="0">
              <a:buNone/>
              <a:defRPr sz="2800"/>
            </a:lvl2pPr>
            <a:lvl3pPr marL="913943" indent="0">
              <a:buNone/>
              <a:defRPr sz="2400"/>
            </a:lvl3pPr>
            <a:lvl4pPr marL="1370912" indent="0">
              <a:buNone/>
              <a:defRPr sz="2000"/>
            </a:lvl4pPr>
            <a:lvl5pPr marL="1827888" indent="0">
              <a:buNone/>
              <a:defRPr sz="2000"/>
            </a:lvl5pPr>
            <a:lvl6pPr marL="2284849" indent="0">
              <a:buNone/>
              <a:defRPr sz="2000"/>
            </a:lvl6pPr>
            <a:lvl7pPr marL="2741828" indent="0">
              <a:buNone/>
              <a:defRPr sz="2000"/>
            </a:lvl7pPr>
            <a:lvl8pPr marL="3198800" indent="0">
              <a:buNone/>
              <a:defRPr sz="2000"/>
            </a:lvl8pPr>
            <a:lvl9pPr marL="3655776"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51302" y="5867400"/>
            <a:ext cx="11091672" cy="304800"/>
          </a:xfrm>
        </p:spPr>
        <p:txBody>
          <a:bodyPr>
            <a:noAutofit/>
          </a:bodyPr>
          <a:lstStyle>
            <a:lvl1pPr marL="0" indent="0">
              <a:buNone/>
              <a:defRPr sz="1500"/>
            </a:lvl1pPr>
            <a:lvl2pPr marL="456961" indent="0">
              <a:buNone/>
              <a:defRPr sz="1200"/>
            </a:lvl2pPr>
            <a:lvl3pPr marL="913943" indent="0">
              <a:buNone/>
              <a:defRPr sz="1100"/>
            </a:lvl3pPr>
            <a:lvl4pPr marL="1370912" indent="0">
              <a:buNone/>
              <a:defRPr sz="900"/>
            </a:lvl4pPr>
            <a:lvl5pPr marL="1827888" indent="0">
              <a:buNone/>
              <a:defRPr sz="900"/>
            </a:lvl5pPr>
            <a:lvl6pPr marL="2284849" indent="0">
              <a:buNone/>
              <a:defRPr sz="900"/>
            </a:lvl6pPr>
            <a:lvl7pPr marL="2741828" indent="0">
              <a:buNone/>
              <a:defRPr sz="900"/>
            </a:lvl7pPr>
            <a:lvl8pPr marL="3198800" indent="0">
              <a:buNone/>
              <a:defRPr sz="900"/>
            </a:lvl8pPr>
            <a:lvl9pPr marL="3655776"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69044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7.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0" y="6766560"/>
            <a:ext cx="12188825"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defTabSz="913943"/>
            <a:endParaRPr sz="1900" dirty="0">
              <a:solidFill>
                <a:prstClr val="white"/>
              </a:solidFill>
            </a:endParaRPr>
          </a:p>
        </p:txBody>
      </p:sp>
      <p:sp>
        <p:nvSpPr>
          <p:cNvPr id="2" name="Title Placeholder 1"/>
          <p:cNvSpPr>
            <a:spLocks noGrp="1"/>
          </p:cNvSpPr>
          <p:nvPr>
            <p:ph type="title"/>
          </p:nvPr>
        </p:nvSpPr>
        <p:spPr>
          <a:xfrm>
            <a:off x="551301" y="381008"/>
            <a:ext cx="10058400" cy="808039"/>
          </a:xfrm>
          <a:prstGeom prst="rect">
            <a:avLst/>
          </a:prstGeom>
        </p:spPr>
        <p:txBody>
          <a:bodyPr vert="horz" lIns="91392" tIns="45697" rIns="91392" bIns="45697"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2" y="1482725"/>
            <a:ext cx="11089399" cy="4689475"/>
          </a:xfrm>
          <a:prstGeom prst="rect">
            <a:avLst/>
          </a:prstGeom>
        </p:spPr>
        <p:txBody>
          <a:bodyPr vert="horz" lIns="91392" tIns="45697" rIns="91392" bIns="45697"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0" y="6573839"/>
            <a:ext cx="1179733" cy="182880"/>
          </a:xfrm>
          <a:prstGeom prst="rect">
            <a:avLst/>
          </a:prstGeom>
        </p:spPr>
        <p:txBody>
          <a:bodyPr vert="horz" lIns="91392" tIns="45697" rIns="91392" bIns="45697" rtlCol="0" anchor="ctr"/>
          <a:lstStyle>
            <a:lvl1pPr algn="l">
              <a:defRPr sz="1100">
                <a:solidFill>
                  <a:srgbClr val="6A737B"/>
                </a:solidFill>
              </a:defRPr>
            </a:lvl1pPr>
          </a:lstStyle>
          <a:p>
            <a:pPr defTabSz="913943"/>
            <a:endParaRPr lang="en-US" dirty="0"/>
          </a:p>
        </p:txBody>
      </p:sp>
      <p:sp>
        <p:nvSpPr>
          <p:cNvPr id="5" name="Footer Placeholder 4"/>
          <p:cNvSpPr>
            <a:spLocks noGrp="1"/>
          </p:cNvSpPr>
          <p:nvPr>
            <p:ph type="ftr" sz="quarter" idx="3"/>
          </p:nvPr>
        </p:nvSpPr>
        <p:spPr>
          <a:xfrm>
            <a:off x="551302" y="6573839"/>
            <a:ext cx="6805427" cy="182880"/>
          </a:xfrm>
          <a:prstGeom prst="rect">
            <a:avLst/>
          </a:prstGeom>
        </p:spPr>
        <p:txBody>
          <a:bodyPr vert="horz" lIns="91392" tIns="45697" rIns="91392" bIns="45697" rtlCol="0" anchor="ctr"/>
          <a:lstStyle>
            <a:lvl1pPr algn="l">
              <a:defRPr sz="1100" b="0">
                <a:solidFill>
                  <a:srgbClr val="6A737B"/>
                </a:solidFill>
              </a:defRPr>
            </a:lvl1pPr>
          </a:lstStyle>
          <a:p>
            <a:pPr defTabSz="913943"/>
            <a:endParaRPr lang="en-US" dirty="0"/>
          </a:p>
        </p:txBody>
      </p:sp>
      <p:sp>
        <p:nvSpPr>
          <p:cNvPr id="6" name="Slide Number Placeholder 5"/>
          <p:cNvSpPr>
            <a:spLocks noGrp="1"/>
          </p:cNvSpPr>
          <p:nvPr>
            <p:ph type="sldNum" sz="quarter" idx="4"/>
          </p:nvPr>
        </p:nvSpPr>
        <p:spPr>
          <a:xfrm>
            <a:off x="10930794" y="6573839"/>
            <a:ext cx="925802" cy="182880"/>
          </a:xfrm>
          <a:prstGeom prst="rect">
            <a:avLst/>
          </a:prstGeom>
        </p:spPr>
        <p:txBody>
          <a:bodyPr vert="horz" lIns="91392" tIns="45697" rIns="91392" bIns="45697" rtlCol="0" anchor="ctr"/>
          <a:lstStyle>
            <a:lvl1pPr algn="r">
              <a:defRPr sz="1100">
                <a:solidFill>
                  <a:srgbClr val="163D22"/>
                </a:solidFill>
              </a:defRPr>
            </a:lvl1pPr>
          </a:lstStyle>
          <a:p>
            <a:pPr defTabSz="913943"/>
            <a:fld id="{5CBDBD4D-7B7B-4EC0-AB6E-424933B04FED}" type="slidenum">
              <a:rPr lang="en-US" smtClean="0"/>
              <a:pPr defTabSz="913943"/>
              <a:t>‹#›</a:t>
            </a:fld>
            <a:endParaRPr lang="en-US" dirty="0"/>
          </a:p>
        </p:txBody>
      </p:sp>
      <p:pic>
        <p:nvPicPr>
          <p:cNvPr id="76" name="Picture 14" descr="TD Logo B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47026" y="555628"/>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hidden">
          <a:xfrm>
            <a:off x="11147026" y="555628"/>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p:nvSpPr>
        <p:spPr>
          <a:xfrm>
            <a:off x="0" y="6503078"/>
            <a:ext cx="1000498" cy="370055"/>
          </a:xfrm>
          <a:prstGeom prst="rect">
            <a:avLst/>
          </a:prstGeom>
          <a:noFill/>
        </p:spPr>
        <p:txBody>
          <a:bodyPr vert="horz" wrap="none" lIns="91392" tIns="45697" rIns="91392" bIns="45697" rtlCol="0">
            <a:spAutoFit/>
          </a:bodyPr>
          <a:lstStyle/>
          <a:p>
            <a:pPr defTabSz="913943">
              <a:lnSpc>
                <a:spcPct val="95000"/>
              </a:lnSpc>
            </a:pPr>
            <a:r>
              <a:rPr lang="en-US" sz="1900" dirty="0">
                <a:solidFill>
                  <a:srgbClr val="6A737B"/>
                </a:solidFill>
              </a:rPr>
              <a:t>Internal</a:t>
            </a:r>
          </a:p>
        </p:txBody>
      </p:sp>
    </p:spTree>
    <p:extLst>
      <p:ext uri="{BB962C8B-B14F-4D97-AF65-F5344CB8AC3E}">
        <p14:creationId xmlns:p14="http://schemas.microsoft.com/office/powerpoint/2010/main" val="3048933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3943"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624" indent="-237624" algn="l" defTabSz="913943"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272" indent="-173640" algn="l" defTabSz="913943"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2pPr>
      <a:lvl3pPr marL="575785" indent="-164511" algn="l" defTabSz="913943"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3pPr>
      <a:lvl4pPr marL="749426" indent="-173640" algn="l" defTabSz="913943"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4pPr>
      <a:lvl5pPr marL="913943" indent="-164511" algn="l" defTabSz="913943"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5pPr>
      <a:lvl6pPr marL="913943" indent="-164511" algn="l" defTabSz="913943"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6pPr>
      <a:lvl7pPr marL="913943" indent="-164511" algn="l" defTabSz="913943"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7pPr>
      <a:lvl8pPr marL="913943" indent="-164511" algn="l" defTabSz="913943"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8pPr>
      <a:lvl9pPr marL="913943" indent="-164511" algn="l" defTabSz="913943"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9pPr>
    </p:bodyStyle>
    <p:otherStyle>
      <a:defPPr>
        <a:defRPr/>
      </a:defPPr>
      <a:lvl1pPr marL="0" algn="l" defTabSz="913943" rtl="0" eaLnBrk="1" latinLnBrk="0" hangingPunct="1">
        <a:defRPr sz="1900" kern="1200">
          <a:solidFill>
            <a:schemeClr val="tx1"/>
          </a:solidFill>
          <a:latin typeface="+mn-lt"/>
          <a:ea typeface="+mn-ea"/>
          <a:cs typeface="+mn-cs"/>
        </a:defRPr>
      </a:lvl1pPr>
      <a:lvl2pPr marL="456961" algn="l" defTabSz="913943" rtl="0" eaLnBrk="1" latinLnBrk="0" hangingPunct="1">
        <a:defRPr sz="1900" kern="1200">
          <a:solidFill>
            <a:schemeClr val="tx1"/>
          </a:solidFill>
          <a:latin typeface="+mn-lt"/>
          <a:ea typeface="+mn-ea"/>
          <a:cs typeface="+mn-cs"/>
        </a:defRPr>
      </a:lvl2pPr>
      <a:lvl3pPr marL="913943" algn="l" defTabSz="913943" rtl="0" eaLnBrk="1" latinLnBrk="0" hangingPunct="1">
        <a:defRPr sz="1900" kern="1200">
          <a:solidFill>
            <a:schemeClr val="tx1"/>
          </a:solidFill>
          <a:latin typeface="+mn-lt"/>
          <a:ea typeface="+mn-ea"/>
          <a:cs typeface="+mn-cs"/>
        </a:defRPr>
      </a:lvl3pPr>
      <a:lvl4pPr marL="1370912" algn="l" defTabSz="913943" rtl="0" eaLnBrk="1" latinLnBrk="0" hangingPunct="1">
        <a:defRPr sz="1900" kern="1200">
          <a:solidFill>
            <a:schemeClr val="tx1"/>
          </a:solidFill>
          <a:latin typeface="+mn-lt"/>
          <a:ea typeface="+mn-ea"/>
          <a:cs typeface="+mn-cs"/>
        </a:defRPr>
      </a:lvl4pPr>
      <a:lvl5pPr marL="1827888" algn="l" defTabSz="913943" rtl="0" eaLnBrk="1" latinLnBrk="0" hangingPunct="1">
        <a:defRPr sz="1900" kern="1200">
          <a:solidFill>
            <a:schemeClr val="tx1"/>
          </a:solidFill>
          <a:latin typeface="+mn-lt"/>
          <a:ea typeface="+mn-ea"/>
          <a:cs typeface="+mn-cs"/>
        </a:defRPr>
      </a:lvl5pPr>
      <a:lvl6pPr marL="2284849" algn="l" defTabSz="913943" rtl="0" eaLnBrk="1" latinLnBrk="0" hangingPunct="1">
        <a:defRPr sz="1900" kern="1200">
          <a:solidFill>
            <a:schemeClr val="tx1"/>
          </a:solidFill>
          <a:latin typeface="+mn-lt"/>
          <a:ea typeface="+mn-ea"/>
          <a:cs typeface="+mn-cs"/>
        </a:defRPr>
      </a:lvl6pPr>
      <a:lvl7pPr marL="2741828" algn="l" defTabSz="913943" rtl="0" eaLnBrk="1" latinLnBrk="0" hangingPunct="1">
        <a:defRPr sz="1900" kern="1200">
          <a:solidFill>
            <a:schemeClr val="tx1"/>
          </a:solidFill>
          <a:latin typeface="+mn-lt"/>
          <a:ea typeface="+mn-ea"/>
          <a:cs typeface="+mn-cs"/>
        </a:defRPr>
      </a:lvl7pPr>
      <a:lvl8pPr marL="3198800" algn="l" defTabSz="913943" rtl="0" eaLnBrk="1" latinLnBrk="0" hangingPunct="1">
        <a:defRPr sz="1900" kern="1200">
          <a:solidFill>
            <a:schemeClr val="tx1"/>
          </a:solidFill>
          <a:latin typeface="+mn-lt"/>
          <a:ea typeface="+mn-ea"/>
          <a:cs typeface="+mn-cs"/>
        </a:defRPr>
      </a:lvl8pPr>
      <a:lvl9pPr marL="3655776" algn="l" defTabSz="91394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3" y="6766560"/>
            <a:ext cx="12188825"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defTabSz="914247"/>
            <a:endParaRPr sz="1900" dirty="0">
              <a:solidFill>
                <a:prstClr val="white"/>
              </a:solidFill>
            </a:endParaRPr>
          </a:p>
        </p:txBody>
      </p:sp>
      <p:sp>
        <p:nvSpPr>
          <p:cNvPr id="2" name="Title Placeholder 1"/>
          <p:cNvSpPr>
            <a:spLocks noGrp="1"/>
          </p:cNvSpPr>
          <p:nvPr>
            <p:ph type="title"/>
          </p:nvPr>
        </p:nvSpPr>
        <p:spPr>
          <a:xfrm>
            <a:off x="551301" y="381008"/>
            <a:ext cx="10058400" cy="808039"/>
          </a:xfrm>
          <a:prstGeom prst="rect">
            <a:avLst/>
          </a:prstGeom>
        </p:spPr>
        <p:txBody>
          <a:bodyPr vert="horz" lIns="91424" tIns="45713" rIns="91424" bIns="45713"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5" y="1482729"/>
            <a:ext cx="11089399" cy="4689475"/>
          </a:xfrm>
          <a:prstGeom prst="rect">
            <a:avLst/>
          </a:prstGeom>
        </p:spPr>
        <p:txBody>
          <a:bodyPr vert="horz" lIns="91424" tIns="45713" rIns="91424" bIns="45713"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3" y="6573839"/>
            <a:ext cx="1179733" cy="182880"/>
          </a:xfrm>
          <a:prstGeom prst="rect">
            <a:avLst/>
          </a:prstGeom>
        </p:spPr>
        <p:txBody>
          <a:bodyPr vert="horz" lIns="91424" tIns="45713" rIns="91424" bIns="45713" rtlCol="0" anchor="ctr"/>
          <a:lstStyle>
            <a:lvl1pPr algn="l">
              <a:defRPr sz="1100">
                <a:solidFill>
                  <a:srgbClr val="6A737B"/>
                </a:solidFill>
              </a:defRPr>
            </a:lvl1pPr>
          </a:lstStyle>
          <a:p>
            <a:pPr defTabSz="914247"/>
            <a:endParaRPr lang="en-US" dirty="0"/>
          </a:p>
        </p:txBody>
      </p:sp>
      <p:sp>
        <p:nvSpPr>
          <p:cNvPr id="5" name="Footer Placeholder 4"/>
          <p:cNvSpPr>
            <a:spLocks noGrp="1"/>
          </p:cNvSpPr>
          <p:nvPr>
            <p:ph type="ftr" sz="quarter" idx="3"/>
          </p:nvPr>
        </p:nvSpPr>
        <p:spPr>
          <a:xfrm>
            <a:off x="551305" y="6573839"/>
            <a:ext cx="6805427" cy="182880"/>
          </a:xfrm>
          <a:prstGeom prst="rect">
            <a:avLst/>
          </a:prstGeom>
        </p:spPr>
        <p:txBody>
          <a:bodyPr vert="horz" lIns="91424" tIns="45713" rIns="91424" bIns="45713" rtlCol="0" anchor="ctr"/>
          <a:lstStyle>
            <a:lvl1pPr algn="l">
              <a:defRPr sz="1100" b="0">
                <a:solidFill>
                  <a:srgbClr val="6A737B"/>
                </a:solidFill>
              </a:defRPr>
            </a:lvl1pPr>
          </a:lstStyle>
          <a:p>
            <a:pPr defTabSz="914247"/>
            <a:endParaRPr lang="en-US" dirty="0"/>
          </a:p>
        </p:txBody>
      </p:sp>
      <p:sp>
        <p:nvSpPr>
          <p:cNvPr id="6" name="Slide Number Placeholder 5"/>
          <p:cNvSpPr>
            <a:spLocks noGrp="1"/>
          </p:cNvSpPr>
          <p:nvPr>
            <p:ph type="sldNum" sz="quarter" idx="4"/>
          </p:nvPr>
        </p:nvSpPr>
        <p:spPr>
          <a:xfrm>
            <a:off x="10930794" y="6573839"/>
            <a:ext cx="925802" cy="182880"/>
          </a:xfrm>
          <a:prstGeom prst="rect">
            <a:avLst/>
          </a:prstGeom>
        </p:spPr>
        <p:txBody>
          <a:bodyPr vert="horz" lIns="91424" tIns="45713" rIns="91424" bIns="45713" rtlCol="0" anchor="ctr"/>
          <a:lstStyle>
            <a:lvl1pPr algn="r">
              <a:defRPr sz="1100">
                <a:solidFill>
                  <a:srgbClr val="163D22"/>
                </a:solidFill>
              </a:defRPr>
            </a:lvl1pPr>
          </a:lstStyle>
          <a:p>
            <a:pPr defTabSz="914247"/>
            <a:fld id="{5CBDBD4D-7B7B-4EC0-AB6E-424933B04FED}" type="slidenum">
              <a:rPr lang="en-US" smtClean="0"/>
              <a:pPr defTabSz="914247"/>
              <a:t>‹#›</a:t>
            </a:fld>
            <a:endParaRPr lang="en-US" dirty="0"/>
          </a:p>
        </p:txBody>
      </p:sp>
      <p:pic>
        <p:nvPicPr>
          <p:cNvPr id="76" name="Picture 14"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6993" y="55563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6993" y="55563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p:nvSpPr>
        <p:spPr>
          <a:xfrm>
            <a:off x="0" y="6519419"/>
            <a:ext cx="1000571" cy="370091"/>
          </a:xfrm>
          <a:prstGeom prst="rect">
            <a:avLst/>
          </a:prstGeom>
          <a:noFill/>
        </p:spPr>
        <p:txBody>
          <a:bodyPr vert="horz" wrap="none" lIns="91424" tIns="45713" rIns="91424" bIns="45713" rtlCol="0">
            <a:spAutoFit/>
          </a:bodyPr>
          <a:lstStyle/>
          <a:p>
            <a:pPr defTabSz="914247">
              <a:lnSpc>
                <a:spcPct val="95000"/>
              </a:lnSpc>
            </a:pPr>
            <a:r>
              <a:rPr lang="en-US" sz="1900" dirty="0">
                <a:solidFill>
                  <a:srgbClr val="6A737B"/>
                </a:solidFill>
              </a:rPr>
              <a:t>Internal</a:t>
            </a:r>
          </a:p>
        </p:txBody>
      </p:sp>
      <p:sp>
        <p:nvSpPr>
          <p:cNvPr id="8" name="MSIPCM6b544006a35adb4e2a768874" descr="{&quot;HashCode&quot;:-1263070294,&quot;Placement&quot;:&quot;Footer&quot;,&quot;Top&quot;:522.0343,&quot;Left&quot;:0.0}"/>
          <p:cNvSpPr txBox="1"/>
          <p:nvPr/>
        </p:nvSpPr>
        <p:spPr>
          <a:xfrm>
            <a:off x="3" y="6685445"/>
            <a:ext cx="511571" cy="116955"/>
          </a:xfrm>
          <a:prstGeom prst="rect">
            <a:avLst/>
          </a:prstGeom>
          <a:noFill/>
        </p:spPr>
        <p:txBody>
          <a:bodyPr vert="horz" wrap="none" lIns="91424" tIns="0" rIns="91424" bIns="0" rtlCol="0" anchor="ctr" anchorCtr="1">
            <a:spAutoFit/>
          </a:bodyPr>
          <a:lstStyle/>
          <a:p>
            <a:pPr defTabSz="914247">
              <a:lnSpc>
                <a:spcPct val="95000"/>
              </a:lnSpc>
            </a:pPr>
            <a:r>
              <a:rPr lang="en-US" sz="800" dirty="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073914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247"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04" indent="-237704" algn="l" defTabSz="914247"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11" indent="-173704"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2pPr>
      <a:lvl3pPr marL="575977" indent="-164565"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3pPr>
      <a:lvl4pPr marL="749682" indent="-173704"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4pPr>
      <a:lvl5pPr marL="914247" indent="-164565"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5pPr>
      <a:lvl6pPr marL="914247" indent="-164565" algn="l" defTabSz="914247"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6pPr>
      <a:lvl7pPr marL="914247" indent="-164565" algn="l" defTabSz="914247"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7pPr>
      <a:lvl8pPr marL="914247" indent="-164565" algn="l" defTabSz="914247"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8pPr>
      <a:lvl9pPr marL="914247" indent="-164565" algn="l" defTabSz="914247"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9pPr>
    </p:bodyStyle>
    <p:otherStyle>
      <a:defPPr>
        <a:defRPr/>
      </a:defPPr>
      <a:lvl1pPr marL="0" algn="l" defTabSz="914247" rtl="0" eaLnBrk="1" latinLnBrk="0" hangingPunct="1">
        <a:defRPr sz="1900" kern="1200">
          <a:solidFill>
            <a:schemeClr val="tx1"/>
          </a:solidFill>
          <a:latin typeface="+mn-lt"/>
          <a:ea typeface="+mn-ea"/>
          <a:cs typeface="+mn-cs"/>
        </a:defRPr>
      </a:lvl1pPr>
      <a:lvl2pPr marL="457121" algn="l" defTabSz="914247" rtl="0" eaLnBrk="1" latinLnBrk="0" hangingPunct="1">
        <a:defRPr sz="1900" kern="1200">
          <a:solidFill>
            <a:schemeClr val="tx1"/>
          </a:solidFill>
          <a:latin typeface="+mn-lt"/>
          <a:ea typeface="+mn-ea"/>
          <a:cs typeface="+mn-cs"/>
        </a:defRPr>
      </a:lvl2pPr>
      <a:lvl3pPr marL="914247" algn="l" defTabSz="914247" rtl="0" eaLnBrk="1" latinLnBrk="0" hangingPunct="1">
        <a:defRPr sz="1900" kern="1200">
          <a:solidFill>
            <a:schemeClr val="tx1"/>
          </a:solidFill>
          <a:latin typeface="+mn-lt"/>
          <a:ea typeface="+mn-ea"/>
          <a:cs typeface="+mn-cs"/>
        </a:defRPr>
      </a:lvl3pPr>
      <a:lvl4pPr marL="1371371" algn="l" defTabSz="914247" rtl="0" eaLnBrk="1" latinLnBrk="0" hangingPunct="1">
        <a:defRPr sz="1900" kern="1200">
          <a:solidFill>
            <a:schemeClr val="tx1"/>
          </a:solidFill>
          <a:latin typeface="+mn-lt"/>
          <a:ea typeface="+mn-ea"/>
          <a:cs typeface="+mn-cs"/>
        </a:defRPr>
      </a:lvl4pPr>
      <a:lvl5pPr marL="1828496" algn="l" defTabSz="914247" rtl="0" eaLnBrk="1" latinLnBrk="0" hangingPunct="1">
        <a:defRPr sz="1900" kern="1200">
          <a:solidFill>
            <a:schemeClr val="tx1"/>
          </a:solidFill>
          <a:latin typeface="+mn-lt"/>
          <a:ea typeface="+mn-ea"/>
          <a:cs typeface="+mn-cs"/>
        </a:defRPr>
      </a:lvl5pPr>
      <a:lvl6pPr marL="2285617" algn="l" defTabSz="914247" rtl="0" eaLnBrk="1" latinLnBrk="0" hangingPunct="1">
        <a:defRPr sz="1900" kern="1200">
          <a:solidFill>
            <a:schemeClr val="tx1"/>
          </a:solidFill>
          <a:latin typeface="+mn-lt"/>
          <a:ea typeface="+mn-ea"/>
          <a:cs typeface="+mn-cs"/>
        </a:defRPr>
      </a:lvl6pPr>
      <a:lvl7pPr marL="2742743" algn="l" defTabSz="914247" rtl="0" eaLnBrk="1" latinLnBrk="0" hangingPunct="1">
        <a:defRPr sz="1900" kern="1200">
          <a:solidFill>
            <a:schemeClr val="tx1"/>
          </a:solidFill>
          <a:latin typeface="+mn-lt"/>
          <a:ea typeface="+mn-ea"/>
          <a:cs typeface="+mn-cs"/>
        </a:defRPr>
      </a:lvl7pPr>
      <a:lvl8pPr marL="3199867" algn="l" defTabSz="914247" rtl="0" eaLnBrk="1" latinLnBrk="0" hangingPunct="1">
        <a:defRPr sz="1900" kern="1200">
          <a:solidFill>
            <a:schemeClr val="tx1"/>
          </a:solidFill>
          <a:latin typeface="+mn-lt"/>
          <a:ea typeface="+mn-ea"/>
          <a:cs typeface="+mn-cs"/>
        </a:defRPr>
      </a:lvl8pPr>
      <a:lvl9pPr marL="3656992" algn="l" defTabSz="91424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3" y="6766560"/>
            <a:ext cx="12188825"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defTabSz="914247"/>
            <a:endParaRPr sz="1900" dirty="0">
              <a:solidFill>
                <a:prstClr val="white"/>
              </a:solidFill>
            </a:endParaRPr>
          </a:p>
        </p:txBody>
      </p:sp>
      <p:sp>
        <p:nvSpPr>
          <p:cNvPr id="2" name="Title Placeholder 1"/>
          <p:cNvSpPr>
            <a:spLocks noGrp="1"/>
          </p:cNvSpPr>
          <p:nvPr>
            <p:ph type="title"/>
          </p:nvPr>
        </p:nvSpPr>
        <p:spPr>
          <a:xfrm>
            <a:off x="551301" y="381008"/>
            <a:ext cx="10058400" cy="808039"/>
          </a:xfrm>
          <a:prstGeom prst="rect">
            <a:avLst/>
          </a:prstGeom>
        </p:spPr>
        <p:txBody>
          <a:bodyPr vert="horz" lIns="91424" tIns="45713" rIns="91424" bIns="45713"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5" y="1482729"/>
            <a:ext cx="11089399" cy="4689475"/>
          </a:xfrm>
          <a:prstGeom prst="rect">
            <a:avLst/>
          </a:prstGeom>
        </p:spPr>
        <p:txBody>
          <a:bodyPr vert="horz" lIns="91424" tIns="45713" rIns="91424" bIns="45713"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3" y="6573839"/>
            <a:ext cx="1179733" cy="182880"/>
          </a:xfrm>
          <a:prstGeom prst="rect">
            <a:avLst/>
          </a:prstGeom>
        </p:spPr>
        <p:txBody>
          <a:bodyPr vert="horz" lIns="91424" tIns="45713" rIns="91424" bIns="45713" rtlCol="0" anchor="ctr"/>
          <a:lstStyle>
            <a:lvl1pPr algn="l">
              <a:defRPr sz="1100">
                <a:solidFill>
                  <a:srgbClr val="6A737B"/>
                </a:solidFill>
              </a:defRPr>
            </a:lvl1pPr>
          </a:lstStyle>
          <a:p>
            <a:pPr defTabSz="914247"/>
            <a:endParaRPr lang="en-US" dirty="0"/>
          </a:p>
        </p:txBody>
      </p:sp>
      <p:sp>
        <p:nvSpPr>
          <p:cNvPr id="5" name="Footer Placeholder 4"/>
          <p:cNvSpPr>
            <a:spLocks noGrp="1"/>
          </p:cNvSpPr>
          <p:nvPr>
            <p:ph type="ftr" sz="quarter" idx="3"/>
          </p:nvPr>
        </p:nvSpPr>
        <p:spPr>
          <a:xfrm>
            <a:off x="551305" y="6573839"/>
            <a:ext cx="6805427" cy="182880"/>
          </a:xfrm>
          <a:prstGeom prst="rect">
            <a:avLst/>
          </a:prstGeom>
        </p:spPr>
        <p:txBody>
          <a:bodyPr vert="horz" lIns="91424" tIns="45713" rIns="91424" bIns="45713" rtlCol="0" anchor="ctr"/>
          <a:lstStyle>
            <a:lvl1pPr algn="l">
              <a:defRPr sz="1100" b="0">
                <a:solidFill>
                  <a:srgbClr val="6A737B"/>
                </a:solidFill>
              </a:defRPr>
            </a:lvl1pPr>
          </a:lstStyle>
          <a:p>
            <a:pPr defTabSz="914247"/>
            <a:endParaRPr lang="en-US" dirty="0"/>
          </a:p>
        </p:txBody>
      </p:sp>
      <p:sp>
        <p:nvSpPr>
          <p:cNvPr id="6" name="Slide Number Placeholder 5"/>
          <p:cNvSpPr>
            <a:spLocks noGrp="1"/>
          </p:cNvSpPr>
          <p:nvPr>
            <p:ph type="sldNum" sz="quarter" idx="4"/>
          </p:nvPr>
        </p:nvSpPr>
        <p:spPr>
          <a:xfrm>
            <a:off x="10930794" y="6573839"/>
            <a:ext cx="925802" cy="182880"/>
          </a:xfrm>
          <a:prstGeom prst="rect">
            <a:avLst/>
          </a:prstGeom>
        </p:spPr>
        <p:txBody>
          <a:bodyPr vert="horz" lIns="91424" tIns="45713" rIns="91424" bIns="45713" rtlCol="0" anchor="ctr"/>
          <a:lstStyle>
            <a:lvl1pPr algn="r">
              <a:defRPr sz="1100">
                <a:solidFill>
                  <a:srgbClr val="163D22"/>
                </a:solidFill>
              </a:defRPr>
            </a:lvl1pPr>
          </a:lstStyle>
          <a:p>
            <a:pPr defTabSz="914247"/>
            <a:fld id="{5CBDBD4D-7B7B-4EC0-AB6E-424933B04FED}" type="slidenum">
              <a:rPr lang="en-US" smtClean="0"/>
              <a:pPr defTabSz="914247"/>
              <a:t>‹#›</a:t>
            </a:fld>
            <a:endParaRPr lang="en-US" dirty="0"/>
          </a:p>
        </p:txBody>
      </p:sp>
      <p:pic>
        <p:nvPicPr>
          <p:cNvPr id="76" name="Picture 14"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6993" y="55563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6993" y="55563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p:nvSpPr>
        <p:spPr>
          <a:xfrm>
            <a:off x="0" y="6519419"/>
            <a:ext cx="1000571" cy="370091"/>
          </a:xfrm>
          <a:prstGeom prst="rect">
            <a:avLst/>
          </a:prstGeom>
          <a:noFill/>
        </p:spPr>
        <p:txBody>
          <a:bodyPr vert="horz" wrap="none" lIns="91424" tIns="45713" rIns="91424" bIns="45713" rtlCol="0">
            <a:spAutoFit/>
          </a:bodyPr>
          <a:lstStyle/>
          <a:p>
            <a:pPr defTabSz="914247">
              <a:lnSpc>
                <a:spcPct val="95000"/>
              </a:lnSpc>
            </a:pPr>
            <a:r>
              <a:rPr lang="en-US" sz="1900" dirty="0">
                <a:solidFill>
                  <a:srgbClr val="6A737B"/>
                </a:solidFill>
              </a:rPr>
              <a:t>Internal</a:t>
            </a:r>
          </a:p>
        </p:txBody>
      </p:sp>
      <p:sp>
        <p:nvSpPr>
          <p:cNvPr id="8" name="MSIPCM6b544006a35adb4e2a768874" descr="{&quot;HashCode&quot;:-1263070294,&quot;Placement&quot;:&quot;Footer&quot;,&quot;Top&quot;:522.0343,&quot;Left&quot;:0.0}"/>
          <p:cNvSpPr txBox="1"/>
          <p:nvPr/>
        </p:nvSpPr>
        <p:spPr>
          <a:xfrm>
            <a:off x="3" y="6685445"/>
            <a:ext cx="511571" cy="116955"/>
          </a:xfrm>
          <a:prstGeom prst="rect">
            <a:avLst/>
          </a:prstGeom>
          <a:noFill/>
        </p:spPr>
        <p:txBody>
          <a:bodyPr vert="horz" wrap="none" lIns="91424" tIns="0" rIns="91424" bIns="0" rtlCol="0" anchor="ctr" anchorCtr="1">
            <a:spAutoFit/>
          </a:bodyPr>
          <a:lstStyle/>
          <a:p>
            <a:pPr defTabSz="914247">
              <a:lnSpc>
                <a:spcPct val="95000"/>
              </a:lnSpc>
            </a:pPr>
            <a:r>
              <a:rPr lang="en-US" sz="800" dirty="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256036913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l" defTabSz="914247"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04" indent="-237704" algn="l" defTabSz="914247"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11" indent="-173704"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2pPr>
      <a:lvl3pPr marL="575977" indent="-164565"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3pPr>
      <a:lvl4pPr marL="749682" indent="-173704"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4pPr>
      <a:lvl5pPr marL="914247" indent="-164565" algn="l" defTabSz="914247" rtl="0" eaLnBrk="1" latinLnBrk="0" hangingPunct="1">
        <a:lnSpc>
          <a:spcPct val="95000"/>
        </a:lnSpc>
        <a:spcBef>
          <a:spcPts val="900"/>
        </a:spcBef>
        <a:buClr>
          <a:schemeClr val="tx1"/>
        </a:buClr>
        <a:buSzPct val="100000"/>
        <a:buFont typeface="Arial" pitchFamily="34" charset="0"/>
        <a:buChar char="–"/>
        <a:defRPr sz="1900" kern="1200">
          <a:solidFill>
            <a:schemeClr val="tx1"/>
          </a:solidFill>
          <a:latin typeface="+mn-lt"/>
          <a:ea typeface="+mn-ea"/>
          <a:cs typeface="Arial" pitchFamily="34" charset="0"/>
        </a:defRPr>
      </a:lvl5pPr>
      <a:lvl6pPr marL="914247" indent="-164565" algn="l" defTabSz="914247"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6pPr>
      <a:lvl7pPr marL="914247" indent="-164565" algn="l" defTabSz="914247" rtl="0" eaLnBrk="1" latinLnBrk="0" hangingPunct="1">
        <a:lnSpc>
          <a:spcPct val="95000"/>
        </a:lnSpc>
        <a:spcBef>
          <a:spcPts val="900"/>
        </a:spcBef>
        <a:buFont typeface="Arial" pitchFamily="34" charset="0"/>
        <a:buChar char="–"/>
        <a:defRPr sz="1900" kern="1200">
          <a:solidFill>
            <a:schemeClr val="tx1"/>
          </a:solidFill>
          <a:latin typeface="+mn-lt"/>
          <a:ea typeface="+mn-ea"/>
          <a:cs typeface="+mn-cs"/>
        </a:defRPr>
      </a:lvl7pPr>
      <a:lvl8pPr marL="914247" indent="-164565" algn="l" defTabSz="914247"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8pPr>
      <a:lvl9pPr marL="914247" indent="-164565" algn="l" defTabSz="914247" rtl="0" eaLnBrk="1" latinLnBrk="0" hangingPunct="1">
        <a:lnSpc>
          <a:spcPct val="95000"/>
        </a:lnSpc>
        <a:spcBef>
          <a:spcPts val="900"/>
        </a:spcBef>
        <a:buFont typeface="Arial" pitchFamily="34" charset="0"/>
        <a:buChar char="–"/>
        <a:defRPr sz="1900" kern="1200" baseline="0">
          <a:solidFill>
            <a:schemeClr val="tx1"/>
          </a:solidFill>
          <a:latin typeface="+mn-lt"/>
          <a:ea typeface="+mn-ea"/>
          <a:cs typeface="+mn-cs"/>
        </a:defRPr>
      </a:lvl9pPr>
    </p:bodyStyle>
    <p:otherStyle>
      <a:defPPr>
        <a:defRPr/>
      </a:defPPr>
      <a:lvl1pPr marL="0" algn="l" defTabSz="914247" rtl="0" eaLnBrk="1" latinLnBrk="0" hangingPunct="1">
        <a:defRPr sz="1900" kern="1200">
          <a:solidFill>
            <a:schemeClr val="tx1"/>
          </a:solidFill>
          <a:latin typeface="+mn-lt"/>
          <a:ea typeface="+mn-ea"/>
          <a:cs typeface="+mn-cs"/>
        </a:defRPr>
      </a:lvl1pPr>
      <a:lvl2pPr marL="457121" algn="l" defTabSz="914247" rtl="0" eaLnBrk="1" latinLnBrk="0" hangingPunct="1">
        <a:defRPr sz="1900" kern="1200">
          <a:solidFill>
            <a:schemeClr val="tx1"/>
          </a:solidFill>
          <a:latin typeface="+mn-lt"/>
          <a:ea typeface="+mn-ea"/>
          <a:cs typeface="+mn-cs"/>
        </a:defRPr>
      </a:lvl2pPr>
      <a:lvl3pPr marL="914247" algn="l" defTabSz="914247" rtl="0" eaLnBrk="1" latinLnBrk="0" hangingPunct="1">
        <a:defRPr sz="1900" kern="1200">
          <a:solidFill>
            <a:schemeClr val="tx1"/>
          </a:solidFill>
          <a:latin typeface="+mn-lt"/>
          <a:ea typeface="+mn-ea"/>
          <a:cs typeface="+mn-cs"/>
        </a:defRPr>
      </a:lvl3pPr>
      <a:lvl4pPr marL="1371371" algn="l" defTabSz="914247" rtl="0" eaLnBrk="1" latinLnBrk="0" hangingPunct="1">
        <a:defRPr sz="1900" kern="1200">
          <a:solidFill>
            <a:schemeClr val="tx1"/>
          </a:solidFill>
          <a:latin typeface="+mn-lt"/>
          <a:ea typeface="+mn-ea"/>
          <a:cs typeface="+mn-cs"/>
        </a:defRPr>
      </a:lvl4pPr>
      <a:lvl5pPr marL="1828496" algn="l" defTabSz="914247" rtl="0" eaLnBrk="1" latinLnBrk="0" hangingPunct="1">
        <a:defRPr sz="1900" kern="1200">
          <a:solidFill>
            <a:schemeClr val="tx1"/>
          </a:solidFill>
          <a:latin typeface="+mn-lt"/>
          <a:ea typeface="+mn-ea"/>
          <a:cs typeface="+mn-cs"/>
        </a:defRPr>
      </a:lvl5pPr>
      <a:lvl6pPr marL="2285617" algn="l" defTabSz="914247" rtl="0" eaLnBrk="1" latinLnBrk="0" hangingPunct="1">
        <a:defRPr sz="1900" kern="1200">
          <a:solidFill>
            <a:schemeClr val="tx1"/>
          </a:solidFill>
          <a:latin typeface="+mn-lt"/>
          <a:ea typeface="+mn-ea"/>
          <a:cs typeface="+mn-cs"/>
        </a:defRPr>
      </a:lvl6pPr>
      <a:lvl7pPr marL="2742743" algn="l" defTabSz="914247" rtl="0" eaLnBrk="1" latinLnBrk="0" hangingPunct="1">
        <a:defRPr sz="1900" kern="1200">
          <a:solidFill>
            <a:schemeClr val="tx1"/>
          </a:solidFill>
          <a:latin typeface="+mn-lt"/>
          <a:ea typeface="+mn-ea"/>
          <a:cs typeface="+mn-cs"/>
        </a:defRPr>
      </a:lvl7pPr>
      <a:lvl8pPr marL="3199867" algn="l" defTabSz="914247" rtl="0" eaLnBrk="1" latinLnBrk="0" hangingPunct="1">
        <a:defRPr sz="1900" kern="1200">
          <a:solidFill>
            <a:schemeClr val="tx1"/>
          </a:solidFill>
          <a:latin typeface="+mn-lt"/>
          <a:ea typeface="+mn-ea"/>
          <a:cs typeface="+mn-cs"/>
        </a:defRPr>
      </a:lvl8pPr>
      <a:lvl9pPr marL="3656992" algn="l" defTabSz="91424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A2CFC-90FE-4456-9A97-4D9EDC68B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8341" y="1550351"/>
            <a:ext cx="8413242" cy="4346982"/>
          </a:xfrm>
          <a:prstGeom prst="rect">
            <a:avLst/>
          </a:prstGeom>
        </p:spPr>
      </p:pic>
      <p:sp>
        <p:nvSpPr>
          <p:cNvPr id="23" name="Rectangle 6"/>
          <p:cNvSpPr/>
          <p:nvPr/>
        </p:nvSpPr>
        <p:spPr>
          <a:xfrm>
            <a:off x="-3" y="-9061"/>
            <a:ext cx="5601315" cy="688832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903668 w 4813275"/>
              <a:gd name="connsiteY2" fmla="*/ 321328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837163 w 4813275"/>
              <a:gd name="connsiteY2" fmla="*/ 330107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421509 w 4813275"/>
              <a:gd name="connsiteY2" fmla="*/ 3533460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396570 w 4813275"/>
              <a:gd name="connsiteY2" fmla="*/ 3610820 h 3729683"/>
              <a:gd name="connsiteX3" fmla="*/ 0 w 4813275"/>
              <a:gd name="connsiteY3" fmla="*/ 3729683 h 3729683"/>
              <a:gd name="connsiteX4" fmla="*/ 0 w 4813275"/>
              <a:gd name="connsiteY4" fmla="*/ 5982 h 3729683"/>
              <a:gd name="connsiteX0" fmla="*/ 0 w 4888627"/>
              <a:gd name="connsiteY0" fmla="*/ 5982 h 3729683"/>
              <a:gd name="connsiteX1" fmla="*/ 4813275 w 4888627"/>
              <a:gd name="connsiteY1" fmla="*/ 0 h 3729683"/>
              <a:gd name="connsiteX2" fmla="*/ 4888093 w 4888627"/>
              <a:gd name="connsiteY2" fmla="*/ 20378 h 3729683"/>
              <a:gd name="connsiteX3" fmla="*/ 3396570 w 4888627"/>
              <a:gd name="connsiteY3" fmla="*/ 3610820 h 3729683"/>
              <a:gd name="connsiteX4" fmla="*/ 0 w 4888627"/>
              <a:gd name="connsiteY4" fmla="*/ 3729683 h 3729683"/>
              <a:gd name="connsiteX5" fmla="*/ 0 w 4888627"/>
              <a:gd name="connsiteY5" fmla="*/ 5982 h 3729683"/>
              <a:gd name="connsiteX0" fmla="*/ 0 w 4888627"/>
              <a:gd name="connsiteY0" fmla="*/ 5982 h 3729683"/>
              <a:gd name="connsiteX1" fmla="*/ 4813275 w 4888627"/>
              <a:gd name="connsiteY1" fmla="*/ 0 h 3729683"/>
              <a:gd name="connsiteX2" fmla="*/ 4888093 w 4888627"/>
              <a:gd name="connsiteY2" fmla="*/ 20378 h 3729683"/>
              <a:gd name="connsiteX3" fmla="*/ 3355005 w 4888627"/>
              <a:gd name="connsiteY3" fmla="*/ 3652079 h 3729683"/>
              <a:gd name="connsiteX4" fmla="*/ 0 w 4888627"/>
              <a:gd name="connsiteY4" fmla="*/ 3729683 h 3729683"/>
              <a:gd name="connsiteX5" fmla="*/ 0 w 4888627"/>
              <a:gd name="connsiteY5" fmla="*/ 5982 h 37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7" h="3729683">
                <a:moveTo>
                  <a:pt x="0" y="5982"/>
                </a:moveTo>
                <a:lnTo>
                  <a:pt x="4813275" y="0"/>
                </a:lnTo>
                <a:cubicBezTo>
                  <a:pt x="4804962" y="6793"/>
                  <a:pt x="4896406" y="13585"/>
                  <a:pt x="4888093" y="20378"/>
                </a:cubicBezTo>
                <a:lnTo>
                  <a:pt x="3355005" y="3652079"/>
                </a:lnTo>
                <a:lnTo>
                  <a:pt x="0" y="3729683"/>
                </a:lnTo>
                <a:lnTo>
                  <a:pt x="0" y="5982"/>
                </a:lnTo>
                <a:close/>
              </a:path>
            </a:pathLst>
          </a:custGeom>
          <a:solidFill>
            <a:srgbClr val="163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271464" y="3433805"/>
            <a:ext cx="3962400" cy="1297"/>
          </a:xfrm>
          <a:prstGeom prst="line">
            <a:avLst/>
          </a:prstGeom>
          <a:ln>
            <a:solidFill>
              <a:schemeClr val="bg2"/>
            </a:solidFill>
          </a:ln>
        </p:spPr>
        <p:style>
          <a:lnRef idx="2">
            <a:schemeClr val="accent3"/>
          </a:lnRef>
          <a:fillRef idx="0">
            <a:schemeClr val="accent3"/>
          </a:fillRef>
          <a:effectRef idx="1">
            <a:schemeClr val="accent3"/>
          </a:effectRef>
          <a:fontRef idx="minor">
            <a:schemeClr val="tx1"/>
          </a:fontRef>
        </p:style>
      </p:cxnSp>
      <p:sp>
        <p:nvSpPr>
          <p:cNvPr id="20" name="Right Triangle 19"/>
          <p:cNvSpPr/>
          <p:nvPr/>
        </p:nvSpPr>
        <p:spPr>
          <a:xfrm flipH="1">
            <a:off x="-1" y="6324600"/>
            <a:ext cx="12188825" cy="533400"/>
          </a:xfrm>
          <a:prstGeom prst="rtTriangle">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dirty="0"/>
          </a:p>
        </p:txBody>
      </p:sp>
      <p:sp>
        <p:nvSpPr>
          <p:cNvPr id="14" name="TextBox 13"/>
          <p:cNvSpPr txBox="1"/>
          <p:nvPr/>
        </p:nvSpPr>
        <p:spPr>
          <a:xfrm>
            <a:off x="213834" y="990600"/>
            <a:ext cx="4077660" cy="2123642"/>
          </a:xfrm>
          <a:prstGeom prst="rect">
            <a:avLst/>
          </a:prstGeom>
          <a:noFill/>
        </p:spPr>
        <p:txBody>
          <a:bodyPr wrap="square" lIns="91424" tIns="45712" rIns="91424" bIns="45712" rtlCol="0" anchor="ctr">
            <a:spAutoFit/>
          </a:bodyPr>
          <a:lstStyle/>
          <a:p>
            <a:pPr algn="ctr"/>
            <a:r>
              <a:rPr lang="en-US" sz="6600" spc="-151" dirty="0">
                <a:solidFill>
                  <a:schemeClr val="bg1">
                    <a:lumMod val="95000"/>
                  </a:schemeClr>
                </a:solidFill>
                <a:latin typeface="Calibri Light" panose="020F0302020204030204" pitchFamily="34" charset="0"/>
              </a:rPr>
              <a:t>Community</a:t>
            </a:r>
          </a:p>
          <a:p>
            <a:pPr algn="ctr"/>
            <a:r>
              <a:rPr lang="en-CA" sz="6600" spc="-151" dirty="0">
                <a:solidFill>
                  <a:schemeClr val="bg1">
                    <a:lumMod val="95000"/>
                  </a:schemeClr>
                </a:solidFill>
                <a:latin typeface="Calibri Light" panose="020F0302020204030204" pitchFamily="34" charset="0"/>
              </a:rPr>
              <a:t>E</a:t>
            </a:r>
            <a:r>
              <a:rPr lang="en-US" sz="6600" spc="-151" dirty="0">
                <a:solidFill>
                  <a:schemeClr val="bg1">
                    <a:lumMod val="95000"/>
                  </a:schemeClr>
                </a:solidFill>
                <a:latin typeface="Calibri Light" panose="020F0302020204030204" pitchFamily="34" charset="0"/>
              </a:rPr>
              <a:t>-Swap</a:t>
            </a:r>
          </a:p>
        </p:txBody>
      </p:sp>
      <p:sp>
        <p:nvSpPr>
          <p:cNvPr id="21" name="Right Triangle 13"/>
          <p:cNvSpPr/>
          <p:nvPr/>
        </p:nvSpPr>
        <p:spPr>
          <a:xfrm flipH="1">
            <a:off x="0" y="-14629"/>
            <a:ext cx="12198348" cy="395629"/>
          </a:xfrm>
          <a:custGeom>
            <a:avLst/>
            <a:gdLst>
              <a:gd name="connsiteX0" fmla="*/ 0 w 3437258"/>
              <a:gd name="connsiteY0" fmla="*/ 760225 h 760225"/>
              <a:gd name="connsiteX1" fmla="*/ 0 w 3437258"/>
              <a:gd name="connsiteY1" fmla="*/ 0 h 760225"/>
              <a:gd name="connsiteX2" fmla="*/ 3437258 w 3437258"/>
              <a:gd name="connsiteY2" fmla="*/ 760225 h 760225"/>
              <a:gd name="connsiteX3" fmla="*/ 0 w 3437258"/>
              <a:gd name="connsiteY3" fmla="*/ 760225 h 760225"/>
              <a:gd name="connsiteX0" fmla="*/ 0 w 3542033"/>
              <a:gd name="connsiteY0" fmla="*/ 760225 h 760225"/>
              <a:gd name="connsiteX1" fmla="*/ 0 w 3542033"/>
              <a:gd name="connsiteY1" fmla="*/ 0 h 760225"/>
              <a:gd name="connsiteX2" fmla="*/ 3542033 w 3542033"/>
              <a:gd name="connsiteY2" fmla="*/ 7750 h 760225"/>
              <a:gd name="connsiteX3" fmla="*/ 0 w 3542033"/>
              <a:gd name="connsiteY3" fmla="*/ 760225 h 760225"/>
            </a:gdLst>
            <a:ahLst/>
            <a:cxnLst>
              <a:cxn ang="0">
                <a:pos x="connsiteX0" y="connsiteY0"/>
              </a:cxn>
              <a:cxn ang="0">
                <a:pos x="connsiteX1" y="connsiteY1"/>
              </a:cxn>
              <a:cxn ang="0">
                <a:pos x="connsiteX2" y="connsiteY2"/>
              </a:cxn>
              <a:cxn ang="0">
                <a:pos x="connsiteX3" y="connsiteY3"/>
              </a:cxn>
            </a:cxnLst>
            <a:rect l="l" t="t" r="r" b="b"/>
            <a:pathLst>
              <a:path w="3542033" h="760225">
                <a:moveTo>
                  <a:pt x="0" y="760225"/>
                </a:moveTo>
                <a:lnTo>
                  <a:pt x="0" y="0"/>
                </a:lnTo>
                <a:lnTo>
                  <a:pt x="3542033" y="7750"/>
                </a:lnTo>
                <a:lnTo>
                  <a:pt x="0" y="760225"/>
                </a:lnTo>
                <a:close/>
              </a:path>
            </a:pathLst>
          </a:cu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8752" tIns="49377" rIns="98752" bIns="49377" rtlCol="0" anchor="ctr"/>
          <a:lstStyle/>
          <a:p>
            <a:pPr algn="ctr" defTabSz="987524"/>
            <a:endParaRPr lang="en-US" sz="1900" dirty="0">
              <a:solidFill>
                <a:prstClr val="white"/>
              </a:solidFill>
            </a:endParaRPr>
          </a:p>
        </p:txBody>
      </p:sp>
      <p:sp>
        <p:nvSpPr>
          <p:cNvPr id="4" name="Slide Number Placeholder 3"/>
          <p:cNvSpPr>
            <a:spLocks noGrp="1"/>
          </p:cNvSpPr>
          <p:nvPr>
            <p:ph type="sldNum" sz="quarter" idx="12"/>
          </p:nvPr>
        </p:nvSpPr>
        <p:spPr/>
        <p:txBody>
          <a:bodyPr/>
          <a:lstStyle/>
          <a:p>
            <a:fld id="{5CBDBD4D-7B7B-4EC0-AB6E-424933B04FED}" type="slidenum">
              <a:rPr lang="en-US" smtClean="0"/>
              <a:pPr/>
              <a:t>1</a:t>
            </a:fld>
            <a:endParaRPr lang="en-US" dirty="0"/>
          </a:p>
        </p:txBody>
      </p:sp>
      <p:sp>
        <p:nvSpPr>
          <p:cNvPr id="15" name="Subtitle 2"/>
          <p:cNvSpPr txBox="1">
            <a:spLocks/>
          </p:cNvSpPr>
          <p:nvPr/>
        </p:nvSpPr>
        <p:spPr>
          <a:xfrm>
            <a:off x="182560" y="3753548"/>
            <a:ext cx="4083052" cy="2308308"/>
          </a:xfrm>
          <a:prstGeom prst="rect">
            <a:avLst/>
          </a:prstGeom>
          <a:noFill/>
        </p:spPr>
        <p:txBody>
          <a:bodyPr wrap="square" lIns="91424" tIns="45712" rIns="91424" bIns="45712" rtlCol="0" anchor="ctr">
            <a:spAutoFit/>
          </a:bodyPr>
          <a:lstStyle>
            <a:defPPr>
              <a:defRPr lang="en-US"/>
            </a:defPPr>
            <a:lvl1pPr>
              <a:defRPr sz="4400" spc="-151">
                <a:solidFill>
                  <a:schemeClr val="bg1">
                    <a:lumMod val="95000"/>
                  </a:schemeClr>
                </a:solidFill>
                <a:latin typeface="Calibri Light" panose="020F0302020204030204" pitchFamily="34" charset="0"/>
              </a:defRPr>
            </a:lvl1pPr>
          </a:lstStyle>
          <a:p>
            <a:r>
              <a:rPr lang="en-CA" sz="2800" dirty="0"/>
              <a:t>Shannon Lim (991508798)</a:t>
            </a:r>
          </a:p>
          <a:p>
            <a:r>
              <a:rPr lang="en-CA" sz="2800" dirty="0"/>
              <a:t>Minjung Shim (991465401)</a:t>
            </a:r>
          </a:p>
          <a:p>
            <a:r>
              <a:rPr lang="en-CA" sz="2800" dirty="0"/>
              <a:t>Hatim </a:t>
            </a:r>
            <a:r>
              <a:rPr lang="en-CA" sz="2800" dirty="0" err="1"/>
              <a:t>Sayanwala</a:t>
            </a:r>
            <a:r>
              <a:rPr lang="en-CA" sz="2800" dirty="0"/>
              <a:t> (991503538</a:t>
            </a:r>
            <a:r>
              <a:rPr lang="en-CA" sz="2400" dirty="0"/>
              <a:t>)</a:t>
            </a:r>
          </a:p>
          <a:p>
            <a:endParaRPr lang="en-CA" sz="2400" dirty="0"/>
          </a:p>
          <a:p>
            <a:r>
              <a:rPr lang="en-CA" sz="3600" b="1" dirty="0"/>
              <a:t>Team Talent Overflow</a:t>
            </a:r>
            <a:endParaRPr lang="en-US" sz="3600" b="1" dirty="0"/>
          </a:p>
        </p:txBody>
      </p:sp>
    </p:spTree>
    <p:extLst>
      <p:ext uri="{BB962C8B-B14F-4D97-AF65-F5344CB8AC3E}">
        <p14:creationId xmlns:p14="http://schemas.microsoft.com/office/powerpoint/2010/main" val="4847889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879BDD-30F2-4053-8EF0-2F351EE40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472" y="804630"/>
            <a:ext cx="5205340" cy="6053369"/>
          </a:xfrm>
          <a:prstGeom prst="rect">
            <a:avLst/>
          </a:prstGeom>
        </p:spPr>
      </p:pic>
      <p:sp>
        <p:nvSpPr>
          <p:cNvPr id="24" name="Rectangle 6"/>
          <p:cNvSpPr/>
          <p:nvPr/>
        </p:nvSpPr>
        <p:spPr>
          <a:xfrm>
            <a:off x="-2" y="-9060"/>
            <a:ext cx="5513542" cy="69432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903668 w 4813275"/>
              <a:gd name="connsiteY2" fmla="*/ 321328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837163 w 4813275"/>
              <a:gd name="connsiteY2" fmla="*/ 330107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421509 w 4813275"/>
              <a:gd name="connsiteY2" fmla="*/ 3533460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2664822 w 4813275"/>
              <a:gd name="connsiteY2" fmla="*/ 3502516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2664822" y="3502516"/>
                </a:lnTo>
                <a:lnTo>
                  <a:pt x="0" y="3729683"/>
                </a:lnTo>
                <a:lnTo>
                  <a:pt x="0" y="5982"/>
                </a:lnTo>
                <a:close/>
              </a:path>
            </a:pathLst>
          </a:custGeom>
          <a:solidFill>
            <a:srgbClr val="163D2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rtlCol="0" anchor="ctr"/>
          <a:lstStyle/>
          <a:p>
            <a:pPr algn="ctr" defTabSz="914217"/>
            <a:endParaRPr lang="en-US" sz="1900" dirty="0">
              <a:solidFill>
                <a:prstClr val="white"/>
              </a:solidFill>
            </a:endParaRPr>
          </a:p>
        </p:txBody>
      </p:sp>
      <p:sp>
        <p:nvSpPr>
          <p:cNvPr id="16" name="Right Triangle 19"/>
          <p:cNvSpPr/>
          <p:nvPr/>
        </p:nvSpPr>
        <p:spPr>
          <a:xfrm rot="10800000" flipH="1">
            <a:off x="1" y="6353176"/>
            <a:ext cx="12198349" cy="508613"/>
          </a:xfrm>
          <a:custGeom>
            <a:avLst/>
            <a:gdLst>
              <a:gd name="connsiteX0" fmla="*/ 0 w 12192000"/>
              <a:gd name="connsiteY0" fmla="*/ 710587 h 710587"/>
              <a:gd name="connsiteX1" fmla="*/ 0 w 12192000"/>
              <a:gd name="connsiteY1" fmla="*/ 0 h 710587"/>
              <a:gd name="connsiteX2" fmla="*/ 12192000 w 12192000"/>
              <a:gd name="connsiteY2" fmla="*/ 710587 h 710587"/>
              <a:gd name="connsiteX3" fmla="*/ 0 w 12192000"/>
              <a:gd name="connsiteY3" fmla="*/ 710587 h 710587"/>
              <a:gd name="connsiteX0" fmla="*/ 0 w 12201525"/>
              <a:gd name="connsiteY0" fmla="*/ 714375 h 714375"/>
              <a:gd name="connsiteX1" fmla="*/ 0 w 12201525"/>
              <a:gd name="connsiteY1" fmla="*/ 3788 h 714375"/>
              <a:gd name="connsiteX2" fmla="*/ 12201525 w 12201525"/>
              <a:gd name="connsiteY2" fmla="*/ 0 h 714375"/>
              <a:gd name="connsiteX3" fmla="*/ 0 w 12201525"/>
              <a:gd name="connsiteY3" fmla="*/ 714375 h 714375"/>
            </a:gdLst>
            <a:ahLst/>
            <a:cxnLst>
              <a:cxn ang="0">
                <a:pos x="connsiteX0" y="connsiteY0"/>
              </a:cxn>
              <a:cxn ang="0">
                <a:pos x="connsiteX1" y="connsiteY1"/>
              </a:cxn>
              <a:cxn ang="0">
                <a:pos x="connsiteX2" y="connsiteY2"/>
              </a:cxn>
              <a:cxn ang="0">
                <a:pos x="connsiteX3" y="connsiteY3"/>
              </a:cxn>
            </a:cxnLst>
            <a:rect l="l" t="t" r="r" b="b"/>
            <a:pathLst>
              <a:path w="12201525" h="714375">
                <a:moveTo>
                  <a:pt x="0" y="714375"/>
                </a:moveTo>
                <a:lnTo>
                  <a:pt x="0" y="3788"/>
                </a:lnTo>
                <a:lnTo>
                  <a:pt x="12201525" y="0"/>
                </a:lnTo>
                <a:lnTo>
                  <a:pt x="0" y="714375"/>
                </a:lnTo>
                <a:close/>
              </a:path>
            </a:pathLst>
          </a:cu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rtlCol="0" anchor="ctr"/>
          <a:lstStyle/>
          <a:p>
            <a:pPr algn="ctr" defTabSz="914217"/>
            <a:endParaRPr lang="en-US" sz="1900" dirty="0">
              <a:solidFill>
                <a:prstClr val="white"/>
              </a:solidFill>
            </a:endParaRPr>
          </a:p>
        </p:txBody>
      </p:sp>
      <p:sp>
        <p:nvSpPr>
          <p:cNvPr id="21" name="TextBox 20"/>
          <p:cNvSpPr txBox="1"/>
          <p:nvPr/>
        </p:nvSpPr>
        <p:spPr>
          <a:xfrm>
            <a:off x="285679" y="171290"/>
            <a:ext cx="4741933" cy="1200310"/>
          </a:xfrm>
          <a:prstGeom prst="rect">
            <a:avLst/>
          </a:prstGeom>
          <a:noFill/>
        </p:spPr>
        <p:txBody>
          <a:bodyPr wrap="square" lIns="91423" tIns="45711" rIns="91423" bIns="45711" rtlCol="0" anchor="ctr">
            <a:spAutoFit/>
          </a:bodyPr>
          <a:lstStyle/>
          <a:p>
            <a:pPr defTabSz="914217"/>
            <a:r>
              <a:rPr lang="en-US" sz="3600" b="1" spc="-151" dirty="0">
                <a:solidFill>
                  <a:prstClr val="white"/>
                </a:solidFill>
                <a:latin typeface="Calibri Light" panose="020F0302020204030204" pitchFamily="34" charset="0"/>
              </a:rPr>
              <a:t>1.  Project Overview</a:t>
            </a:r>
          </a:p>
          <a:p>
            <a:pPr marL="285750" indent="-285750" defTabSz="914217">
              <a:buFontTx/>
              <a:buChar char="-"/>
            </a:pPr>
            <a:r>
              <a:rPr lang="en-US" altLang="ko-KR" sz="1800" dirty="0">
                <a:solidFill>
                  <a:srgbClr val="FFFFFF"/>
                </a:solidFill>
                <a:latin typeface="Calibri" panose="020F0502020204030204" pitchFamily="34" charset="0"/>
              </a:rPr>
              <a:t>Students and recent Graduates Lacking</a:t>
            </a:r>
          </a:p>
          <a:p>
            <a:pPr defTabSz="914217"/>
            <a:r>
              <a:rPr lang="en-US" altLang="ko-KR" sz="1800" dirty="0">
                <a:solidFill>
                  <a:srgbClr val="FFFFFF"/>
                </a:solidFill>
                <a:latin typeface="Calibri" panose="020F0502020204030204" pitchFamily="34" charset="0"/>
              </a:rPr>
              <a:t>      Hands-on Experience</a:t>
            </a:r>
          </a:p>
        </p:txBody>
      </p:sp>
      <p:cxnSp>
        <p:nvCxnSpPr>
          <p:cNvPr id="65" name="Straight Connector 64"/>
          <p:cNvCxnSpPr/>
          <p:nvPr/>
        </p:nvCxnSpPr>
        <p:spPr>
          <a:xfrm>
            <a:off x="381813" y="1470979"/>
            <a:ext cx="3607084" cy="0"/>
          </a:xfrm>
          <a:prstGeom prst="line">
            <a:avLst/>
          </a:prstGeom>
          <a:ln>
            <a:solidFill>
              <a:srgbClr val="33CC33"/>
            </a:solidFill>
          </a:ln>
        </p:spPr>
        <p:style>
          <a:lnRef idx="1">
            <a:schemeClr val="accent1"/>
          </a:lnRef>
          <a:fillRef idx="0">
            <a:schemeClr val="accent1"/>
          </a:fillRef>
          <a:effectRef idx="0">
            <a:schemeClr val="accent1"/>
          </a:effectRef>
          <a:fontRef idx="minor">
            <a:schemeClr val="tx1"/>
          </a:fontRef>
        </p:style>
      </p:cxnSp>
      <p:sp>
        <p:nvSpPr>
          <p:cNvPr id="72" name="Right Triangle 13"/>
          <p:cNvSpPr/>
          <p:nvPr/>
        </p:nvSpPr>
        <p:spPr>
          <a:xfrm flipH="1">
            <a:off x="8647715" y="-9060"/>
            <a:ext cx="3541111" cy="542461"/>
          </a:xfrm>
          <a:custGeom>
            <a:avLst/>
            <a:gdLst>
              <a:gd name="connsiteX0" fmla="*/ 0 w 3437258"/>
              <a:gd name="connsiteY0" fmla="*/ 760225 h 760225"/>
              <a:gd name="connsiteX1" fmla="*/ 0 w 3437258"/>
              <a:gd name="connsiteY1" fmla="*/ 0 h 760225"/>
              <a:gd name="connsiteX2" fmla="*/ 3437258 w 3437258"/>
              <a:gd name="connsiteY2" fmla="*/ 760225 h 760225"/>
              <a:gd name="connsiteX3" fmla="*/ 0 w 3437258"/>
              <a:gd name="connsiteY3" fmla="*/ 760225 h 760225"/>
              <a:gd name="connsiteX0" fmla="*/ 0 w 3542033"/>
              <a:gd name="connsiteY0" fmla="*/ 760225 h 760225"/>
              <a:gd name="connsiteX1" fmla="*/ 0 w 3542033"/>
              <a:gd name="connsiteY1" fmla="*/ 0 h 760225"/>
              <a:gd name="connsiteX2" fmla="*/ 3542033 w 3542033"/>
              <a:gd name="connsiteY2" fmla="*/ 7750 h 760225"/>
              <a:gd name="connsiteX3" fmla="*/ 0 w 3542033"/>
              <a:gd name="connsiteY3" fmla="*/ 760225 h 760225"/>
            </a:gdLst>
            <a:ahLst/>
            <a:cxnLst>
              <a:cxn ang="0">
                <a:pos x="connsiteX0" y="connsiteY0"/>
              </a:cxn>
              <a:cxn ang="0">
                <a:pos x="connsiteX1" y="connsiteY1"/>
              </a:cxn>
              <a:cxn ang="0">
                <a:pos x="connsiteX2" y="connsiteY2"/>
              </a:cxn>
              <a:cxn ang="0">
                <a:pos x="connsiteX3" y="connsiteY3"/>
              </a:cxn>
            </a:cxnLst>
            <a:rect l="l" t="t" r="r" b="b"/>
            <a:pathLst>
              <a:path w="3542033" h="760225">
                <a:moveTo>
                  <a:pt x="0" y="760225"/>
                </a:moveTo>
                <a:lnTo>
                  <a:pt x="0" y="0"/>
                </a:lnTo>
                <a:lnTo>
                  <a:pt x="3542033" y="7750"/>
                </a:lnTo>
                <a:lnTo>
                  <a:pt x="0" y="760225"/>
                </a:lnTo>
                <a:close/>
              </a:path>
            </a:pathLst>
          </a:cu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rtlCol="0" anchor="ctr"/>
          <a:lstStyle/>
          <a:p>
            <a:pPr algn="ctr" defTabSz="914217"/>
            <a:endParaRPr lang="en-US" sz="1900" dirty="0">
              <a:solidFill>
                <a:prstClr val="white"/>
              </a:solidFill>
            </a:endParaRPr>
          </a:p>
        </p:txBody>
      </p:sp>
      <p:sp>
        <p:nvSpPr>
          <p:cNvPr id="80" name="Rectangle 79"/>
          <p:cNvSpPr/>
          <p:nvPr/>
        </p:nvSpPr>
        <p:spPr>
          <a:xfrm>
            <a:off x="150812" y="1577732"/>
            <a:ext cx="3930130" cy="4093428"/>
          </a:xfrm>
          <a:prstGeom prst="rect">
            <a:avLst/>
          </a:prstGeom>
        </p:spPr>
        <p:txBody>
          <a:bodyPr wrap="square">
            <a:spAutoFit/>
          </a:bodyPr>
          <a:lstStyle/>
          <a:p>
            <a:r>
              <a:rPr lang="en-US" sz="1300" dirty="0">
                <a:solidFill>
                  <a:srgbClr val="FFFFFF"/>
                </a:solidFill>
                <a:latin typeface="Calibri" panose="020F0502020204030204" pitchFamily="34" charset="0"/>
              </a:rPr>
              <a:t> This application is for current computer science students and recent graduates in order to build up their experience portfolio and help community with their talent, knowledge and skills. Also non-profit community organization or individuals who cannot afford high budget technical services can use this application to search for students who can volunteer or provide services for exchange of assets such as venue, instruments, use of truck etc.(Or it could be more cost effective compared to market price).</a:t>
            </a:r>
          </a:p>
          <a:p>
            <a:r>
              <a:rPr lang="en-US" sz="1300" dirty="0">
                <a:solidFill>
                  <a:srgbClr val="FFFFFF"/>
                </a:solidFill>
                <a:latin typeface="Calibri" panose="020F0502020204030204" pitchFamily="34" charset="0"/>
              </a:rPr>
              <a:t> The students can create a profile with level of proficiency and skillsets. For community organizations or individuals can post projects and find the best students who can get the job done. Our application provides mutual benefits for community and its</a:t>
            </a:r>
          </a:p>
          <a:p>
            <a:r>
              <a:rPr lang="en-US" sz="1300" dirty="0">
                <a:solidFill>
                  <a:srgbClr val="FFFFFF"/>
                </a:solidFill>
                <a:latin typeface="Calibri" panose="020F0502020204030204" pitchFamily="34" charset="0"/>
              </a:rPr>
              <a:t>young people with high potential.</a:t>
            </a:r>
          </a:p>
          <a:p>
            <a:r>
              <a:rPr lang="en-US" sz="1300" dirty="0">
                <a:solidFill>
                  <a:srgbClr val="FFFFFF"/>
                </a:solidFill>
                <a:latin typeface="Calibri" panose="020F0502020204030204" pitchFamily="34" charset="0"/>
              </a:rPr>
              <a:t> The database for the project will be implemented using MS SQL Server 17, GUI will be created with </a:t>
            </a:r>
          </a:p>
          <a:p>
            <a:r>
              <a:rPr lang="en-US" sz="1300" dirty="0">
                <a:solidFill>
                  <a:srgbClr val="FFFFFF"/>
                </a:solidFill>
                <a:latin typeface="Calibri" panose="020F0502020204030204" pitchFamily="34" charset="0"/>
              </a:rPr>
              <a:t>.NET C#(Window Forms). Also we will use</a:t>
            </a:r>
          </a:p>
          <a:p>
            <a:r>
              <a:rPr lang="en-US" sz="1300" dirty="0">
                <a:solidFill>
                  <a:srgbClr val="FFFFFF"/>
                </a:solidFill>
                <a:latin typeface="Calibri" panose="020F0502020204030204" pitchFamily="34" charset="0"/>
              </a:rPr>
              <a:t>MS Visual Studio(ver. 15.9.11) as IDE.</a:t>
            </a:r>
          </a:p>
        </p:txBody>
      </p:sp>
      <p:sp>
        <p:nvSpPr>
          <p:cNvPr id="2" name="Slide Number Placeholder 1"/>
          <p:cNvSpPr>
            <a:spLocks noGrp="1"/>
          </p:cNvSpPr>
          <p:nvPr>
            <p:ph type="sldNum" sz="quarter" idx="12"/>
          </p:nvPr>
        </p:nvSpPr>
        <p:spPr/>
        <p:txBody>
          <a:bodyPr/>
          <a:lstStyle/>
          <a:p>
            <a:fld id="{5CBDBD4D-7B7B-4EC0-AB6E-424933B04FED}" type="slidenum">
              <a:rPr lang="en-US" smtClean="0"/>
              <a:pPr/>
              <a:t>2</a:t>
            </a:fld>
            <a:endParaRPr lang="en-US" dirty="0"/>
          </a:p>
        </p:txBody>
      </p:sp>
      <p:sp>
        <p:nvSpPr>
          <p:cNvPr id="3" name="Rectangle 2"/>
          <p:cNvSpPr/>
          <p:nvPr/>
        </p:nvSpPr>
        <p:spPr>
          <a:xfrm>
            <a:off x="5313293" y="262170"/>
            <a:ext cx="6934200" cy="584775"/>
          </a:xfrm>
          <a:prstGeom prst="rect">
            <a:avLst/>
          </a:prstGeom>
        </p:spPr>
        <p:txBody>
          <a:bodyPr wrap="square">
            <a:spAutoFit/>
          </a:bodyPr>
          <a:lstStyle/>
          <a:p>
            <a:r>
              <a:rPr lang="en-US" sz="3200" b="1" dirty="0">
                <a:solidFill>
                  <a:schemeClr val="tx2"/>
                </a:solidFill>
                <a:latin typeface="Calibri Light" panose="020F0302020204030204" pitchFamily="34" charset="0"/>
                <a:cs typeface="Calibri Light" panose="020F0302020204030204" pitchFamily="34" charset="0"/>
              </a:rPr>
              <a:t>2.  Functional Requirements/ Use Cases</a:t>
            </a:r>
          </a:p>
        </p:txBody>
      </p:sp>
    </p:spTree>
    <p:extLst>
      <p:ext uri="{BB962C8B-B14F-4D97-AF65-F5344CB8AC3E}">
        <p14:creationId xmlns:p14="http://schemas.microsoft.com/office/powerpoint/2010/main" val="2749113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p:nvPr/>
        </p:nvSpPr>
        <p:spPr>
          <a:xfrm>
            <a:off x="-29349" y="-125009"/>
            <a:ext cx="12270289" cy="701498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903668 w 4813275"/>
              <a:gd name="connsiteY2" fmla="*/ 321328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837163 w 4813275"/>
              <a:gd name="connsiteY2" fmla="*/ 3301075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421509 w 4813275"/>
              <a:gd name="connsiteY2" fmla="*/ 3533460 h 3729683"/>
              <a:gd name="connsiteX3" fmla="*/ 0 w 4813275"/>
              <a:gd name="connsiteY3" fmla="*/ 3729683 h 3729683"/>
              <a:gd name="connsiteX4" fmla="*/ 0 w 4813275"/>
              <a:gd name="connsiteY4" fmla="*/ 5982 h 3729683"/>
              <a:gd name="connsiteX0" fmla="*/ 0 w 10680200"/>
              <a:gd name="connsiteY0" fmla="*/ 1074 h 3724775"/>
              <a:gd name="connsiteX1" fmla="*/ 10680200 w 10680200"/>
              <a:gd name="connsiteY1" fmla="*/ 0 h 3724775"/>
              <a:gd name="connsiteX2" fmla="*/ 3421509 w 10680200"/>
              <a:gd name="connsiteY2" fmla="*/ 3528552 h 3724775"/>
              <a:gd name="connsiteX3" fmla="*/ 0 w 10680200"/>
              <a:gd name="connsiteY3" fmla="*/ 3724775 h 3724775"/>
              <a:gd name="connsiteX4" fmla="*/ 0 w 10680200"/>
              <a:gd name="connsiteY4" fmla="*/ 1074 h 3724775"/>
              <a:gd name="connsiteX0" fmla="*/ 0 w 10688740"/>
              <a:gd name="connsiteY0" fmla="*/ 1074 h 3724775"/>
              <a:gd name="connsiteX1" fmla="*/ 10688740 w 10688740"/>
              <a:gd name="connsiteY1" fmla="*/ 0 h 3724775"/>
              <a:gd name="connsiteX2" fmla="*/ 3421509 w 10688740"/>
              <a:gd name="connsiteY2" fmla="*/ 3528552 h 3724775"/>
              <a:gd name="connsiteX3" fmla="*/ 0 w 10688740"/>
              <a:gd name="connsiteY3" fmla="*/ 3724775 h 3724775"/>
              <a:gd name="connsiteX4" fmla="*/ 0 w 10688740"/>
              <a:gd name="connsiteY4" fmla="*/ 1074 h 3724775"/>
              <a:gd name="connsiteX0" fmla="*/ 0 w 11406094"/>
              <a:gd name="connsiteY0" fmla="*/ 5983 h 3729684"/>
              <a:gd name="connsiteX1" fmla="*/ 11406094 w 11406094"/>
              <a:gd name="connsiteY1" fmla="*/ 0 h 3729684"/>
              <a:gd name="connsiteX2" fmla="*/ 3421509 w 11406094"/>
              <a:gd name="connsiteY2" fmla="*/ 3533461 h 3729684"/>
              <a:gd name="connsiteX3" fmla="*/ 0 w 11406094"/>
              <a:gd name="connsiteY3" fmla="*/ 3729684 h 3729684"/>
              <a:gd name="connsiteX4" fmla="*/ 0 w 11406094"/>
              <a:gd name="connsiteY4" fmla="*/ 5983 h 3729684"/>
              <a:gd name="connsiteX0" fmla="*/ 0 w 11303616"/>
              <a:gd name="connsiteY0" fmla="*/ 15800 h 3739501"/>
              <a:gd name="connsiteX1" fmla="*/ 11303616 w 11303616"/>
              <a:gd name="connsiteY1" fmla="*/ 0 h 3739501"/>
              <a:gd name="connsiteX2" fmla="*/ 3421509 w 11303616"/>
              <a:gd name="connsiteY2" fmla="*/ 3543278 h 3739501"/>
              <a:gd name="connsiteX3" fmla="*/ 0 w 11303616"/>
              <a:gd name="connsiteY3" fmla="*/ 3739501 h 3739501"/>
              <a:gd name="connsiteX4" fmla="*/ 0 w 11303616"/>
              <a:gd name="connsiteY4" fmla="*/ 15800 h 3739501"/>
              <a:gd name="connsiteX0" fmla="*/ 0 w 11329236"/>
              <a:gd name="connsiteY0" fmla="*/ 10892 h 3739501"/>
              <a:gd name="connsiteX1" fmla="*/ 11329236 w 11329236"/>
              <a:gd name="connsiteY1" fmla="*/ 0 h 3739501"/>
              <a:gd name="connsiteX2" fmla="*/ 3447129 w 11329236"/>
              <a:gd name="connsiteY2" fmla="*/ 3543278 h 3739501"/>
              <a:gd name="connsiteX3" fmla="*/ 25620 w 11329236"/>
              <a:gd name="connsiteY3" fmla="*/ 3739501 h 3739501"/>
              <a:gd name="connsiteX4" fmla="*/ 0 w 11329236"/>
              <a:gd name="connsiteY4" fmla="*/ 10892 h 3739501"/>
              <a:gd name="connsiteX0" fmla="*/ 0 w 11347363"/>
              <a:gd name="connsiteY0" fmla="*/ 30603 h 3759212"/>
              <a:gd name="connsiteX1" fmla="*/ 11347363 w 11347363"/>
              <a:gd name="connsiteY1" fmla="*/ 0 h 3759212"/>
              <a:gd name="connsiteX2" fmla="*/ 3447129 w 11347363"/>
              <a:gd name="connsiteY2" fmla="*/ 3562989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9139056 w 11347363"/>
              <a:gd name="connsiteY2" fmla="*/ 3696042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9691934 w 11347363"/>
              <a:gd name="connsiteY2" fmla="*/ 3671402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0045414 w 11347363"/>
              <a:gd name="connsiteY2" fmla="*/ 3730536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0462339 w 11347363"/>
              <a:gd name="connsiteY2" fmla="*/ 3735464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0752374 w 11347363"/>
              <a:gd name="connsiteY2" fmla="*/ 3715753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1105853 w 11347363"/>
              <a:gd name="connsiteY2" fmla="*/ 3745320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0833947 w 11347363"/>
              <a:gd name="connsiteY2" fmla="*/ 3730536 h 3759212"/>
              <a:gd name="connsiteX3" fmla="*/ 25620 w 11347363"/>
              <a:gd name="connsiteY3" fmla="*/ 3759212 h 3759212"/>
              <a:gd name="connsiteX4" fmla="*/ 0 w 11347363"/>
              <a:gd name="connsiteY4" fmla="*/ 30603 h 3759212"/>
              <a:gd name="connsiteX0" fmla="*/ 0 w 11347363"/>
              <a:gd name="connsiteY0" fmla="*/ 30603 h 3759212"/>
              <a:gd name="connsiteX1" fmla="*/ 11347363 w 11347363"/>
              <a:gd name="connsiteY1" fmla="*/ 0 h 3759212"/>
              <a:gd name="connsiteX2" fmla="*/ 10843010 w 11347363"/>
              <a:gd name="connsiteY2" fmla="*/ 3745319 h 3759212"/>
              <a:gd name="connsiteX3" fmla="*/ 25620 w 11347363"/>
              <a:gd name="connsiteY3" fmla="*/ 3759212 h 3759212"/>
              <a:gd name="connsiteX4" fmla="*/ 0 w 11347363"/>
              <a:gd name="connsiteY4" fmla="*/ 30603 h 3759212"/>
              <a:gd name="connsiteX0" fmla="*/ 0 w 11368697"/>
              <a:gd name="connsiteY0" fmla="*/ 30603 h 3765030"/>
              <a:gd name="connsiteX1" fmla="*/ 11347363 w 11368697"/>
              <a:gd name="connsiteY1" fmla="*/ 0 h 3765030"/>
              <a:gd name="connsiteX2" fmla="*/ 11368697 w 11368697"/>
              <a:gd name="connsiteY2" fmla="*/ 3765030 h 3765030"/>
              <a:gd name="connsiteX3" fmla="*/ 25620 w 11368697"/>
              <a:gd name="connsiteY3" fmla="*/ 3759212 h 3765030"/>
              <a:gd name="connsiteX4" fmla="*/ 0 w 11368697"/>
              <a:gd name="connsiteY4" fmla="*/ 30603 h 3765030"/>
              <a:gd name="connsiteX0" fmla="*/ 0 w 11368697"/>
              <a:gd name="connsiteY0" fmla="*/ 0 h 3813273"/>
              <a:gd name="connsiteX1" fmla="*/ 11347363 w 11368697"/>
              <a:gd name="connsiteY1" fmla="*/ 48243 h 3813273"/>
              <a:gd name="connsiteX2" fmla="*/ 11368697 w 11368697"/>
              <a:gd name="connsiteY2" fmla="*/ 3813273 h 3813273"/>
              <a:gd name="connsiteX3" fmla="*/ 25620 w 11368697"/>
              <a:gd name="connsiteY3" fmla="*/ 3807455 h 3813273"/>
              <a:gd name="connsiteX4" fmla="*/ 0 w 11368697"/>
              <a:gd name="connsiteY4" fmla="*/ 0 h 381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8697" h="3813273">
                <a:moveTo>
                  <a:pt x="0" y="0"/>
                </a:moveTo>
                <a:lnTo>
                  <a:pt x="11347363" y="48243"/>
                </a:lnTo>
                <a:lnTo>
                  <a:pt x="11368697" y="3813273"/>
                </a:lnTo>
                <a:lnTo>
                  <a:pt x="25620" y="3807455"/>
                </a:lnTo>
                <a:lnTo>
                  <a:pt x="0" y="0"/>
                </a:lnTo>
                <a:close/>
              </a:path>
            </a:pathLst>
          </a:custGeom>
          <a:solidFill>
            <a:srgbClr val="163D2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defTabSz="914151"/>
            <a:endParaRPr lang="en-US" sz="1800" dirty="0">
              <a:solidFill>
                <a:prstClr val="white"/>
              </a:solidFill>
            </a:endParaRPr>
          </a:p>
        </p:txBody>
      </p:sp>
      <p:sp>
        <p:nvSpPr>
          <p:cNvPr id="16" name="Right Triangle 19"/>
          <p:cNvSpPr/>
          <p:nvPr/>
        </p:nvSpPr>
        <p:spPr>
          <a:xfrm rot="10800000" flipH="1">
            <a:off x="1" y="6416621"/>
            <a:ext cx="12198349" cy="508613"/>
          </a:xfrm>
          <a:custGeom>
            <a:avLst/>
            <a:gdLst>
              <a:gd name="connsiteX0" fmla="*/ 0 w 12192000"/>
              <a:gd name="connsiteY0" fmla="*/ 710587 h 710587"/>
              <a:gd name="connsiteX1" fmla="*/ 0 w 12192000"/>
              <a:gd name="connsiteY1" fmla="*/ 0 h 710587"/>
              <a:gd name="connsiteX2" fmla="*/ 12192000 w 12192000"/>
              <a:gd name="connsiteY2" fmla="*/ 710587 h 710587"/>
              <a:gd name="connsiteX3" fmla="*/ 0 w 12192000"/>
              <a:gd name="connsiteY3" fmla="*/ 710587 h 710587"/>
              <a:gd name="connsiteX0" fmla="*/ 0 w 12201525"/>
              <a:gd name="connsiteY0" fmla="*/ 714375 h 714375"/>
              <a:gd name="connsiteX1" fmla="*/ 0 w 12201525"/>
              <a:gd name="connsiteY1" fmla="*/ 3788 h 714375"/>
              <a:gd name="connsiteX2" fmla="*/ 12201525 w 12201525"/>
              <a:gd name="connsiteY2" fmla="*/ 0 h 714375"/>
              <a:gd name="connsiteX3" fmla="*/ 0 w 12201525"/>
              <a:gd name="connsiteY3" fmla="*/ 714375 h 714375"/>
            </a:gdLst>
            <a:ahLst/>
            <a:cxnLst>
              <a:cxn ang="0">
                <a:pos x="connsiteX0" y="connsiteY0"/>
              </a:cxn>
              <a:cxn ang="0">
                <a:pos x="connsiteX1" y="connsiteY1"/>
              </a:cxn>
              <a:cxn ang="0">
                <a:pos x="connsiteX2" y="connsiteY2"/>
              </a:cxn>
              <a:cxn ang="0">
                <a:pos x="connsiteX3" y="connsiteY3"/>
              </a:cxn>
            </a:cxnLst>
            <a:rect l="l" t="t" r="r" b="b"/>
            <a:pathLst>
              <a:path w="12201525" h="714375">
                <a:moveTo>
                  <a:pt x="0" y="714375"/>
                </a:moveTo>
                <a:lnTo>
                  <a:pt x="0" y="3788"/>
                </a:lnTo>
                <a:lnTo>
                  <a:pt x="12201525" y="0"/>
                </a:lnTo>
                <a:lnTo>
                  <a:pt x="0" y="714375"/>
                </a:lnTo>
                <a:close/>
              </a:path>
            </a:pathLst>
          </a:cu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defTabSz="914151"/>
            <a:endParaRPr lang="en-US" sz="1800" dirty="0">
              <a:solidFill>
                <a:prstClr val="white"/>
              </a:solidFill>
            </a:endParaRPr>
          </a:p>
        </p:txBody>
      </p:sp>
      <p:sp>
        <p:nvSpPr>
          <p:cNvPr id="22" name="Right Triangle 13"/>
          <p:cNvSpPr/>
          <p:nvPr/>
        </p:nvSpPr>
        <p:spPr>
          <a:xfrm flipH="1">
            <a:off x="8647713" y="-36183"/>
            <a:ext cx="3593226" cy="596707"/>
          </a:xfrm>
          <a:custGeom>
            <a:avLst/>
            <a:gdLst>
              <a:gd name="connsiteX0" fmla="*/ 0 w 3437258"/>
              <a:gd name="connsiteY0" fmla="*/ 760225 h 760225"/>
              <a:gd name="connsiteX1" fmla="*/ 0 w 3437258"/>
              <a:gd name="connsiteY1" fmla="*/ 0 h 760225"/>
              <a:gd name="connsiteX2" fmla="*/ 3437258 w 3437258"/>
              <a:gd name="connsiteY2" fmla="*/ 760225 h 760225"/>
              <a:gd name="connsiteX3" fmla="*/ 0 w 3437258"/>
              <a:gd name="connsiteY3" fmla="*/ 760225 h 760225"/>
              <a:gd name="connsiteX0" fmla="*/ 0 w 3542033"/>
              <a:gd name="connsiteY0" fmla="*/ 760225 h 760225"/>
              <a:gd name="connsiteX1" fmla="*/ 0 w 3542033"/>
              <a:gd name="connsiteY1" fmla="*/ 0 h 760225"/>
              <a:gd name="connsiteX2" fmla="*/ 3542033 w 3542033"/>
              <a:gd name="connsiteY2" fmla="*/ 7750 h 760225"/>
              <a:gd name="connsiteX3" fmla="*/ 0 w 3542033"/>
              <a:gd name="connsiteY3" fmla="*/ 760225 h 760225"/>
            </a:gdLst>
            <a:ahLst/>
            <a:cxnLst>
              <a:cxn ang="0">
                <a:pos x="connsiteX0" y="connsiteY0"/>
              </a:cxn>
              <a:cxn ang="0">
                <a:pos x="connsiteX1" y="connsiteY1"/>
              </a:cxn>
              <a:cxn ang="0">
                <a:pos x="connsiteX2" y="connsiteY2"/>
              </a:cxn>
              <a:cxn ang="0">
                <a:pos x="connsiteX3" y="connsiteY3"/>
              </a:cxn>
            </a:cxnLst>
            <a:rect l="l" t="t" r="r" b="b"/>
            <a:pathLst>
              <a:path w="3542033" h="760225">
                <a:moveTo>
                  <a:pt x="0" y="760225"/>
                </a:moveTo>
                <a:lnTo>
                  <a:pt x="0" y="0"/>
                </a:lnTo>
                <a:lnTo>
                  <a:pt x="3542033" y="7750"/>
                </a:lnTo>
                <a:lnTo>
                  <a:pt x="0" y="760225"/>
                </a:lnTo>
                <a:close/>
              </a:path>
            </a:pathLst>
          </a:cu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defTabSz="914151"/>
            <a:endParaRPr lang="en-US" sz="1800" dirty="0">
              <a:solidFill>
                <a:prstClr val="white"/>
              </a:solidFill>
            </a:endParaRPr>
          </a:p>
        </p:txBody>
      </p:sp>
      <p:cxnSp>
        <p:nvCxnSpPr>
          <p:cNvPr id="10" name="Straight Connector 9"/>
          <p:cNvCxnSpPr/>
          <p:nvPr/>
        </p:nvCxnSpPr>
        <p:spPr>
          <a:xfrm>
            <a:off x="362763" y="762000"/>
            <a:ext cx="3607084" cy="0"/>
          </a:xfrm>
          <a:prstGeom prst="line">
            <a:avLst/>
          </a:prstGeom>
          <a:ln>
            <a:solidFill>
              <a:srgbClr val="33CC33"/>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CBDBD4D-7B7B-4EC0-AB6E-424933B04FED}" type="slidenum">
              <a:rPr lang="en-US" smtClean="0"/>
              <a:pPr/>
              <a:t>3</a:t>
            </a:fld>
            <a:endParaRPr lang="en-US" dirty="0"/>
          </a:p>
        </p:txBody>
      </p:sp>
      <p:sp>
        <p:nvSpPr>
          <p:cNvPr id="11" name="TextBox 10">
            <a:extLst>
              <a:ext uri="{FF2B5EF4-FFF2-40B4-BE49-F238E27FC236}">
                <a16:creationId xmlns:a16="http://schemas.microsoft.com/office/drawing/2014/main" id="{2DD1C0AD-0D29-47CC-A8E7-3A1736EB3D42}"/>
              </a:ext>
            </a:extLst>
          </p:cNvPr>
          <p:cNvSpPr txBox="1"/>
          <p:nvPr/>
        </p:nvSpPr>
        <p:spPr>
          <a:xfrm>
            <a:off x="343857" y="76200"/>
            <a:ext cx="4741933" cy="646313"/>
          </a:xfrm>
          <a:prstGeom prst="rect">
            <a:avLst/>
          </a:prstGeom>
          <a:noFill/>
        </p:spPr>
        <p:txBody>
          <a:bodyPr wrap="square" lIns="91423" tIns="45711" rIns="91423" bIns="45711" rtlCol="0" anchor="ctr">
            <a:spAutoFit/>
          </a:bodyPr>
          <a:lstStyle/>
          <a:p>
            <a:pPr defTabSz="914217"/>
            <a:r>
              <a:rPr lang="en-CA" sz="3600" b="1" spc="-151" dirty="0">
                <a:solidFill>
                  <a:prstClr val="white"/>
                </a:solidFill>
                <a:latin typeface="Calibri Light" panose="020F0302020204030204" pitchFamily="34" charset="0"/>
              </a:rPr>
              <a:t>3</a:t>
            </a:r>
            <a:r>
              <a:rPr lang="en-US" sz="3600" b="1" spc="-151" dirty="0">
                <a:solidFill>
                  <a:prstClr val="white"/>
                </a:solidFill>
                <a:latin typeface="Calibri Light" panose="020F0302020204030204" pitchFamily="34" charset="0"/>
              </a:rPr>
              <a:t>.  Project Design</a:t>
            </a:r>
          </a:p>
        </p:txBody>
      </p:sp>
      <p:cxnSp>
        <p:nvCxnSpPr>
          <p:cNvPr id="13" name="Straight Connector 12">
            <a:extLst>
              <a:ext uri="{FF2B5EF4-FFF2-40B4-BE49-F238E27FC236}">
                <a16:creationId xmlns:a16="http://schemas.microsoft.com/office/drawing/2014/main" id="{EDED611D-4F4A-40CD-BD44-B140BC44AE6F}"/>
              </a:ext>
            </a:extLst>
          </p:cNvPr>
          <p:cNvCxnSpPr/>
          <p:nvPr/>
        </p:nvCxnSpPr>
        <p:spPr>
          <a:xfrm>
            <a:off x="5508171" y="762000"/>
            <a:ext cx="3607084" cy="0"/>
          </a:xfrm>
          <a:prstGeom prst="line">
            <a:avLst/>
          </a:prstGeom>
          <a:ln>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58A3C4-3427-468A-B6C8-371625DDAB7F}"/>
              </a:ext>
            </a:extLst>
          </p:cNvPr>
          <p:cNvSpPr txBox="1"/>
          <p:nvPr/>
        </p:nvSpPr>
        <p:spPr>
          <a:xfrm>
            <a:off x="5484812" y="93833"/>
            <a:ext cx="4741933" cy="646313"/>
          </a:xfrm>
          <a:prstGeom prst="rect">
            <a:avLst/>
          </a:prstGeom>
          <a:noFill/>
        </p:spPr>
        <p:txBody>
          <a:bodyPr wrap="square" lIns="91423" tIns="45711" rIns="91423" bIns="45711" rtlCol="0" anchor="ctr">
            <a:spAutoFit/>
          </a:bodyPr>
          <a:lstStyle/>
          <a:p>
            <a:pPr defTabSz="914217"/>
            <a:r>
              <a:rPr lang="en-CA" sz="3600" b="1" spc="-151" dirty="0">
                <a:solidFill>
                  <a:prstClr val="white"/>
                </a:solidFill>
                <a:latin typeface="Calibri Light" panose="020F0302020204030204" pitchFamily="34" charset="0"/>
              </a:rPr>
              <a:t>4</a:t>
            </a:r>
            <a:r>
              <a:rPr lang="en-US" sz="3600" b="1" spc="-151" dirty="0">
                <a:solidFill>
                  <a:prstClr val="white"/>
                </a:solidFill>
                <a:latin typeface="Calibri Light" panose="020F0302020204030204" pitchFamily="34" charset="0"/>
              </a:rPr>
              <a:t>.  Work Assignments</a:t>
            </a:r>
          </a:p>
        </p:txBody>
      </p:sp>
      <p:pic>
        <p:nvPicPr>
          <p:cNvPr id="15" name="Picture 14">
            <a:extLst>
              <a:ext uri="{FF2B5EF4-FFF2-40B4-BE49-F238E27FC236}">
                <a16:creationId xmlns:a16="http://schemas.microsoft.com/office/drawing/2014/main" id="{02C3581E-5D6C-48E2-8E71-65FCD366E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7" y="923060"/>
            <a:ext cx="4569370" cy="5475844"/>
          </a:xfrm>
          <a:prstGeom prst="rect">
            <a:avLst/>
          </a:prstGeom>
        </p:spPr>
      </p:pic>
      <p:graphicFrame>
        <p:nvGraphicFramePr>
          <p:cNvPr id="2" name="Table 1">
            <a:extLst>
              <a:ext uri="{FF2B5EF4-FFF2-40B4-BE49-F238E27FC236}">
                <a16:creationId xmlns:a16="http://schemas.microsoft.com/office/drawing/2014/main" id="{BD9524F7-0830-4523-AD98-D3EDA40F4485}"/>
              </a:ext>
            </a:extLst>
          </p:cNvPr>
          <p:cNvGraphicFramePr>
            <a:graphicFrameLocks noGrp="1"/>
          </p:cNvGraphicFramePr>
          <p:nvPr>
            <p:extLst>
              <p:ext uri="{D42A27DB-BD31-4B8C-83A1-F6EECF244321}">
                <p14:modId xmlns:p14="http://schemas.microsoft.com/office/powerpoint/2010/main" val="1935309409"/>
              </p:ext>
            </p:extLst>
          </p:nvPr>
        </p:nvGraphicFramePr>
        <p:xfrm>
          <a:off x="5484812" y="958418"/>
          <a:ext cx="6371784" cy="5324947"/>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3584849381"/>
                    </a:ext>
                  </a:extLst>
                </a:gridCol>
                <a:gridCol w="3429000">
                  <a:extLst>
                    <a:ext uri="{9D8B030D-6E8A-4147-A177-3AD203B41FA5}">
                      <a16:colId xmlns:a16="http://schemas.microsoft.com/office/drawing/2014/main" val="75225913"/>
                    </a:ext>
                  </a:extLst>
                </a:gridCol>
                <a:gridCol w="1571184">
                  <a:extLst>
                    <a:ext uri="{9D8B030D-6E8A-4147-A177-3AD203B41FA5}">
                      <a16:colId xmlns:a16="http://schemas.microsoft.com/office/drawing/2014/main" val="2421547525"/>
                    </a:ext>
                  </a:extLst>
                </a:gridCol>
              </a:tblGrid>
              <a:tr h="719668">
                <a:tc>
                  <a:txBody>
                    <a:bodyPr/>
                    <a:lstStyle/>
                    <a:p>
                      <a:pPr algn="ctr" latinLnBrk="1"/>
                      <a:r>
                        <a:rPr lang="en-CA" altLang="ko-KR" sz="2800" dirty="0"/>
                        <a:t>Name</a:t>
                      </a:r>
                      <a:endParaRPr lang="ko-KR" altLang="en-US" sz="2800" dirty="0"/>
                    </a:p>
                  </a:txBody>
                  <a:tcPr/>
                </a:tc>
                <a:tc>
                  <a:txBody>
                    <a:bodyPr/>
                    <a:lstStyle/>
                    <a:p>
                      <a:pPr algn="ctr" latinLnBrk="1"/>
                      <a:r>
                        <a:rPr lang="en-CA" altLang="ko-KR" sz="2800" dirty="0"/>
                        <a:t>Features</a:t>
                      </a:r>
                      <a:endParaRPr lang="ko-KR" altLang="en-US" sz="2800" dirty="0"/>
                    </a:p>
                  </a:txBody>
                  <a:tcPr/>
                </a:tc>
                <a:tc>
                  <a:txBody>
                    <a:bodyPr/>
                    <a:lstStyle/>
                    <a:p>
                      <a:pPr algn="ctr" latinLnBrk="1"/>
                      <a:r>
                        <a:rPr lang="en-CA" altLang="ko-KR" sz="2800" dirty="0"/>
                        <a:t>Classes</a:t>
                      </a:r>
                      <a:endParaRPr lang="ko-KR" altLang="en-US" sz="2800" dirty="0"/>
                    </a:p>
                  </a:txBody>
                  <a:tcPr/>
                </a:tc>
                <a:extLst>
                  <a:ext uri="{0D108BD9-81ED-4DB2-BD59-A6C34878D82A}">
                    <a16:rowId xmlns:a16="http://schemas.microsoft.com/office/drawing/2014/main" val="427377749"/>
                  </a:ext>
                </a:extLst>
              </a:tr>
              <a:tr h="1535093">
                <a:tc>
                  <a:txBody>
                    <a:bodyPr/>
                    <a:lstStyle/>
                    <a:p>
                      <a:pPr latinLnBrk="1"/>
                      <a:r>
                        <a:rPr lang="en-CA" altLang="ko-KR" dirty="0"/>
                        <a:t>Shannon</a:t>
                      </a:r>
                    </a:p>
                    <a:p>
                      <a:pPr latinLnBrk="1"/>
                      <a:r>
                        <a:rPr lang="en-CA" altLang="ko-KR" dirty="0"/>
                        <a:t>Lim</a:t>
                      </a:r>
                      <a:endParaRPr lang="ko-KR" altLang="en-US" dirty="0"/>
                    </a:p>
                  </a:txBody>
                  <a:tcPr/>
                </a:tc>
                <a:tc>
                  <a:txBody>
                    <a:bodyPr/>
                    <a:lstStyle/>
                    <a:p>
                      <a:pPr marL="342900" indent="-342900" latinLnBrk="1">
                        <a:buFont typeface="Arial" panose="020B0604020202020204" pitchFamily="34" charset="0"/>
                        <a:buChar char="•"/>
                      </a:pPr>
                      <a:r>
                        <a:rPr lang="en-CA" altLang="ko-KR" dirty="0"/>
                        <a:t>Output to text</a:t>
                      </a:r>
                    </a:p>
                    <a:p>
                      <a:pPr marL="342900" indent="-342900" latinLnBrk="1">
                        <a:buFont typeface="Arial" panose="020B0604020202020204" pitchFamily="34" charset="0"/>
                        <a:buChar char="•"/>
                      </a:pPr>
                      <a:r>
                        <a:rPr lang="en-CA" altLang="ko-KR" dirty="0"/>
                        <a:t>Add Project Form</a:t>
                      </a:r>
                    </a:p>
                    <a:p>
                      <a:pPr marL="342900" indent="-342900" latinLnBrk="1">
                        <a:buFont typeface="Arial" panose="020B0604020202020204" pitchFamily="34" charset="0"/>
                        <a:buChar char="•"/>
                      </a:pPr>
                      <a:r>
                        <a:rPr lang="en-CA" altLang="ko-KR" dirty="0"/>
                        <a:t>Build Database</a:t>
                      </a:r>
                    </a:p>
                    <a:p>
                      <a:pPr marL="342900" indent="-342900" latinLnBrk="1">
                        <a:buFont typeface="Arial" panose="020B0604020202020204" pitchFamily="34" charset="0"/>
                        <a:buChar char="•"/>
                      </a:pPr>
                      <a:r>
                        <a:rPr lang="en-CA" altLang="ko-KR" dirty="0"/>
                        <a:t>Implement Business Logic</a:t>
                      </a:r>
                      <a:endParaRPr lang="ko-KR" altLang="en-US" dirty="0"/>
                    </a:p>
                  </a:txBody>
                  <a:tcPr/>
                </a:tc>
                <a:tc>
                  <a:txBody>
                    <a:bodyPr/>
                    <a:lstStyle/>
                    <a:p>
                      <a:pPr latinLnBrk="1"/>
                      <a:r>
                        <a:rPr lang="en-CA" altLang="ko-KR" dirty="0"/>
                        <a:t>Project</a:t>
                      </a:r>
                      <a:endParaRPr lang="ko-KR" altLang="en-US" dirty="0"/>
                    </a:p>
                  </a:txBody>
                  <a:tcPr/>
                </a:tc>
                <a:extLst>
                  <a:ext uri="{0D108BD9-81ED-4DB2-BD59-A6C34878D82A}">
                    <a16:rowId xmlns:a16="http://schemas.microsoft.com/office/drawing/2014/main" val="2064132873"/>
                  </a:ext>
                </a:extLst>
              </a:tr>
              <a:tr h="1535093">
                <a:tc>
                  <a:txBody>
                    <a:bodyPr/>
                    <a:lstStyle/>
                    <a:p>
                      <a:pPr latinLnBrk="1"/>
                      <a:r>
                        <a:rPr lang="en-CA" altLang="ko-KR" dirty="0"/>
                        <a:t>Minjung</a:t>
                      </a:r>
                    </a:p>
                    <a:p>
                      <a:pPr latinLnBrk="1"/>
                      <a:r>
                        <a:rPr lang="en-CA" altLang="ko-KR" dirty="0"/>
                        <a:t>Shim</a:t>
                      </a:r>
                      <a:endParaRPr lang="ko-KR" altLang="en-US" dirty="0"/>
                    </a:p>
                  </a:txBody>
                  <a:tcPr/>
                </a:tc>
                <a:tc>
                  <a:txBody>
                    <a:bodyPr/>
                    <a:lstStyle/>
                    <a:p>
                      <a:pPr marL="342900" indent="-342900" latinLnBrk="1">
                        <a:buFont typeface="Arial" panose="020B0604020202020204" pitchFamily="34" charset="0"/>
                        <a:buChar char="•"/>
                      </a:pPr>
                      <a:r>
                        <a:rPr lang="en-CA" altLang="ko-KR" dirty="0"/>
                        <a:t>Search Project (by category, skills, causes)</a:t>
                      </a:r>
                    </a:p>
                    <a:p>
                      <a:pPr marL="342900" indent="-342900" latinLnBrk="1">
                        <a:buFont typeface="Arial" panose="020B0604020202020204" pitchFamily="34" charset="0"/>
                        <a:buChar char="•"/>
                      </a:pPr>
                      <a:r>
                        <a:rPr lang="en-CA" altLang="ko-KR" dirty="0"/>
                        <a:t>GUI</a:t>
                      </a:r>
                    </a:p>
                    <a:p>
                      <a:pPr marL="342900" indent="-342900" latinLnBrk="1">
                        <a:buFont typeface="Arial" panose="020B0604020202020204" pitchFamily="34" charset="0"/>
                        <a:buChar char="•"/>
                      </a:pPr>
                      <a:r>
                        <a:rPr lang="en-CA" altLang="ko-KR" dirty="0"/>
                        <a:t>Implement Business Logic</a:t>
                      </a:r>
                      <a:endParaRPr lang="ko-KR" altLang="en-US" dirty="0"/>
                    </a:p>
                  </a:txBody>
                  <a:tcPr/>
                </a:tc>
                <a:tc>
                  <a:txBody>
                    <a:bodyPr/>
                    <a:lstStyle/>
                    <a:p>
                      <a:pPr latinLnBrk="1"/>
                      <a:r>
                        <a:rPr lang="en-CA" altLang="ko-KR" dirty="0"/>
                        <a:t>Organization</a:t>
                      </a:r>
                      <a:endParaRPr lang="ko-KR" altLang="en-US" dirty="0"/>
                    </a:p>
                  </a:txBody>
                  <a:tcPr/>
                </a:tc>
                <a:extLst>
                  <a:ext uri="{0D108BD9-81ED-4DB2-BD59-A6C34878D82A}">
                    <a16:rowId xmlns:a16="http://schemas.microsoft.com/office/drawing/2014/main" val="2851315517"/>
                  </a:ext>
                </a:extLst>
              </a:tr>
              <a:tr h="1535093">
                <a:tc>
                  <a:txBody>
                    <a:bodyPr/>
                    <a:lstStyle/>
                    <a:p>
                      <a:pPr latinLnBrk="1"/>
                      <a:r>
                        <a:rPr lang="en-CA" altLang="ko-KR" dirty="0"/>
                        <a:t>Hatim</a:t>
                      </a:r>
                    </a:p>
                    <a:p>
                      <a:pPr latinLnBrk="1"/>
                      <a:r>
                        <a:rPr lang="en-CA" altLang="ko-KR" dirty="0" err="1"/>
                        <a:t>Sayanwala</a:t>
                      </a:r>
                      <a:endParaRPr lang="en-CA" altLang="ko-KR" dirty="0"/>
                    </a:p>
                  </a:txBody>
                  <a:tcPr/>
                </a:tc>
                <a:tc>
                  <a:txBody>
                    <a:bodyPr/>
                    <a:lstStyle/>
                    <a:p>
                      <a:pPr marL="342900" indent="-342900" latinLnBrk="1">
                        <a:buFont typeface="Arial" panose="020B0604020202020204" pitchFamily="34" charset="0"/>
                        <a:buChar char="•"/>
                      </a:pPr>
                      <a:r>
                        <a:rPr lang="en-CA" altLang="ko-KR" dirty="0"/>
                        <a:t>Login and Registration (Validation) and Profiles</a:t>
                      </a:r>
                    </a:p>
                    <a:p>
                      <a:pPr marL="342900" indent="-342900" latinLnBrk="1">
                        <a:buFont typeface="Arial" panose="020B0604020202020204" pitchFamily="34" charset="0"/>
                        <a:buChar char="•"/>
                      </a:pPr>
                      <a:r>
                        <a:rPr lang="en-CA" altLang="ko-KR"/>
                        <a:t>Implement Business Logic</a:t>
                      </a:r>
                      <a:endParaRPr lang="ko-KR" altLang="en-US" dirty="0"/>
                    </a:p>
                  </a:txBody>
                  <a:tcPr/>
                </a:tc>
                <a:tc>
                  <a:txBody>
                    <a:bodyPr/>
                    <a:lstStyle/>
                    <a:p>
                      <a:pPr latinLnBrk="1"/>
                      <a:r>
                        <a:rPr lang="en-CA" altLang="ko-KR" dirty="0"/>
                        <a:t>Student/ Login</a:t>
                      </a:r>
                      <a:endParaRPr lang="ko-KR" altLang="en-US" dirty="0"/>
                    </a:p>
                  </a:txBody>
                  <a:tcPr/>
                </a:tc>
                <a:extLst>
                  <a:ext uri="{0D108BD9-81ED-4DB2-BD59-A6C34878D82A}">
                    <a16:rowId xmlns:a16="http://schemas.microsoft.com/office/drawing/2014/main" val="166488328"/>
                  </a:ext>
                </a:extLst>
              </a:tr>
            </a:tbl>
          </a:graphicData>
        </a:graphic>
      </p:graphicFrame>
    </p:spTree>
    <p:extLst>
      <p:ext uri="{BB962C8B-B14F-4D97-AF65-F5344CB8AC3E}">
        <p14:creationId xmlns:p14="http://schemas.microsoft.com/office/powerpoint/2010/main" val="71739008"/>
      </p:ext>
    </p:extLst>
  </p:cSld>
  <p:clrMapOvr>
    <a:masterClrMapping/>
  </p:clrMapOvr>
  <p:transition spd="slow">
    <p:push dir="u"/>
  </p:transition>
</p:sld>
</file>

<file path=ppt/theme/theme1.xml><?xml version="1.0" encoding="utf-8"?>
<a:theme xmlns:a="http://schemas.openxmlformats.org/drawingml/2006/main" name="2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Presentation74" id="{CE4C1933-5EAD-B543-937B-BD0D09409793}" vid="{FDEF0BE2-F627-E441-811A-62E712327ADC}"/>
    </a:ext>
  </a:extLst>
</a:theme>
</file>

<file path=ppt/theme/theme2.xml><?xml version="1.0" encoding="utf-8"?>
<a:theme xmlns:a="http://schemas.openxmlformats.org/drawingml/2006/main" name="TD_Forest_-_Office_2010_-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Presentation22" id="{1D3B303D-C64D-5347-8B91-A88882B0F514}" vid="{EE274BBD-483F-4E4F-9071-721DD1316488}"/>
    </a:ext>
  </a:extLst>
</a:theme>
</file>

<file path=ppt/theme/theme3.xml><?xml version="1.0" encoding="utf-8"?>
<a:theme xmlns:a="http://schemas.openxmlformats.org/drawingml/2006/main" name="1_TD_Forest_-_Office_2010_-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Presentation22" id="{1D3B303D-C64D-5347-8B91-A88882B0F514}" vid="{EE274BBD-483F-4E4F-9071-721DD131648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60136</TotalTime>
  <Words>280</Words>
  <Application>Microsoft Office PowerPoint</Application>
  <PresentationFormat>Custom</PresentationFormat>
  <Paragraphs>46</Paragraphs>
  <Slides>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굴림</vt:lpstr>
      <vt:lpstr>Arial</vt:lpstr>
      <vt:lpstr>Calibri</vt:lpstr>
      <vt:lpstr>Calibri Light</vt:lpstr>
      <vt:lpstr>Wingdings</vt:lpstr>
      <vt:lpstr>2_16x9</vt:lpstr>
      <vt:lpstr>TD_Forest_-_Office_2010_-_16x9</vt:lpstr>
      <vt:lpstr>1_TD_Forest_-_Office_2010_-_16x9</vt:lpstr>
      <vt:lpstr>PowerPoint Presentation</vt:lpstr>
      <vt:lpstr>PowerPoint Presentation</vt:lpstr>
      <vt:lpstr>PowerPoint Presentation</vt:lpstr>
    </vt:vector>
  </TitlesOfParts>
  <Company>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Ostos, Andrew</dc:creator>
  <cp:keywords>Public</cp:keywords>
  <cp:lastModifiedBy>Minjung Shim</cp:lastModifiedBy>
  <cp:revision>207</cp:revision>
  <dcterms:created xsi:type="dcterms:W3CDTF">2017-05-29T16:42:18Z</dcterms:created>
  <dcterms:modified xsi:type="dcterms:W3CDTF">2019-07-03T00:40:23Z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db0dbf55-e514-42ac-a6aa-5a5cd4deec11</vt:lpwstr>
  </property>
  <property fmtid="{D5CDD505-2E9C-101B-9397-08002B2CF9AE}" pid="3" name="TDDCSClassification">
    <vt:lpwstr>Public</vt:lpwstr>
  </property>
  <property fmtid="{D5CDD505-2E9C-101B-9397-08002B2CF9AE}" pid="4" name="kjhasxiQ">
    <vt:lpwstr>Public</vt:lpwstr>
  </property>
</Properties>
</file>