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2" r:id="rId2"/>
    <p:sldId id="288" r:id="rId3"/>
    <p:sldId id="295" r:id="rId4"/>
    <p:sldId id="296" r:id="rId5"/>
    <p:sldId id="269" r:id="rId6"/>
  </p:sldIdLst>
  <p:sldSz cx="9144000" cy="5143500" type="screen16x9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346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8"/>
    <a:srgbClr val="4FB4FF"/>
    <a:srgbClr val="85DCFB"/>
    <a:srgbClr val="79C6FF"/>
    <a:srgbClr val="9ADB5F"/>
    <a:srgbClr val="F17AB4"/>
    <a:srgbClr val="BE0000"/>
    <a:srgbClr val="B0F090"/>
    <a:srgbClr val="FCFCBB"/>
    <a:srgbClr val="BCE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94474" autoAdjust="0"/>
  </p:normalViewPr>
  <p:slideViewPr>
    <p:cSldViewPr>
      <p:cViewPr varScale="1">
        <p:scale>
          <a:sx n="101" d="100"/>
          <a:sy n="101" d="100"/>
        </p:scale>
        <p:origin x="108" y="288"/>
      </p:cViewPr>
      <p:guideLst>
        <p:guide orient="horz" pos="1620"/>
        <p:guide orient="horz" pos="23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EC86-03E2-40E0-8CA0-DC9CAA1BAC2B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8F5D-8A5A-4E6E-AAEB-933AD1CB3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0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png"/><Relationship Id="rId16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20.png"/><Relationship Id="rId16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195593"/>
            <a:ext cx="5991348" cy="359934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lang="zh-CN" altLang="en-US" sz="2600" b="1" kern="1200" dirty="0">
                <a:solidFill>
                  <a:srgbClr val="B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1pPr>
          </a:lstStyle>
          <a:p>
            <a:r>
              <a:rPr kumimoji="1" lang="zh-CN" altLang="en-US" dirty="0"/>
              <a:t>此处添加标题</a:t>
            </a:r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587974"/>
            <a:ext cx="859861" cy="3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6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组合 250"/>
          <p:cNvGrpSpPr/>
          <p:nvPr userDrawn="1"/>
        </p:nvGrpSpPr>
        <p:grpSpPr>
          <a:xfrm>
            <a:off x="3595859" y="-183987"/>
            <a:ext cx="6232724" cy="4724784"/>
            <a:chOff x="3595859" y="-183987"/>
            <a:chExt cx="6232724" cy="4724784"/>
          </a:xfrm>
        </p:grpSpPr>
        <p:pic>
          <p:nvPicPr>
            <p:cNvPr id="252" name="Picture 7" descr="E:\专门下载\klg\2019\其他\DC\20190328神州信息公司PPT模板\封面.pn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87" t="2748" r="5850" b="3591"/>
            <a:stretch/>
          </p:blipFill>
          <p:spPr bwMode="auto">
            <a:xfrm>
              <a:off x="3744460" y="-168629"/>
              <a:ext cx="6084123" cy="470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3" name="组合 252"/>
            <p:cNvGrpSpPr/>
            <p:nvPr userDrawn="1"/>
          </p:nvGrpSpPr>
          <p:grpSpPr>
            <a:xfrm>
              <a:off x="3996095" y="3478045"/>
              <a:ext cx="318246" cy="428624"/>
              <a:chOff x="2465388" y="-1604963"/>
              <a:chExt cx="627062" cy="844550"/>
            </a:xfrm>
          </p:grpSpPr>
          <p:sp>
            <p:nvSpPr>
              <p:cNvPr id="696" name="Freeform 138"/>
              <p:cNvSpPr>
                <a:spLocks/>
              </p:cNvSpPr>
              <p:nvPr userDrawn="1"/>
            </p:nvSpPr>
            <p:spPr bwMode="auto">
              <a:xfrm>
                <a:off x="2840038" y="-1604963"/>
                <a:ext cx="11112" cy="131763"/>
              </a:xfrm>
              <a:custGeom>
                <a:avLst/>
                <a:gdLst>
                  <a:gd name="T0" fmla="*/ 0 w 3"/>
                  <a:gd name="T1" fmla="*/ 7 h 35"/>
                  <a:gd name="T2" fmla="*/ 1 w 3"/>
                  <a:gd name="T3" fmla="*/ 35 h 35"/>
                  <a:gd name="T4" fmla="*/ 2 w 3"/>
                  <a:gd name="T5" fmla="*/ 35 h 35"/>
                  <a:gd name="T6" fmla="*/ 3 w 3"/>
                  <a:gd name="T7" fmla="*/ 3 h 35"/>
                  <a:gd name="T8" fmla="*/ 1 w 3"/>
                  <a:gd name="T9" fmla="*/ 0 h 35"/>
                  <a:gd name="T10" fmla="*/ 0 w 3"/>
                  <a:gd name="T11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5">
                    <a:moveTo>
                      <a:pt x="0" y="7"/>
                    </a:moveTo>
                    <a:cubicBezTo>
                      <a:pt x="1" y="16"/>
                      <a:pt x="0" y="26"/>
                      <a:pt x="1" y="35"/>
                    </a:cubicBezTo>
                    <a:cubicBezTo>
                      <a:pt x="1" y="35"/>
                      <a:pt x="2" y="35"/>
                      <a:pt x="2" y="35"/>
                    </a:cubicBezTo>
                    <a:cubicBezTo>
                      <a:pt x="3" y="24"/>
                      <a:pt x="2" y="13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2"/>
                      <a:pt x="1" y="5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Freeform 139"/>
              <p:cNvSpPr>
                <a:spLocks/>
              </p:cNvSpPr>
              <p:nvPr userDrawn="1"/>
            </p:nvSpPr>
            <p:spPr bwMode="auto">
              <a:xfrm>
                <a:off x="2892425" y="-1601788"/>
                <a:ext cx="12700" cy="53975"/>
              </a:xfrm>
              <a:custGeom>
                <a:avLst/>
                <a:gdLst>
                  <a:gd name="T0" fmla="*/ 2 w 3"/>
                  <a:gd name="T1" fmla="*/ 14 h 14"/>
                  <a:gd name="T2" fmla="*/ 3 w 3"/>
                  <a:gd name="T3" fmla="*/ 8 h 14"/>
                  <a:gd name="T4" fmla="*/ 2 w 3"/>
                  <a:gd name="T5" fmla="*/ 0 h 14"/>
                  <a:gd name="T6" fmla="*/ 1 w 3"/>
                  <a:gd name="T7" fmla="*/ 0 h 14"/>
                  <a:gd name="T8" fmla="*/ 1 w 3"/>
                  <a:gd name="T9" fmla="*/ 7 h 14"/>
                  <a:gd name="T10" fmla="*/ 2 w 3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4">
                    <a:moveTo>
                      <a:pt x="2" y="14"/>
                    </a:moveTo>
                    <a:cubicBezTo>
                      <a:pt x="3" y="12"/>
                      <a:pt x="3" y="10"/>
                      <a:pt x="3" y="8"/>
                    </a:cubicBezTo>
                    <a:cubicBezTo>
                      <a:pt x="3" y="5"/>
                      <a:pt x="3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2"/>
                      <a:pt x="1" y="4"/>
                      <a:pt x="1" y="7"/>
                    </a:cubicBezTo>
                    <a:cubicBezTo>
                      <a:pt x="1" y="9"/>
                      <a:pt x="0" y="12"/>
                      <a:pt x="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Freeform 140"/>
              <p:cNvSpPr>
                <a:spLocks/>
              </p:cNvSpPr>
              <p:nvPr userDrawn="1"/>
            </p:nvSpPr>
            <p:spPr bwMode="auto">
              <a:xfrm>
                <a:off x="2949575" y="-1601788"/>
                <a:ext cx="7937" cy="128588"/>
              </a:xfrm>
              <a:custGeom>
                <a:avLst/>
                <a:gdLst>
                  <a:gd name="T0" fmla="*/ 1 w 2"/>
                  <a:gd name="T1" fmla="*/ 34 h 34"/>
                  <a:gd name="T2" fmla="*/ 1 w 2"/>
                  <a:gd name="T3" fmla="*/ 27 h 34"/>
                  <a:gd name="T4" fmla="*/ 1 w 2"/>
                  <a:gd name="T5" fmla="*/ 0 h 34"/>
                  <a:gd name="T6" fmla="*/ 0 w 2"/>
                  <a:gd name="T7" fmla="*/ 0 h 34"/>
                  <a:gd name="T8" fmla="*/ 0 w 2"/>
                  <a:gd name="T9" fmla="*/ 34 h 34"/>
                  <a:gd name="T10" fmla="*/ 1 w 2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4">
                    <a:moveTo>
                      <a:pt x="1" y="34"/>
                    </a:moveTo>
                    <a:cubicBezTo>
                      <a:pt x="2" y="32"/>
                      <a:pt x="2" y="29"/>
                      <a:pt x="1" y="27"/>
                    </a:cubicBezTo>
                    <a:cubicBezTo>
                      <a:pt x="1" y="18"/>
                      <a:pt x="2" y="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1"/>
                      <a:pt x="0" y="22"/>
                      <a:pt x="0" y="34"/>
                    </a:cubicBezTo>
                    <a:cubicBezTo>
                      <a:pt x="0" y="34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141"/>
              <p:cNvSpPr>
                <a:spLocks/>
              </p:cNvSpPr>
              <p:nvPr userDrawn="1"/>
            </p:nvSpPr>
            <p:spPr bwMode="auto">
              <a:xfrm>
                <a:off x="2863850" y="-1541463"/>
                <a:ext cx="69850" cy="120650"/>
              </a:xfrm>
              <a:custGeom>
                <a:avLst/>
                <a:gdLst>
                  <a:gd name="T0" fmla="*/ 10 w 19"/>
                  <a:gd name="T1" fmla="*/ 32 h 32"/>
                  <a:gd name="T2" fmla="*/ 18 w 19"/>
                  <a:gd name="T3" fmla="*/ 25 h 32"/>
                  <a:gd name="T4" fmla="*/ 18 w 19"/>
                  <a:gd name="T5" fmla="*/ 18 h 32"/>
                  <a:gd name="T6" fmla="*/ 12 w 19"/>
                  <a:gd name="T7" fmla="*/ 6 h 32"/>
                  <a:gd name="T8" fmla="*/ 10 w 19"/>
                  <a:gd name="T9" fmla="*/ 0 h 32"/>
                  <a:gd name="T10" fmla="*/ 7 w 19"/>
                  <a:gd name="T11" fmla="*/ 7 h 32"/>
                  <a:gd name="T12" fmla="*/ 1 w 19"/>
                  <a:gd name="T13" fmla="*/ 20 h 32"/>
                  <a:gd name="T14" fmla="*/ 1 w 19"/>
                  <a:gd name="T15" fmla="*/ 27 h 32"/>
                  <a:gd name="T16" fmla="*/ 10 w 19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2">
                    <a:moveTo>
                      <a:pt x="10" y="32"/>
                    </a:moveTo>
                    <a:cubicBezTo>
                      <a:pt x="13" y="31"/>
                      <a:pt x="17" y="29"/>
                      <a:pt x="18" y="25"/>
                    </a:cubicBezTo>
                    <a:cubicBezTo>
                      <a:pt x="19" y="23"/>
                      <a:pt x="18" y="20"/>
                      <a:pt x="18" y="18"/>
                    </a:cubicBezTo>
                    <a:cubicBezTo>
                      <a:pt x="16" y="14"/>
                      <a:pt x="13" y="11"/>
                      <a:pt x="12" y="6"/>
                    </a:cubicBezTo>
                    <a:cubicBezTo>
                      <a:pt x="11" y="4"/>
                      <a:pt x="10" y="2"/>
                      <a:pt x="10" y="0"/>
                    </a:cubicBezTo>
                    <a:cubicBezTo>
                      <a:pt x="9" y="2"/>
                      <a:pt x="8" y="5"/>
                      <a:pt x="7" y="7"/>
                    </a:cubicBezTo>
                    <a:cubicBezTo>
                      <a:pt x="6" y="11"/>
                      <a:pt x="2" y="15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6" y="31"/>
                      <a:pt x="1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142"/>
              <p:cNvSpPr>
                <a:spLocks/>
              </p:cNvSpPr>
              <p:nvPr userDrawn="1"/>
            </p:nvSpPr>
            <p:spPr bwMode="auto">
              <a:xfrm>
                <a:off x="2900363" y="-1470026"/>
                <a:ext cx="71437" cy="112713"/>
              </a:xfrm>
              <a:custGeom>
                <a:avLst/>
                <a:gdLst>
                  <a:gd name="T0" fmla="*/ 13 w 19"/>
                  <a:gd name="T1" fmla="*/ 12 h 30"/>
                  <a:gd name="T2" fmla="*/ 9 w 19"/>
                  <a:gd name="T3" fmla="*/ 14 h 30"/>
                  <a:gd name="T4" fmla="*/ 2 w 19"/>
                  <a:gd name="T5" fmla="*/ 18 h 30"/>
                  <a:gd name="T6" fmla="*/ 1 w 19"/>
                  <a:gd name="T7" fmla="*/ 21 h 30"/>
                  <a:gd name="T8" fmla="*/ 1 w 19"/>
                  <a:gd name="T9" fmla="*/ 30 h 30"/>
                  <a:gd name="T10" fmla="*/ 10 w 19"/>
                  <a:gd name="T11" fmla="*/ 26 h 30"/>
                  <a:gd name="T12" fmla="*/ 17 w 19"/>
                  <a:gd name="T13" fmla="*/ 11 h 30"/>
                  <a:gd name="T14" fmla="*/ 19 w 19"/>
                  <a:gd name="T15" fmla="*/ 0 h 30"/>
                  <a:gd name="T16" fmla="*/ 18 w 19"/>
                  <a:gd name="T17" fmla="*/ 4 h 30"/>
                  <a:gd name="T18" fmla="*/ 13 w 19"/>
                  <a:gd name="T19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30">
                    <a:moveTo>
                      <a:pt x="13" y="12"/>
                    </a:moveTo>
                    <a:cubicBezTo>
                      <a:pt x="12" y="13"/>
                      <a:pt x="10" y="13"/>
                      <a:pt x="9" y="14"/>
                    </a:cubicBezTo>
                    <a:cubicBezTo>
                      <a:pt x="6" y="15"/>
                      <a:pt x="4" y="16"/>
                      <a:pt x="2" y="18"/>
                    </a:cubicBezTo>
                    <a:cubicBezTo>
                      <a:pt x="1" y="19"/>
                      <a:pt x="1" y="20"/>
                      <a:pt x="1" y="21"/>
                    </a:cubicBezTo>
                    <a:cubicBezTo>
                      <a:pt x="0" y="24"/>
                      <a:pt x="1" y="27"/>
                      <a:pt x="1" y="30"/>
                    </a:cubicBezTo>
                    <a:cubicBezTo>
                      <a:pt x="4" y="30"/>
                      <a:pt x="8" y="28"/>
                      <a:pt x="10" y="26"/>
                    </a:cubicBezTo>
                    <a:cubicBezTo>
                      <a:pt x="14" y="22"/>
                      <a:pt x="16" y="17"/>
                      <a:pt x="17" y="11"/>
                    </a:cubicBezTo>
                    <a:cubicBezTo>
                      <a:pt x="19" y="8"/>
                      <a:pt x="19" y="4"/>
                      <a:pt x="19" y="0"/>
                    </a:cubicBezTo>
                    <a:cubicBezTo>
                      <a:pt x="18" y="1"/>
                      <a:pt x="17" y="2"/>
                      <a:pt x="18" y="4"/>
                    </a:cubicBezTo>
                    <a:cubicBezTo>
                      <a:pt x="17" y="6"/>
                      <a:pt x="16" y="10"/>
                      <a:pt x="1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Freeform 143"/>
              <p:cNvSpPr>
                <a:spLocks/>
              </p:cNvSpPr>
              <p:nvPr userDrawn="1"/>
            </p:nvSpPr>
            <p:spPr bwMode="auto">
              <a:xfrm>
                <a:off x="2825750" y="-1454151"/>
                <a:ext cx="66675" cy="96838"/>
              </a:xfrm>
              <a:custGeom>
                <a:avLst/>
                <a:gdLst>
                  <a:gd name="T0" fmla="*/ 18 w 18"/>
                  <a:gd name="T1" fmla="*/ 26 h 26"/>
                  <a:gd name="T2" fmla="*/ 18 w 18"/>
                  <a:gd name="T3" fmla="*/ 15 h 26"/>
                  <a:gd name="T4" fmla="*/ 12 w 18"/>
                  <a:gd name="T5" fmla="*/ 11 h 26"/>
                  <a:gd name="T6" fmla="*/ 4 w 18"/>
                  <a:gd name="T7" fmla="*/ 6 h 26"/>
                  <a:gd name="T8" fmla="*/ 0 w 18"/>
                  <a:gd name="T9" fmla="*/ 0 h 26"/>
                  <a:gd name="T10" fmla="*/ 5 w 18"/>
                  <a:gd name="T11" fmla="*/ 18 h 26"/>
                  <a:gd name="T12" fmla="*/ 18 w 18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6">
                    <a:moveTo>
                      <a:pt x="18" y="26"/>
                    </a:moveTo>
                    <a:cubicBezTo>
                      <a:pt x="18" y="22"/>
                      <a:pt x="18" y="19"/>
                      <a:pt x="18" y="15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9" y="9"/>
                      <a:pt x="6" y="9"/>
                      <a:pt x="4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7"/>
                      <a:pt x="2" y="13"/>
                      <a:pt x="5" y="18"/>
                    </a:cubicBezTo>
                    <a:cubicBezTo>
                      <a:pt x="8" y="22"/>
                      <a:pt x="13" y="26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144"/>
              <p:cNvSpPr>
                <a:spLocks/>
              </p:cNvSpPr>
              <p:nvPr userDrawn="1"/>
            </p:nvSpPr>
            <p:spPr bwMode="auto">
              <a:xfrm>
                <a:off x="2825750" y="-1395413"/>
                <a:ext cx="66675" cy="95250"/>
              </a:xfrm>
              <a:custGeom>
                <a:avLst/>
                <a:gdLst>
                  <a:gd name="T0" fmla="*/ 18 w 18"/>
                  <a:gd name="T1" fmla="*/ 25 h 25"/>
                  <a:gd name="T2" fmla="*/ 18 w 18"/>
                  <a:gd name="T3" fmla="*/ 17 h 25"/>
                  <a:gd name="T4" fmla="*/ 14 w 18"/>
                  <a:gd name="T5" fmla="*/ 11 h 25"/>
                  <a:gd name="T6" fmla="*/ 4 w 18"/>
                  <a:gd name="T7" fmla="*/ 6 h 25"/>
                  <a:gd name="T8" fmla="*/ 0 w 18"/>
                  <a:gd name="T9" fmla="*/ 0 h 25"/>
                  <a:gd name="T10" fmla="*/ 7 w 18"/>
                  <a:gd name="T11" fmla="*/ 20 h 25"/>
                  <a:gd name="T12" fmla="*/ 18 w 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5">
                    <a:moveTo>
                      <a:pt x="18" y="25"/>
                    </a:moveTo>
                    <a:cubicBezTo>
                      <a:pt x="18" y="23"/>
                      <a:pt x="18" y="20"/>
                      <a:pt x="18" y="17"/>
                    </a:cubicBezTo>
                    <a:cubicBezTo>
                      <a:pt x="18" y="14"/>
                      <a:pt x="16" y="13"/>
                      <a:pt x="14" y="11"/>
                    </a:cubicBezTo>
                    <a:cubicBezTo>
                      <a:pt x="11" y="9"/>
                      <a:pt x="7" y="9"/>
                      <a:pt x="4" y="6"/>
                    </a:cubicBezTo>
                    <a:cubicBezTo>
                      <a:pt x="2" y="5"/>
                      <a:pt x="1" y="2"/>
                      <a:pt x="0" y="0"/>
                    </a:cubicBezTo>
                    <a:cubicBezTo>
                      <a:pt x="0" y="7"/>
                      <a:pt x="2" y="15"/>
                      <a:pt x="7" y="20"/>
                    </a:cubicBezTo>
                    <a:cubicBezTo>
                      <a:pt x="10" y="23"/>
                      <a:pt x="14" y="25"/>
                      <a:pt x="1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Freeform 145"/>
              <p:cNvSpPr>
                <a:spLocks/>
              </p:cNvSpPr>
              <p:nvPr userDrawn="1"/>
            </p:nvSpPr>
            <p:spPr bwMode="auto">
              <a:xfrm>
                <a:off x="2900363" y="-1395413"/>
                <a:ext cx="71437" cy="95250"/>
              </a:xfrm>
              <a:custGeom>
                <a:avLst/>
                <a:gdLst>
                  <a:gd name="T0" fmla="*/ 12 w 19"/>
                  <a:gd name="T1" fmla="*/ 8 h 25"/>
                  <a:gd name="T2" fmla="*/ 1 w 19"/>
                  <a:gd name="T3" fmla="*/ 15 h 25"/>
                  <a:gd name="T4" fmla="*/ 1 w 19"/>
                  <a:gd name="T5" fmla="*/ 25 h 25"/>
                  <a:gd name="T6" fmla="*/ 14 w 19"/>
                  <a:gd name="T7" fmla="*/ 18 h 25"/>
                  <a:gd name="T8" fmla="*/ 18 w 19"/>
                  <a:gd name="T9" fmla="*/ 0 h 25"/>
                  <a:gd name="T10" fmla="*/ 12 w 19"/>
                  <a:gd name="T11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5">
                    <a:moveTo>
                      <a:pt x="12" y="8"/>
                    </a:moveTo>
                    <a:cubicBezTo>
                      <a:pt x="8" y="9"/>
                      <a:pt x="3" y="11"/>
                      <a:pt x="1" y="15"/>
                    </a:cubicBezTo>
                    <a:cubicBezTo>
                      <a:pt x="0" y="18"/>
                      <a:pt x="1" y="22"/>
                      <a:pt x="1" y="25"/>
                    </a:cubicBezTo>
                    <a:cubicBezTo>
                      <a:pt x="6" y="25"/>
                      <a:pt x="11" y="22"/>
                      <a:pt x="14" y="18"/>
                    </a:cubicBezTo>
                    <a:cubicBezTo>
                      <a:pt x="17" y="13"/>
                      <a:pt x="19" y="7"/>
                      <a:pt x="18" y="0"/>
                    </a:cubicBezTo>
                    <a:cubicBezTo>
                      <a:pt x="17" y="3"/>
                      <a:pt x="15" y="7"/>
                      <a:pt x="1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Freeform 146"/>
              <p:cNvSpPr>
                <a:spLocks/>
              </p:cNvSpPr>
              <p:nvPr userDrawn="1"/>
            </p:nvSpPr>
            <p:spPr bwMode="auto">
              <a:xfrm>
                <a:off x="2825750" y="-1335088"/>
                <a:ext cx="71437" cy="93663"/>
              </a:xfrm>
              <a:custGeom>
                <a:avLst/>
                <a:gdLst>
                  <a:gd name="T0" fmla="*/ 18 w 19"/>
                  <a:gd name="T1" fmla="*/ 17 h 25"/>
                  <a:gd name="T2" fmla="*/ 14 w 19"/>
                  <a:gd name="T3" fmla="*/ 11 h 25"/>
                  <a:gd name="T4" fmla="*/ 6 w 19"/>
                  <a:gd name="T5" fmla="*/ 7 h 25"/>
                  <a:gd name="T6" fmla="*/ 0 w 19"/>
                  <a:gd name="T7" fmla="*/ 0 h 25"/>
                  <a:gd name="T8" fmla="*/ 7 w 19"/>
                  <a:gd name="T9" fmla="*/ 20 h 25"/>
                  <a:gd name="T10" fmla="*/ 18 w 19"/>
                  <a:gd name="T11" fmla="*/ 25 h 25"/>
                  <a:gd name="T12" fmla="*/ 18 w 19"/>
                  <a:gd name="T1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5">
                    <a:moveTo>
                      <a:pt x="18" y="17"/>
                    </a:moveTo>
                    <a:cubicBezTo>
                      <a:pt x="18" y="14"/>
                      <a:pt x="16" y="12"/>
                      <a:pt x="14" y="11"/>
                    </a:cubicBezTo>
                    <a:cubicBezTo>
                      <a:pt x="12" y="9"/>
                      <a:pt x="9" y="8"/>
                      <a:pt x="6" y="7"/>
                    </a:cubicBezTo>
                    <a:cubicBezTo>
                      <a:pt x="3" y="6"/>
                      <a:pt x="2" y="2"/>
                      <a:pt x="0" y="0"/>
                    </a:cubicBezTo>
                    <a:cubicBezTo>
                      <a:pt x="0" y="7"/>
                      <a:pt x="2" y="14"/>
                      <a:pt x="7" y="20"/>
                    </a:cubicBezTo>
                    <a:cubicBezTo>
                      <a:pt x="10" y="23"/>
                      <a:pt x="14" y="24"/>
                      <a:pt x="18" y="25"/>
                    </a:cubicBezTo>
                    <a:cubicBezTo>
                      <a:pt x="19" y="22"/>
                      <a:pt x="18" y="19"/>
                      <a:pt x="18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147"/>
              <p:cNvSpPr>
                <a:spLocks/>
              </p:cNvSpPr>
              <p:nvPr userDrawn="1"/>
            </p:nvSpPr>
            <p:spPr bwMode="auto">
              <a:xfrm>
                <a:off x="2900363" y="-1335088"/>
                <a:ext cx="71437" cy="93663"/>
              </a:xfrm>
              <a:custGeom>
                <a:avLst/>
                <a:gdLst>
                  <a:gd name="T0" fmla="*/ 12 w 19"/>
                  <a:gd name="T1" fmla="*/ 7 h 25"/>
                  <a:gd name="T2" fmla="*/ 4 w 19"/>
                  <a:gd name="T3" fmla="*/ 11 h 25"/>
                  <a:gd name="T4" fmla="*/ 1 w 19"/>
                  <a:gd name="T5" fmla="*/ 16 h 25"/>
                  <a:gd name="T6" fmla="*/ 1 w 19"/>
                  <a:gd name="T7" fmla="*/ 25 h 25"/>
                  <a:gd name="T8" fmla="*/ 9 w 19"/>
                  <a:gd name="T9" fmla="*/ 22 h 25"/>
                  <a:gd name="T10" fmla="*/ 17 w 19"/>
                  <a:gd name="T11" fmla="*/ 9 h 25"/>
                  <a:gd name="T12" fmla="*/ 18 w 19"/>
                  <a:gd name="T13" fmla="*/ 0 h 25"/>
                  <a:gd name="T14" fmla="*/ 12 w 19"/>
                  <a:gd name="T15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5">
                    <a:moveTo>
                      <a:pt x="12" y="7"/>
                    </a:moveTo>
                    <a:cubicBezTo>
                      <a:pt x="9" y="9"/>
                      <a:pt x="6" y="9"/>
                      <a:pt x="4" y="11"/>
                    </a:cubicBezTo>
                    <a:cubicBezTo>
                      <a:pt x="2" y="13"/>
                      <a:pt x="0" y="14"/>
                      <a:pt x="1" y="16"/>
                    </a:cubicBezTo>
                    <a:cubicBezTo>
                      <a:pt x="0" y="19"/>
                      <a:pt x="1" y="22"/>
                      <a:pt x="1" y="25"/>
                    </a:cubicBezTo>
                    <a:cubicBezTo>
                      <a:pt x="3" y="24"/>
                      <a:pt x="6" y="24"/>
                      <a:pt x="9" y="22"/>
                    </a:cubicBezTo>
                    <a:cubicBezTo>
                      <a:pt x="13" y="19"/>
                      <a:pt x="16" y="14"/>
                      <a:pt x="17" y="9"/>
                    </a:cubicBezTo>
                    <a:cubicBezTo>
                      <a:pt x="18" y="6"/>
                      <a:pt x="19" y="3"/>
                      <a:pt x="18" y="0"/>
                    </a:cubicBezTo>
                    <a:cubicBezTo>
                      <a:pt x="17" y="3"/>
                      <a:pt x="15" y="6"/>
                      <a:pt x="1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148"/>
              <p:cNvSpPr>
                <a:spLocks/>
              </p:cNvSpPr>
              <p:nvPr userDrawn="1"/>
            </p:nvSpPr>
            <p:spPr bwMode="auto">
              <a:xfrm>
                <a:off x="2825750" y="-1274763"/>
                <a:ext cx="66675" cy="90488"/>
              </a:xfrm>
              <a:custGeom>
                <a:avLst/>
                <a:gdLst>
                  <a:gd name="T0" fmla="*/ 14 w 18"/>
                  <a:gd name="T1" fmla="*/ 10 h 24"/>
                  <a:gd name="T2" fmla="*/ 5 w 18"/>
                  <a:gd name="T3" fmla="*/ 6 h 24"/>
                  <a:gd name="T4" fmla="*/ 0 w 18"/>
                  <a:gd name="T5" fmla="*/ 0 h 24"/>
                  <a:gd name="T6" fmla="*/ 4 w 18"/>
                  <a:gd name="T7" fmla="*/ 15 h 24"/>
                  <a:gd name="T8" fmla="*/ 18 w 18"/>
                  <a:gd name="T9" fmla="*/ 24 h 24"/>
                  <a:gd name="T10" fmla="*/ 18 w 18"/>
                  <a:gd name="T11" fmla="*/ 14 h 24"/>
                  <a:gd name="T12" fmla="*/ 14 w 18"/>
                  <a:gd name="T1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4">
                    <a:moveTo>
                      <a:pt x="14" y="10"/>
                    </a:moveTo>
                    <a:cubicBezTo>
                      <a:pt x="11" y="8"/>
                      <a:pt x="8" y="8"/>
                      <a:pt x="5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5"/>
                      <a:pt x="1" y="10"/>
                      <a:pt x="4" y="15"/>
                    </a:cubicBezTo>
                    <a:cubicBezTo>
                      <a:pt x="6" y="20"/>
                      <a:pt x="12" y="24"/>
                      <a:pt x="18" y="24"/>
                    </a:cubicBezTo>
                    <a:cubicBezTo>
                      <a:pt x="18" y="21"/>
                      <a:pt x="18" y="17"/>
                      <a:pt x="18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Freeform 149"/>
              <p:cNvSpPr>
                <a:spLocks/>
              </p:cNvSpPr>
              <p:nvPr userDrawn="1"/>
            </p:nvSpPr>
            <p:spPr bwMode="auto">
              <a:xfrm>
                <a:off x="2900363" y="-1274763"/>
                <a:ext cx="71437" cy="90488"/>
              </a:xfrm>
              <a:custGeom>
                <a:avLst/>
                <a:gdLst>
                  <a:gd name="T0" fmla="*/ 18 w 19"/>
                  <a:gd name="T1" fmla="*/ 0 h 24"/>
                  <a:gd name="T2" fmla="*/ 11 w 19"/>
                  <a:gd name="T3" fmla="*/ 7 h 24"/>
                  <a:gd name="T4" fmla="*/ 1 w 19"/>
                  <a:gd name="T5" fmla="*/ 14 h 24"/>
                  <a:gd name="T6" fmla="*/ 1 w 19"/>
                  <a:gd name="T7" fmla="*/ 24 h 24"/>
                  <a:gd name="T8" fmla="*/ 9 w 19"/>
                  <a:gd name="T9" fmla="*/ 22 h 24"/>
                  <a:gd name="T10" fmla="*/ 18 w 19"/>
                  <a:gd name="T11" fmla="*/ 7 h 24"/>
                  <a:gd name="T12" fmla="*/ 18 w 19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8" y="0"/>
                    </a:moveTo>
                    <a:cubicBezTo>
                      <a:pt x="16" y="3"/>
                      <a:pt x="15" y="6"/>
                      <a:pt x="11" y="7"/>
                    </a:cubicBezTo>
                    <a:cubicBezTo>
                      <a:pt x="7" y="8"/>
                      <a:pt x="3" y="10"/>
                      <a:pt x="1" y="14"/>
                    </a:cubicBezTo>
                    <a:cubicBezTo>
                      <a:pt x="0" y="17"/>
                      <a:pt x="1" y="21"/>
                      <a:pt x="1" y="24"/>
                    </a:cubicBezTo>
                    <a:cubicBezTo>
                      <a:pt x="4" y="24"/>
                      <a:pt x="6" y="23"/>
                      <a:pt x="9" y="22"/>
                    </a:cubicBezTo>
                    <a:cubicBezTo>
                      <a:pt x="14" y="18"/>
                      <a:pt x="16" y="13"/>
                      <a:pt x="18" y="7"/>
                    </a:cubicBezTo>
                    <a:cubicBezTo>
                      <a:pt x="18" y="5"/>
                      <a:pt x="19" y="2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8" name="Freeform 150"/>
              <p:cNvSpPr>
                <a:spLocks/>
              </p:cNvSpPr>
              <p:nvPr userDrawn="1"/>
            </p:nvSpPr>
            <p:spPr bwMode="auto">
              <a:xfrm>
                <a:off x="2825750" y="-1211263"/>
                <a:ext cx="66675" cy="82550"/>
              </a:xfrm>
              <a:custGeom>
                <a:avLst/>
                <a:gdLst>
                  <a:gd name="T0" fmla="*/ 18 w 18"/>
                  <a:gd name="T1" fmla="*/ 22 h 22"/>
                  <a:gd name="T2" fmla="*/ 18 w 18"/>
                  <a:gd name="T3" fmla="*/ 12 h 22"/>
                  <a:gd name="T4" fmla="*/ 7 w 18"/>
                  <a:gd name="T5" fmla="*/ 5 h 22"/>
                  <a:gd name="T6" fmla="*/ 0 w 18"/>
                  <a:gd name="T7" fmla="*/ 0 h 22"/>
                  <a:gd name="T8" fmla="*/ 6 w 18"/>
                  <a:gd name="T9" fmla="*/ 17 h 22"/>
                  <a:gd name="T10" fmla="*/ 18 w 1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2">
                    <a:moveTo>
                      <a:pt x="18" y="22"/>
                    </a:moveTo>
                    <a:cubicBezTo>
                      <a:pt x="18" y="19"/>
                      <a:pt x="18" y="15"/>
                      <a:pt x="18" y="12"/>
                    </a:cubicBezTo>
                    <a:cubicBezTo>
                      <a:pt x="15" y="8"/>
                      <a:pt x="11" y="7"/>
                      <a:pt x="7" y="5"/>
                    </a:cubicBezTo>
                    <a:cubicBezTo>
                      <a:pt x="4" y="4"/>
                      <a:pt x="2" y="2"/>
                      <a:pt x="0" y="0"/>
                    </a:cubicBezTo>
                    <a:cubicBezTo>
                      <a:pt x="0" y="6"/>
                      <a:pt x="2" y="12"/>
                      <a:pt x="6" y="17"/>
                    </a:cubicBezTo>
                    <a:cubicBezTo>
                      <a:pt x="9" y="20"/>
                      <a:pt x="13" y="22"/>
                      <a:pt x="1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151"/>
              <p:cNvSpPr>
                <a:spLocks/>
              </p:cNvSpPr>
              <p:nvPr userDrawn="1"/>
            </p:nvSpPr>
            <p:spPr bwMode="auto">
              <a:xfrm>
                <a:off x="2900363" y="-1211263"/>
                <a:ext cx="71437" cy="87313"/>
              </a:xfrm>
              <a:custGeom>
                <a:avLst/>
                <a:gdLst>
                  <a:gd name="T0" fmla="*/ 13 w 19"/>
                  <a:gd name="T1" fmla="*/ 5 h 23"/>
                  <a:gd name="T2" fmla="*/ 10 w 19"/>
                  <a:gd name="T3" fmla="*/ 8 h 23"/>
                  <a:gd name="T4" fmla="*/ 9 w 19"/>
                  <a:gd name="T5" fmla="*/ 7 h 23"/>
                  <a:gd name="T6" fmla="*/ 1 w 19"/>
                  <a:gd name="T7" fmla="*/ 11 h 23"/>
                  <a:gd name="T8" fmla="*/ 1 w 19"/>
                  <a:gd name="T9" fmla="*/ 14 h 23"/>
                  <a:gd name="T10" fmla="*/ 1 w 19"/>
                  <a:gd name="T11" fmla="*/ 22 h 23"/>
                  <a:gd name="T12" fmla="*/ 11 w 19"/>
                  <a:gd name="T13" fmla="*/ 19 h 23"/>
                  <a:gd name="T14" fmla="*/ 18 w 19"/>
                  <a:gd name="T15" fmla="*/ 6 h 23"/>
                  <a:gd name="T16" fmla="*/ 18 w 19"/>
                  <a:gd name="T17" fmla="*/ 0 h 23"/>
                  <a:gd name="T18" fmla="*/ 13 w 19"/>
                  <a:gd name="T1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3">
                    <a:moveTo>
                      <a:pt x="13" y="5"/>
                    </a:moveTo>
                    <a:cubicBezTo>
                      <a:pt x="12" y="5"/>
                      <a:pt x="10" y="6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8"/>
                      <a:pt x="3" y="9"/>
                      <a:pt x="1" y="11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0" y="17"/>
                      <a:pt x="1" y="19"/>
                      <a:pt x="1" y="22"/>
                    </a:cubicBezTo>
                    <a:cubicBezTo>
                      <a:pt x="4" y="23"/>
                      <a:pt x="8" y="21"/>
                      <a:pt x="11" y="19"/>
                    </a:cubicBezTo>
                    <a:cubicBezTo>
                      <a:pt x="15" y="16"/>
                      <a:pt x="17" y="11"/>
                      <a:pt x="18" y="6"/>
                    </a:cubicBezTo>
                    <a:cubicBezTo>
                      <a:pt x="18" y="4"/>
                      <a:pt x="19" y="2"/>
                      <a:pt x="18" y="0"/>
                    </a:cubicBezTo>
                    <a:cubicBezTo>
                      <a:pt x="17" y="2"/>
                      <a:pt x="15" y="4"/>
                      <a:pt x="1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152"/>
              <p:cNvSpPr>
                <a:spLocks/>
              </p:cNvSpPr>
              <p:nvPr userDrawn="1"/>
            </p:nvSpPr>
            <p:spPr bwMode="auto">
              <a:xfrm>
                <a:off x="2514600" y="-1368426"/>
                <a:ext cx="288925" cy="420688"/>
              </a:xfrm>
              <a:custGeom>
                <a:avLst/>
                <a:gdLst>
                  <a:gd name="T0" fmla="*/ 0 w 77"/>
                  <a:gd name="T1" fmla="*/ 95 h 112"/>
                  <a:gd name="T2" fmla="*/ 6 w 77"/>
                  <a:gd name="T3" fmla="*/ 112 h 112"/>
                  <a:gd name="T4" fmla="*/ 24 w 77"/>
                  <a:gd name="T5" fmla="*/ 101 h 112"/>
                  <a:gd name="T6" fmla="*/ 21 w 77"/>
                  <a:gd name="T7" fmla="*/ 92 h 112"/>
                  <a:gd name="T8" fmla="*/ 20 w 77"/>
                  <a:gd name="T9" fmla="*/ 70 h 112"/>
                  <a:gd name="T10" fmla="*/ 24 w 77"/>
                  <a:gd name="T11" fmla="*/ 53 h 112"/>
                  <a:gd name="T12" fmla="*/ 26 w 77"/>
                  <a:gd name="T13" fmla="*/ 50 h 112"/>
                  <a:gd name="T14" fmla="*/ 76 w 77"/>
                  <a:gd name="T15" fmla="*/ 19 h 112"/>
                  <a:gd name="T16" fmla="*/ 77 w 77"/>
                  <a:gd name="T17" fmla="*/ 11 h 112"/>
                  <a:gd name="T18" fmla="*/ 74 w 77"/>
                  <a:gd name="T19" fmla="*/ 11 h 112"/>
                  <a:gd name="T20" fmla="*/ 73 w 77"/>
                  <a:gd name="T21" fmla="*/ 2 h 112"/>
                  <a:gd name="T22" fmla="*/ 60 w 77"/>
                  <a:gd name="T23" fmla="*/ 1 h 112"/>
                  <a:gd name="T24" fmla="*/ 58 w 77"/>
                  <a:gd name="T25" fmla="*/ 0 h 112"/>
                  <a:gd name="T26" fmla="*/ 35 w 77"/>
                  <a:gd name="T27" fmla="*/ 9 h 112"/>
                  <a:gd name="T28" fmla="*/ 36 w 77"/>
                  <a:gd name="T29" fmla="*/ 25 h 112"/>
                  <a:gd name="T30" fmla="*/ 25 w 77"/>
                  <a:gd name="T31" fmla="*/ 36 h 112"/>
                  <a:gd name="T32" fmla="*/ 9 w 77"/>
                  <a:gd name="T33" fmla="*/ 35 h 112"/>
                  <a:gd name="T34" fmla="*/ 0 w 77"/>
                  <a:gd name="T35" fmla="*/ 59 h 112"/>
                  <a:gd name="T36" fmla="*/ 11 w 77"/>
                  <a:gd name="T37" fmla="*/ 70 h 112"/>
                  <a:gd name="T38" fmla="*/ 11 w 77"/>
                  <a:gd name="T39" fmla="*/ 84 h 112"/>
                  <a:gd name="T40" fmla="*/ 0 w 77"/>
                  <a:gd name="T41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" h="112">
                    <a:moveTo>
                      <a:pt x="0" y="95"/>
                    </a:moveTo>
                    <a:cubicBezTo>
                      <a:pt x="1" y="101"/>
                      <a:pt x="3" y="107"/>
                      <a:pt x="6" y="112"/>
                    </a:cubicBezTo>
                    <a:cubicBezTo>
                      <a:pt x="12" y="108"/>
                      <a:pt x="18" y="105"/>
                      <a:pt x="24" y="101"/>
                    </a:cubicBezTo>
                    <a:cubicBezTo>
                      <a:pt x="24" y="98"/>
                      <a:pt x="22" y="96"/>
                      <a:pt x="21" y="92"/>
                    </a:cubicBezTo>
                    <a:cubicBezTo>
                      <a:pt x="19" y="85"/>
                      <a:pt x="20" y="77"/>
                      <a:pt x="20" y="70"/>
                    </a:cubicBezTo>
                    <a:cubicBezTo>
                      <a:pt x="20" y="64"/>
                      <a:pt x="22" y="59"/>
                      <a:pt x="24" y="53"/>
                    </a:cubicBezTo>
                    <a:cubicBezTo>
                      <a:pt x="25" y="52"/>
                      <a:pt x="25" y="51"/>
                      <a:pt x="26" y="50"/>
                    </a:cubicBezTo>
                    <a:cubicBezTo>
                      <a:pt x="35" y="32"/>
                      <a:pt x="55" y="19"/>
                      <a:pt x="76" y="19"/>
                    </a:cubicBezTo>
                    <a:cubicBezTo>
                      <a:pt x="76" y="17"/>
                      <a:pt x="76" y="14"/>
                      <a:pt x="77" y="11"/>
                    </a:cubicBezTo>
                    <a:cubicBezTo>
                      <a:pt x="76" y="11"/>
                      <a:pt x="75" y="11"/>
                      <a:pt x="74" y="11"/>
                    </a:cubicBezTo>
                    <a:cubicBezTo>
                      <a:pt x="74" y="8"/>
                      <a:pt x="74" y="5"/>
                      <a:pt x="73" y="2"/>
                    </a:cubicBezTo>
                    <a:cubicBezTo>
                      <a:pt x="69" y="2"/>
                      <a:pt x="64" y="3"/>
                      <a:pt x="60" y="1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0" y="1"/>
                      <a:pt x="42" y="5"/>
                      <a:pt x="35" y="9"/>
                    </a:cubicBezTo>
                    <a:cubicBezTo>
                      <a:pt x="35" y="14"/>
                      <a:pt x="35" y="20"/>
                      <a:pt x="36" y="25"/>
                    </a:cubicBezTo>
                    <a:cubicBezTo>
                      <a:pt x="32" y="28"/>
                      <a:pt x="28" y="32"/>
                      <a:pt x="25" y="36"/>
                    </a:cubicBezTo>
                    <a:cubicBezTo>
                      <a:pt x="20" y="35"/>
                      <a:pt x="15" y="35"/>
                      <a:pt x="9" y="35"/>
                    </a:cubicBezTo>
                    <a:cubicBezTo>
                      <a:pt x="5" y="42"/>
                      <a:pt x="2" y="50"/>
                      <a:pt x="0" y="59"/>
                    </a:cubicBezTo>
                    <a:cubicBezTo>
                      <a:pt x="3" y="63"/>
                      <a:pt x="7" y="66"/>
                      <a:pt x="11" y="70"/>
                    </a:cubicBezTo>
                    <a:cubicBezTo>
                      <a:pt x="10" y="74"/>
                      <a:pt x="11" y="79"/>
                      <a:pt x="11" y="84"/>
                    </a:cubicBezTo>
                    <a:cubicBezTo>
                      <a:pt x="7" y="88"/>
                      <a:pt x="3" y="91"/>
                      <a:pt x="0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153"/>
              <p:cNvSpPr>
                <a:spLocks/>
              </p:cNvSpPr>
              <p:nvPr userDrawn="1"/>
            </p:nvSpPr>
            <p:spPr bwMode="auto">
              <a:xfrm>
                <a:off x="2836863" y="-1236663"/>
                <a:ext cx="255587" cy="446088"/>
              </a:xfrm>
              <a:custGeom>
                <a:avLst/>
                <a:gdLst>
                  <a:gd name="T0" fmla="*/ 57 w 68"/>
                  <a:gd name="T1" fmla="*/ 49 h 119"/>
                  <a:gd name="T2" fmla="*/ 57 w 68"/>
                  <a:gd name="T3" fmla="*/ 35 h 119"/>
                  <a:gd name="T4" fmla="*/ 66 w 68"/>
                  <a:gd name="T5" fmla="*/ 26 h 119"/>
                  <a:gd name="T6" fmla="*/ 68 w 68"/>
                  <a:gd name="T7" fmla="*/ 23 h 119"/>
                  <a:gd name="T8" fmla="*/ 66 w 68"/>
                  <a:gd name="T9" fmla="*/ 15 h 119"/>
                  <a:gd name="T10" fmla="*/ 58 w 68"/>
                  <a:gd name="T11" fmla="*/ 0 h 119"/>
                  <a:gd name="T12" fmla="*/ 44 w 68"/>
                  <a:gd name="T13" fmla="*/ 1 h 119"/>
                  <a:gd name="T14" fmla="*/ 41 w 68"/>
                  <a:gd name="T15" fmla="*/ 13 h 119"/>
                  <a:gd name="T16" fmla="*/ 43 w 68"/>
                  <a:gd name="T17" fmla="*/ 17 h 119"/>
                  <a:gd name="T18" fmla="*/ 48 w 68"/>
                  <a:gd name="T19" fmla="*/ 51 h 119"/>
                  <a:gd name="T20" fmla="*/ 10 w 68"/>
                  <a:gd name="T21" fmla="*/ 96 h 119"/>
                  <a:gd name="T22" fmla="*/ 7 w 68"/>
                  <a:gd name="T23" fmla="*/ 98 h 119"/>
                  <a:gd name="T24" fmla="*/ 0 w 68"/>
                  <a:gd name="T25" fmla="*/ 109 h 119"/>
                  <a:gd name="T26" fmla="*/ 9 w 68"/>
                  <a:gd name="T27" fmla="*/ 119 h 119"/>
                  <a:gd name="T28" fmla="*/ 31 w 68"/>
                  <a:gd name="T29" fmla="*/ 111 h 119"/>
                  <a:gd name="T30" fmla="*/ 33 w 68"/>
                  <a:gd name="T31" fmla="*/ 109 h 119"/>
                  <a:gd name="T32" fmla="*/ 33 w 68"/>
                  <a:gd name="T33" fmla="*/ 102 h 119"/>
                  <a:gd name="T34" fmla="*/ 32 w 68"/>
                  <a:gd name="T35" fmla="*/ 95 h 119"/>
                  <a:gd name="T36" fmla="*/ 36 w 68"/>
                  <a:gd name="T37" fmla="*/ 95 h 119"/>
                  <a:gd name="T38" fmla="*/ 39 w 68"/>
                  <a:gd name="T39" fmla="*/ 88 h 119"/>
                  <a:gd name="T40" fmla="*/ 43 w 68"/>
                  <a:gd name="T41" fmla="*/ 83 h 119"/>
                  <a:gd name="T42" fmla="*/ 59 w 68"/>
                  <a:gd name="T43" fmla="*/ 84 h 119"/>
                  <a:gd name="T44" fmla="*/ 66 w 68"/>
                  <a:gd name="T45" fmla="*/ 67 h 119"/>
                  <a:gd name="T46" fmla="*/ 68 w 68"/>
                  <a:gd name="T47" fmla="*/ 60 h 119"/>
                  <a:gd name="T48" fmla="*/ 57 w 68"/>
                  <a:gd name="T49" fmla="*/ 4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19">
                    <a:moveTo>
                      <a:pt x="57" y="49"/>
                    </a:moveTo>
                    <a:cubicBezTo>
                      <a:pt x="57" y="45"/>
                      <a:pt x="57" y="39"/>
                      <a:pt x="57" y="35"/>
                    </a:cubicBezTo>
                    <a:cubicBezTo>
                      <a:pt x="59" y="31"/>
                      <a:pt x="63" y="29"/>
                      <a:pt x="66" y="26"/>
                    </a:cubicBezTo>
                    <a:cubicBezTo>
                      <a:pt x="66" y="25"/>
                      <a:pt x="68" y="25"/>
                      <a:pt x="68" y="23"/>
                    </a:cubicBezTo>
                    <a:cubicBezTo>
                      <a:pt x="68" y="20"/>
                      <a:pt x="67" y="18"/>
                      <a:pt x="66" y="15"/>
                    </a:cubicBezTo>
                    <a:cubicBezTo>
                      <a:pt x="64" y="10"/>
                      <a:pt x="61" y="5"/>
                      <a:pt x="58" y="0"/>
                    </a:cubicBezTo>
                    <a:cubicBezTo>
                      <a:pt x="53" y="0"/>
                      <a:pt x="49" y="1"/>
                      <a:pt x="44" y="1"/>
                    </a:cubicBezTo>
                    <a:cubicBezTo>
                      <a:pt x="43" y="5"/>
                      <a:pt x="43" y="9"/>
                      <a:pt x="41" y="13"/>
                    </a:cubicBezTo>
                    <a:cubicBezTo>
                      <a:pt x="41" y="15"/>
                      <a:pt x="43" y="16"/>
                      <a:pt x="43" y="17"/>
                    </a:cubicBezTo>
                    <a:cubicBezTo>
                      <a:pt x="48" y="28"/>
                      <a:pt x="50" y="40"/>
                      <a:pt x="48" y="51"/>
                    </a:cubicBezTo>
                    <a:cubicBezTo>
                      <a:pt x="45" y="72"/>
                      <a:pt x="30" y="89"/>
                      <a:pt x="10" y="96"/>
                    </a:cubicBezTo>
                    <a:cubicBezTo>
                      <a:pt x="9" y="97"/>
                      <a:pt x="7" y="97"/>
                      <a:pt x="7" y="98"/>
                    </a:cubicBezTo>
                    <a:cubicBezTo>
                      <a:pt x="4" y="102"/>
                      <a:pt x="2" y="105"/>
                      <a:pt x="0" y="109"/>
                    </a:cubicBezTo>
                    <a:cubicBezTo>
                      <a:pt x="3" y="112"/>
                      <a:pt x="6" y="116"/>
                      <a:pt x="9" y="119"/>
                    </a:cubicBezTo>
                    <a:cubicBezTo>
                      <a:pt x="17" y="117"/>
                      <a:pt x="24" y="114"/>
                      <a:pt x="31" y="111"/>
                    </a:cubicBezTo>
                    <a:cubicBezTo>
                      <a:pt x="31" y="110"/>
                      <a:pt x="32" y="110"/>
                      <a:pt x="33" y="109"/>
                    </a:cubicBezTo>
                    <a:cubicBezTo>
                      <a:pt x="33" y="107"/>
                      <a:pt x="33" y="105"/>
                      <a:pt x="33" y="102"/>
                    </a:cubicBezTo>
                    <a:cubicBezTo>
                      <a:pt x="33" y="100"/>
                      <a:pt x="33" y="98"/>
                      <a:pt x="32" y="95"/>
                    </a:cubicBezTo>
                    <a:cubicBezTo>
                      <a:pt x="34" y="95"/>
                      <a:pt x="35" y="96"/>
                      <a:pt x="36" y="95"/>
                    </a:cubicBezTo>
                    <a:cubicBezTo>
                      <a:pt x="37" y="92"/>
                      <a:pt x="38" y="90"/>
                      <a:pt x="39" y="88"/>
                    </a:cubicBezTo>
                    <a:cubicBezTo>
                      <a:pt x="40" y="86"/>
                      <a:pt x="41" y="85"/>
                      <a:pt x="43" y="83"/>
                    </a:cubicBezTo>
                    <a:cubicBezTo>
                      <a:pt x="48" y="84"/>
                      <a:pt x="53" y="84"/>
                      <a:pt x="59" y="84"/>
                    </a:cubicBezTo>
                    <a:cubicBezTo>
                      <a:pt x="62" y="78"/>
                      <a:pt x="64" y="73"/>
                      <a:pt x="66" y="67"/>
                    </a:cubicBezTo>
                    <a:cubicBezTo>
                      <a:pt x="67" y="65"/>
                      <a:pt x="68" y="62"/>
                      <a:pt x="68" y="60"/>
                    </a:cubicBezTo>
                    <a:cubicBezTo>
                      <a:pt x="65" y="56"/>
                      <a:pt x="61" y="53"/>
                      <a:pt x="5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Freeform 154"/>
              <p:cNvSpPr>
                <a:spLocks/>
              </p:cNvSpPr>
              <p:nvPr userDrawn="1"/>
            </p:nvSpPr>
            <p:spPr bwMode="auto">
              <a:xfrm>
                <a:off x="2597150" y="-1285876"/>
                <a:ext cx="201612" cy="292100"/>
              </a:xfrm>
              <a:custGeom>
                <a:avLst/>
                <a:gdLst>
                  <a:gd name="T0" fmla="*/ 5 w 54"/>
                  <a:gd name="T1" fmla="*/ 78 h 78"/>
                  <a:gd name="T2" fmla="*/ 9 w 54"/>
                  <a:gd name="T3" fmla="*/ 76 h 78"/>
                  <a:gd name="T4" fmla="*/ 6 w 54"/>
                  <a:gd name="T5" fmla="*/ 68 h 78"/>
                  <a:gd name="T6" fmla="*/ 5 w 54"/>
                  <a:gd name="T7" fmla="*/ 55 h 78"/>
                  <a:gd name="T8" fmla="*/ 28 w 54"/>
                  <a:gd name="T9" fmla="*/ 12 h 78"/>
                  <a:gd name="T10" fmla="*/ 53 w 54"/>
                  <a:gd name="T11" fmla="*/ 5 h 78"/>
                  <a:gd name="T12" fmla="*/ 53 w 54"/>
                  <a:gd name="T13" fmla="*/ 0 h 78"/>
                  <a:gd name="T14" fmla="*/ 42 w 54"/>
                  <a:gd name="T15" fmla="*/ 1 h 78"/>
                  <a:gd name="T16" fmla="*/ 11 w 54"/>
                  <a:gd name="T17" fmla="*/ 21 h 78"/>
                  <a:gd name="T18" fmla="*/ 0 w 54"/>
                  <a:gd name="T19" fmla="*/ 55 h 78"/>
                  <a:gd name="T20" fmla="*/ 5 w 54"/>
                  <a:gd name="T2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" h="78">
                    <a:moveTo>
                      <a:pt x="5" y="78"/>
                    </a:moveTo>
                    <a:cubicBezTo>
                      <a:pt x="6" y="77"/>
                      <a:pt x="8" y="77"/>
                      <a:pt x="9" y="76"/>
                    </a:cubicBezTo>
                    <a:cubicBezTo>
                      <a:pt x="8" y="73"/>
                      <a:pt x="6" y="68"/>
                      <a:pt x="6" y="68"/>
                    </a:cubicBezTo>
                    <a:cubicBezTo>
                      <a:pt x="5" y="64"/>
                      <a:pt x="5" y="59"/>
                      <a:pt x="5" y="55"/>
                    </a:cubicBezTo>
                    <a:cubicBezTo>
                      <a:pt x="4" y="38"/>
                      <a:pt x="14" y="21"/>
                      <a:pt x="28" y="12"/>
                    </a:cubicBezTo>
                    <a:cubicBezTo>
                      <a:pt x="36" y="7"/>
                      <a:pt x="45" y="5"/>
                      <a:pt x="53" y="5"/>
                    </a:cubicBezTo>
                    <a:cubicBezTo>
                      <a:pt x="53" y="3"/>
                      <a:pt x="54" y="1"/>
                      <a:pt x="53" y="0"/>
                    </a:cubicBezTo>
                    <a:cubicBezTo>
                      <a:pt x="49" y="0"/>
                      <a:pt x="46" y="0"/>
                      <a:pt x="42" y="1"/>
                    </a:cubicBezTo>
                    <a:cubicBezTo>
                      <a:pt x="30" y="4"/>
                      <a:pt x="19" y="11"/>
                      <a:pt x="11" y="21"/>
                    </a:cubicBezTo>
                    <a:cubicBezTo>
                      <a:pt x="4" y="31"/>
                      <a:pt x="0" y="43"/>
                      <a:pt x="0" y="55"/>
                    </a:cubicBezTo>
                    <a:cubicBezTo>
                      <a:pt x="0" y="63"/>
                      <a:pt x="2" y="71"/>
                      <a:pt x="5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Freeform 155"/>
              <p:cNvSpPr>
                <a:spLocks/>
              </p:cNvSpPr>
              <p:nvPr userDrawn="1"/>
            </p:nvSpPr>
            <p:spPr bwMode="auto">
              <a:xfrm>
                <a:off x="2874963" y="-1173163"/>
                <a:ext cx="134937" cy="285750"/>
              </a:xfrm>
              <a:custGeom>
                <a:avLst/>
                <a:gdLst>
                  <a:gd name="T0" fmla="*/ 31 w 36"/>
                  <a:gd name="T1" fmla="*/ 29 h 76"/>
                  <a:gd name="T2" fmla="*/ 8 w 36"/>
                  <a:gd name="T3" fmla="*/ 67 h 76"/>
                  <a:gd name="T4" fmla="*/ 4 w 36"/>
                  <a:gd name="T5" fmla="*/ 71 h 76"/>
                  <a:gd name="T6" fmla="*/ 0 w 36"/>
                  <a:gd name="T7" fmla="*/ 76 h 76"/>
                  <a:gd name="T8" fmla="*/ 33 w 36"/>
                  <a:gd name="T9" fmla="*/ 42 h 76"/>
                  <a:gd name="T10" fmla="*/ 36 w 36"/>
                  <a:gd name="T11" fmla="*/ 18 h 76"/>
                  <a:gd name="T12" fmla="*/ 30 w 36"/>
                  <a:gd name="T13" fmla="*/ 0 h 76"/>
                  <a:gd name="T14" fmla="*/ 28 w 36"/>
                  <a:gd name="T15" fmla="*/ 7 h 76"/>
                  <a:gd name="T16" fmla="*/ 31 w 36"/>
                  <a:gd name="T1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76">
                    <a:moveTo>
                      <a:pt x="31" y="29"/>
                    </a:moveTo>
                    <a:cubicBezTo>
                      <a:pt x="30" y="44"/>
                      <a:pt x="21" y="59"/>
                      <a:pt x="8" y="67"/>
                    </a:cubicBezTo>
                    <a:cubicBezTo>
                      <a:pt x="7" y="68"/>
                      <a:pt x="5" y="69"/>
                      <a:pt x="4" y="71"/>
                    </a:cubicBezTo>
                    <a:cubicBezTo>
                      <a:pt x="3" y="73"/>
                      <a:pt x="1" y="74"/>
                      <a:pt x="0" y="76"/>
                    </a:cubicBezTo>
                    <a:cubicBezTo>
                      <a:pt x="16" y="71"/>
                      <a:pt x="28" y="58"/>
                      <a:pt x="33" y="42"/>
                    </a:cubicBezTo>
                    <a:cubicBezTo>
                      <a:pt x="36" y="34"/>
                      <a:pt x="36" y="26"/>
                      <a:pt x="36" y="18"/>
                    </a:cubicBezTo>
                    <a:cubicBezTo>
                      <a:pt x="34" y="12"/>
                      <a:pt x="33" y="5"/>
                      <a:pt x="30" y="0"/>
                    </a:cubicBezTo>
                    <a:cubicBezTo>
                      <a:pt x="29" y="3"/>
                      <a:pt x="27" y="5"/>
                      <a:pt x="28" y="7"/>
                    </a:cubicBezTo>
                    <a:cubicBezTo>
                      <a:pt x="31" y="14"/>
                      <a:pt x="32" y="21"/>
                      <a:pt x="3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Freeform 156"/>
              <p:cNvSpPr>
                <a:spLocks/>
              </p:cNvSpPr>
              <p:nvPr userDrawn="1"/>
            </p:nvSpPr>
            <p:spPr bwMode="auto">
              <a:xfrm>
                <a:off x="2630488" y="-1139826"/>
                <a:ext cx="195262" cy="74613"/>
              </a:xfrm>
              <a:custGeom>
                <a:avLst/>
                <a:gdLst>
                  <a:gd name="T0" fmla="*/ 41 w 52"/>
                  <a:gd name="T1" fmla="*/ 19 h 20"/>
                  <a:gd name="T2" fmla="*/ 52 w 52"/>
                  <a:gd name="T3" fmla="*/ 14 h 20"/>
                  <a:gd name="T4" fmla="*/ 4 w 52"/>
                  <a:gd name="T5" fmla="*/ 1 h 20"/>
                  <a:gd name="T6" fmla="*/ 1 w 52"/>
                  <a:gd name="T7" fmla="*/ 1 h 20"/>
                  <a:gd name="T8" fmla="*/ 0 w 52"/>
                  <a:gd name="T9" fmla="*/ 5 h 20"/>
                  <a:gd name="T10" fmla="*/ 35 w 52"/>
                  <a:gd name="T11" fmla="*/ 17 h 20"/>
                  <a:gd name="T12" fmla="*/ 41 w 52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0">
                    <a:moveTo>
                      <a:pt x="41" y="19"/>
                    </a:moveTo>
                    <a:cubicBezTo>
                      <a:pt x="44" y="17"/>
                      <a:pt x="48" y="16"/>
                      <a:pt x="52" y="14"/>
                    </a:cubicBezTo>
                    <a:cubicBezTo>
                      <a:pt x="37" y="7"/>
                      <a:pt x="20" y="2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2" y="7"/>
                      <a:pt x="24" y="12"/>
                      <a:pt x="35" y="17"/>
                    </a:cubicBezTo>
                    <a:cubicBezTo>
                      <a:pt x="37" y="18"/>
                      <a:pt x="39" y="20"/>
                      <a:pt x="4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Freeform 157"/>
              <p:cNvSpPr>
                <a:spLocks/>
              </p:cNvSpPr>
              <p:nvPr userDrawn="1"/>
            </p:nvSpPr>
            <p:spPr bwMode="auto">
              <a:xfrm>
                <a:off x="2627313" y="-1112838"/>
                <a:ext cx="127000" cy="74613"/>
              </a:xfrm>
              <a:custGeom>
                <a:avLst/>
                <a:gdLst>
                  <a:gd name="T0" fmla="*/ 24 w 34"/>
                  <a:gd name="T1" fmla="*/ 19 h 20"/>
                  <a:gd name="T2" fmla="*/ 34 w 34"/>
                  <a:gd name="T3" fmla="*/ 15 h 20"/>
                  <a:gd name="T4" fmla="*/ 33 w 34"/>
                  <a:gd name="T5" fmla="*/ 13 h 20"/>
                  <a:gd name="T6" fmla="*/ 0 w 34"/>
                  <a:gd name="T7" fmla="*/ 0 h 20"/>
                  <a:gd name="T8" fmla="*/ 0 w 34"/>
                  <a:gd name="T9" fmla="*/ 5 h 20"/>
                  <a:gd name="T10" fmla="*/ 20 w 34"/>
                  <a:gd name="T11" fmla="*/ 19 h 20"/>
                  <a:gd name="T12" fmla="*/ 24 w 34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0">
                    <a:moveTo>
                      <a:pt x="24" y="19"/>
                    </a:moveTo>
                    <a:cubicBezTo>
                      <a:pt x="28" y="17"/>
                      <a:pt x="31" y="16"/>
                      <a:pt x="34" y="15"/>
                    </a:cubicBezTo>
                    <a:cubicBezTo>
                      <a:pt x="34" y="14"/>
                      <a:pt x="33" y="14"/>
                      <a:pt x="33" y="13"/>
                    </a:cubicBezTo>
                    <a:cubicBezTo>
                      <a:pt x="23" y="8"/>
                      <a:pt x="12" y="2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7" y="9"/>
                      <a:pt x="14" y="14"/>
                      <a:pt x="20" y="19"/>
                    </a:cubicBezTo>
                    <a:cubicBezTo>
                      <a:pt x="21" y="20"/>
                      <a:pt x="23" y="19"/>
                      <a:pt x="2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158"/>
              <p:cNvSpPr>
                <a:spLocks/>
              </p:cNvSpPr>
              <p:nvPr userDrawn="1"/>
            </p:nvSpPr>
            <p:spPr bwMode="auto">
              <a:xfrm>
                <a:off x="2627313" y="-1087438"/>
                <a:ext cx="66675" cy="79375"/>
              </a:xfrm>
              <a:custGeom>
                <a:avLst/>
                <a:gdLst>
                  <a:gd name="T0" fmla="*/ 8 w 18"/>
                  <a:gd name="T1" fmla="*/ 20 h 21"/>
                  <a:gd name="T2" fmla="*/ 18 w 18"/>
                  <a:gd name="T3" fmla="*/ 15 h 21"/>
                  <a:gd name="T4" fmla="*/ 10 w 18"/>
                  <a:gd name="T5" fmla="*/ 8 h 21"/>
                  <a:gd name="T6" fmla="*/ 0 w 18"/>
                  <a:gd name="T7" fmla="*/ 0 h 21"/>
                  <a:gd name="T8" fmla="*/ 4 w 18"/>
                  <a:gd name="T9" fmla="*/ 21 h 21"/>
                  <a:gd name="T10" fmla="*/ 8 w 18"/>
                  <a:gd name="T1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1">
                    <a:moveTo>
                      <a:pt x="8" y="20"/>
                    </a:moveTo>
                    <a:cubicBezTo>
                      <a:pt x="11" y="18"/>
                      <a:pt x="14" y="16"/>
                      <a:pt x="18" y="15"/>
                    </a:cubicBezTo>
                    <a:cubicBezTo>
                      <a:pt x="16" y="12"/>
                      <a:pt x="13" y="10"/>
                      <a:pt x="10" y="8"/>
                    </a:cubicBezTo>
                    <a:cubicBezTo>
                      <a:pt x="7" y="5"/>
                      <a:pt x="4" y="2"/>
                      <a:pt x="0" y="0"/>
                    </a:cubicBezTo>
                    <a:cubicBezTo>
                      <a:pt x="0" y="7"/>
                      <a:pt x="1" y="15"/>
                      <a:pt x="4" y="21"/>
                    </a:cubicBezTo>
                    <a:cubicBezTo>
                      <a:pt x="5" y="21"/>
                      <a:pt x="6" y="20"/>
                      <a:pt x="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159"/>
              <p:cNvSpPr>
                <a:spLocks/>
              </p:cNvSpPr>
              <p:nvPr userDrawn="1"/>
            </p:nvSpPr>
            <p:spPr bwMode="auto">
              <a:xfrm>
                <a:off x="2578100" y="-1079501"/>
                <a:ext cx="401637" cy="307975"/>
              </a:xfrm>
              <a:custGeom>
                <a:avLst/>
                <a:gdLst>
                  <a:gd name="T0" fmla="*/ 57 w 107"/>
                  <a:gd name="T1" fmla="*/ 41 h 82"/>
                  <a:gd name="T2" fmla="*/ 95 w 107"/>
                  <a:gd name="T3" fmla="*/ 12 h 82"/>
                  <a:gd name="T4" fmla="*/ 107 w 107"/>
                  <a:gd name="T5" fmla="*/ 4 h 82"/>
                  <a:gd name="T6" fmla="*/ 107 w 107"/>
                  <a:gd name="T7" fmla="*/ 0 h 82"/>
                  <a:gd name="T8" fmla="*/ 98 w 107"/>
                  <a:gd name="T9" fmla="*/ 4 h 82"/>
                  <a:gd name="T10" fmla="*/ 41 w 107"/>
                  <a:gd name="T11" fmla="*/ 39 h 82"/>
                  <a:gd name="T12" fmla="*/ 0 w 107"/>
                  <a:gd name="T13" fmla="*/ 75 h 82"/>
                  <a:gd name="T14" fmla="*/ 16 w 107"/>
                  <a:gd name="T15" fmla="*/ 81 h 82"/>
                  <a:gd name="T16" fmla="*/ 19 w 107"/>
                  <a:gd name="T17" fmla="*/ 81 h 82"/>
                  <a:gd name="T18" fmla="*/ 32 w 107"/>
                  <a:gd name="T19" fmla="*/ 66 h 82"/>
                  <a:gd name="T20" fmla="*/ 57 w 107"/>
                  <a:gd name="T21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2">
                    <a:moveTo>
                      <a:pt x="57" y="41"/>
                    </a:moveTo>
                    <a:cubicBezTo>
                      <a:pt x="69" y="30"/>
                      <a:pt x="82" y="21"/>
                      <a:pt x="95" y="12"/>
                    </a:cubicBezTo>
                    <a:cubicBezTo>
                      <a:pt x="99" y="9"/>
                      <a:pt x="103" y="7"/>
                      <a:pt x="107" y="4"/>
                    </a:cubicBezTo>
                    <a:cubicBezTo>
                      <a:pt x="107" y="3"/>
                      <a:pt x="107" y="1"/>
                      <a:pt x="107" y="0"/>
                    </a:cubicBezTo>
                    <a:cubicBezTo>
                      <a:pt x="104" y="1"/>
                      <a:pt x="101" y="2"/>
                      <a:pt x="98" y="4"/>
                    </a:cubicBezTo>
                    <a:cubicBezTo>
                      <a:pt x="78" y="14"/>
                      <a:pt x="59" y="25"/>
                      <a:pt x="41" y="39"/>
                    </a:cubicBezTo>
                    <a:cubicBezTo>
                      <a:pt x="27" y="50"/>
                      <a:pt x="13" y="61"/>
                      <a:pt x="0" y="75"/>
                    </a:cubicBezTo>
                    <a:cubicBezTo>
                      <a:pt x="5" y="77"/>
                      <a:pt x="11" y="79"/>
                      <a:pt x="16" y="81"/>
                    </a:cubicBezTo>
                    <a:cubicBezTo>
                      <a:pt x="17" y="81"/>
                      <a:pt x="18" y="82"/>
                      <a:pt x="19" y="81"/>
                    </a:cubicBezTo>
                    <a:cubicBezTo>
                      <a:pt x="24" y="76"/>
                      <a:pt x="28" y="71"/>
                      <a:pt x="32" y="66"/>
                    </a:cubicBezTo>
                    <a:cubicBezTo>
                      <a:pt x="40" y="57"/>
                      <a:pt x="48" y="49"/>
                      <a:pt x="5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Freeform 160"/>
              <p:cNvSpPr>
                <a:spLocks/>
              </p:cNvSpPr>
              <p:nvPr userDrawn="1"/>
            </p:nvSpPr>
            <p:spPr bwMode="auto">
              <a:xfrm>
                <a:off x="2465388" y="-1117601"/>
                <a:ext cx="514350" cy="282575"/>
              </a:xfrm>
              <a:custGeom>
                <a:avLst/>
                <a:gdLst>
                  <a:gd name="T0" fmla="*/ 81 w 137"/>
                  <a:gd name="T1" fmla="*/ 29 h 75"/>
                  <a:gd name="T2" fmla="*/ 88 w 137"/>
                  <a:gd name="T3" fmla="*/ 25 h 75"/>
                  <a:gd name="T4" fmla="*/ 95 w 137"/>
                  <a:gd name="T5" fmla="*/ 22 h 75"/>
                  <a:gd name="T6" fmla="*/ 137 w 137"/>
                  <a:gd name="T7" fmla="*/ 4 h 75"/>
                  <a:gd name="T8" fmla="*/ 136 w 137"/>
                  <a:gd name="T9" fmla="*/ 0 h 75"/>
                  <a:gd name="T10" fmla="*/ 127 w 137"/>
                  <a:gd name="T11" fmla="*/ 2 h 75"/>
                  <a:gd name="T12" fmla="*/ 88 w 137"/>
                  <a:gd name="T13" fmla="*/ 15 h 75"/>
                  <a:gd name="T14" fmla="*/ 76 w 137"/>
                  <a:gd name="T15" fmla="*/ 19 h 75"/>
                  <a:gd name="T16" fmla="*/ 20 w 137"/>
                  <a:gd name="T17" fmla="*/ 48 h 75"/>
                  <a:gd name="T18" fmla="*/ 0 w 137"/>
                  <a:gd name="T19" fmla="*/ 61 h 75"/>
                  <a:gd name="T20" fmla="*/ 15 w 137"/>
                  <a:gd name="T21" fmla="*/ 75 h 75"/>
                  <a:gd name="T22" fmla="*/ 23 w 137"/>
                  <a:gd name="T23" fmla="*/ 68 h 75"/>
                  <a:gd name="T24" fmla="*/ 72 w 137"/>
                  <a:gd name="T25" fmla="*/ 35 h 75"/>
                  <a:gd name="T26" fmla="*/ 81 w 137"/>
                  <a:gd name="T27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75">
                    <a:moveTo>
                      <a:pt x="81" y="29"/>
                    </a:moveTo>
                    <a:cubicBezTo>
                      <a:pt x="82" y="29"/>
                      <a:pt x="88" y="25"/>
                      <a:pt x="88" y="25"/>
                    </a:cubicBezTo>
                    <a:cubicBezTo>
                      <a:pt x="91" y="24"/>
                      <a:pt x="93" y="23"/>
                      <a:pt x="95" y="22"/>
                    </a:cubicBezTo>
                    <a:cubicBezTo>
                      <a:pt x="109" y="15"/>
                      <a:pt x="123" y="9"/>
                      <a:pt x="137" y="4"/>
                    </a:cubicBezTo>
                    <a:cubicBezTo>
                      <a:pt x="137" y="2"/>
                      <a:pt x="136" y="1"/>
                      <a:pt x="136" y="0"/>
                    </a:cubicBezTo>
                    <a:cubicBezTo>
                      <a:pt x="133" y="0"/>
                      <a:pt x="130" y="1"/>
                      <a:pt x="127" y="2"/>
                    </a:cubicBezTo>
                    <a:cubicBezTo>
                      <a:pt x="114" y="5"/>
                      <a:pt x="101" y="10"/>
                      <a:pt x="88" y="15"/>
                    </a:cubicBezTo>
                    <a:cubicBezTo>
                      <a:pt x="86" y="15"/>
                      <a:pt x="78" y="18"/>
                      <a:pt x="76" y="19"/>
                    </a:cubicBezTo>
                    <a:cubicBezTo>
                      <a:pt x="57" y="28"/>
                      <a:pt x="38" y="37"/>
                      <a:pt x="20" y="48"/>
                    </a:cubicBezTo>
                    <a:cubicBezTo>
                      <a:pt x="13" y="52"/>
                      <a:pt x="6" y="56"/>
                      <a:pt x="0" y="61"/>
                    </a:cubicBezTo>
                    <a:cubicBezTo>
                      <a:pt x="4" y="66"/>
                      <a:pt x="9" y="71"/>
                      <a:pt x="15" y="75"/>
                    </a:cubicBezTo>
                    <a:cubicBezTo>
                      <a:pt x="18" y="73"/>
                      <a:pt x="20" y="70"/>
                      <a:pt x="23" y="68"/>
                    </a:cubicBezTo>
                    <a:cubicBezTo>
                      <a:pt x="39" y="56"/>
                      <a:pt x="55" y="45"/>
                      <a:pt x="72" y="35"/>
                    </a:cubicBezTo>
                    <a:cubicBezTo>
                      <a:pt x="75" y="33"/>
                      <a:pt x="78" y="31"/>
                      <a:pt x="8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Freeform 161"/>
              <p:cNvSpPr>
                <a:spLocks/>
              </p:cNvSpPr>
              <p:nvPr userDrawn="1"/>
            </p:nvSpPr>
            <p:spPr bwMode="auto">
              <a:xfrm>
                <a:off x="2716213" y="-1035051"/>
                <a:ext cx="258762" cy="274638"/>
              </a:xfrm>
              <a:custGeom>
                <a:avLst/>
                <a:gdLst>
                  <a:gd name="T0" fmla="*/ 65 w 69"/>
                  <a:gd name="T1" fmla="*/ 8 h 73"/>
                  <a:gd name="T2" fmla="*/ 69 w 69"/>
                  <a:gd name="T3" fmla="*/ 0 h 73"/>
                  <a:gd name="T4" fmla="*/ 63 w 69"/>
                  <a:gd name="T5" fmla="*/ 4 h 73"/>
                  <a:gd name="T6" fmla="*/ 42 w 69"/>
                  <a:gd name="T7" fmla="*/ 21 h 73"/>
                  <a:gd name="T8" fmla="*/ 23 w 69"/>
                  <a:gd name="T9" fmla="*/ 41 h 73"/>
                  <a:gd name="T10" fmla="*/ 2 w 69"/>
                  <a:gd name="T11" fmla="*/ 69 h 73"/>
                  <a:gd name="T12" fmla="*/ 0 w 69"/>
                  <a:gd name="T13" fmla="*/ 72 h 73"/>
                  <a:gd name="T14" fmla="*/ 18 w 69"/>
                  <a:gd name="T15" fmla="*/ 72 h 73"/>
                  <a:gd name="T16" fmla="*/ 65 w 69"/>
                  <a:gd name="T17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3">
                    <a:moveTo>
                      <a:pt x="65" y="8"/>
                    </a:moveTo>
                    <a:cubicBezTo>
                      <a:pt x="67" y="6"/>
                      <a:pt x="68" y="3"/>
                      <a:pt x="69" y="0"/>
                    </a:cubicBezTo>
                    <a:cubicBezTo>
                      <a:pt x="66" y="0"/>
                      <a:pt x="65" y="2"/>
                      <a:pt x="63" y="4"/>
                    </a:cubicBezTo>
                    <a:cubicBezTo>
                      <a:pt x="55" y="9"/>
                      <a:pt x="48" y="15"/>
                      <a:pt x="42" y="21"/>
                    </a:cubicBezTo>
                    <a:cubicBezTo>
                      <a:pt x="35" y="28"/>
                      <a:pt x="29" y="34"/>
                      <a:pt x="23" y="41"/>
                    </a:cubicBezTo>
                    <a:cubicBezTo>
                      <a:pt x="15" y="50"/>
                      <a:pt x="9" y="59"/>
                      <a:pt x="2" y="69"/>
                    </a:cubicBezTo>
                    <a:cubicBezTo>
                      <a:pt x="1" y="70"/>
                      <a:pt x="1" y="71"/>
                      <a:pt x="0" y="72"/>
                    </a:cubicBezTo>
                    <a:cubicBezTo>
                      <a:pt x="6" y="72"/>
                      <a:pt x="12" y="73"/>
                      <a:pt x="18" y="72"/>
                    </a:cubicBezTo>
                    <a:cubicBezTo>
                      <a:pt x="30" y="48"/>
                      <a:pt x="46" y="27"/>
                      <a:pt x="6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4" name="组合 253"/>
            <p:cNvGrpSpPr/>
            <p:nvPr userDrawn="1"/>
          </p:nvGrpSpPr>
          <p:grpSpPr>
            <a:xfrm>
              <a:off x="4620377" y="4010025"/>
              <a:ext cx="320758" cy="322232"/>
              <a:chOff x="2201863" y="-1892300"/>
              <a:chExt cx="690563" cy="693738"/>
            </a:xfrm>
          </p:grpSpPr>
          <p:sp>
            <p:nvSpPr>
              <p:cNvPr id="693" name="Freeform 166"/>
              <p:cNvSpPr>
                <a:spLocks noEditPoints="1"/>
              </p:cNvSpPr>
              <p:nvPr userDrawn="1"/>
            </p:nvSpPr>
            <p:spPr bwMode="auto">
              <a:xfrm>
                <a:off x="2201863" y="-1892300"/>
                <a:ext cx="690563" cy="693738"/>
              </a:xfrm>
              <a:custGeom>
                <a:avLst/>
                <a:gdLst>
                  <a:gd name="T0" fmla="*/ 179 w 184"/>
                  <a:gd name="T1" fmla="*/ 67 h 185"/>
                  <a:gd name="T2" fmla="*/ 161 w 184"/>
                  <a:gd name="T3" fmla="*/ 33 h 185"/>
                  <a:gd name="T4" fmla="*/ 160 w 184"/>
                  <a:gd name="T5" fmla="*/ 32 h 185"/>
                  <a:gd name="T6" fmla="*/ 129 w 184"/>
                  <a:gd name="T7" fmla="*/ 9 h 185"/>
                  <a:gd name="T8" fmla="*/ 85 w 184"/>
                  <a:gd name="T9" fmla="*/ 1 h 185"/>
                  <a:gd name="T10" fmla="*/ 23 w 184"/>
                  <a:gd name="T11" fmla="*/ 33 h 185"/>
                  <a:gd name="T12" fmla="*/ 22 w 184"/>
                  <a:gd name="T13" fmla="*/ 33 h 185"/>
                  <a:gd name="T14" fmla="*/ 2 w 184"/>
                  <a:gd name="T15" fmla="*/ 75 h 185"/>
                  <a:gd name="T16" fmla="*/ 2 w 184"/>
                  <a:gd name="T17" fmla="*/ 109 h 185"/>
                  <a:gd name="T18" fmla="*/ 25 w 184"/>
                  <a:gd name="T19" fmla="*/ 154 h 185"/>
                  <a:gd name="T20" fmla="*/ 62 w 184"/>
                  <a:gd name="T21" fmla="*/ 179 h 185"/>
                  <a:gd name="T22" fmla="*/ 116 w 184"/>
                  <a:gd name="T23" fmla="*/ 180 h 185"/>
                  <a:gd name="T24" fmla="*/ 157 w 184"/>
                  <a:gd name="T25" fmla="*/ 156 h 185"/>
                  <a:gd name="T26" fmla="*/ 181 w 184"/>
                  <a:gd name="T27" fmla="*/ 113 h 185"/>
                  <a:gd name="T28" fmla="*/ 179 w 184"/>
                  <a:gd name="T29" fmla="*/ 67 h 185"/>
                  <a:gd name="T30" fmla="*/ 173 w 184"/>
                  <a:gd name="T31" fmla="*/ 100 h 185"/>
                  <a:gd name="T32" fmla="*/ 155 w 184"/>
                  <a:gd name="T33" fmla="*/ 143 h 185"/>
                  <a:gd name="T34" fmla="*/ 115 w 184"/>
                  <a:gd name="T35" fmla="*/ 170 h 185"/>
                  <a:gd name="T36" fmla="*/ 60 w 184"/>
                  <a:gd name="T37" fmla="*/ 168 h 185"/>
                  <a:gd name="T38" fmla="*/ 36 w 184"/>
                  <a:gd name="T39" fmla="*/ 152 h 185"/>
                  <a:gd name="T40" fmla="*/ 31 w 184"/>
                  <a:gd name="T41" fmla="*/ 147 h 185"/>
                  <a:gd name="T42" fmla="*/ 11 w 184"/>
                  <a:gd name="T43" fmla="*/ 103 h 185"/>
                  <a:gd name="T44" fmla="*/ 11 w 184"/>
                  <a:gd name="T45" fmla="*/ 85 h 185"/>
                  <a:gd name="T46" fmla="*/ 46 w 184"/>
                  <a:gd name="T47" fmla="*/ 25 h 185"/>
                  <a:gd name="T48" fmla="*/ 92 w 184"/>
                  <a:gd name="T49" fmla="*/ 11 h 185"/>
                  <a:gd name="T50" fmla="*/ 132 w 184"/>
                  <a:gd name="T51" fmla="*/ 21 h 185"/>
                  <a:gd name="T52" fmla="*/ 132 w 184"/>
                  <a:gd name="T53" fmla="*/ 23 h 185"/>
                  <a:gd name="T54" fmla="*/ 124 w 184"/>
                  <a:gd name="T55" fmla="*/ 28 h 185"/>
                  <a:gd name="T56" fmla="*/ 101 w 184"/>
                  <a:gd name="T57" fmla="*/ 32 h 185"/>
                  <a:gd name="T58" fmla="*/ 92 w 184"/>
                  <a:gd name="T59" fmla="*/ 44 h 185"/>
                  <a:gd name="T60" fmla="*/ 91 w 184"/>
                  <a:gd name="T61" fmla="*/ 56 h 185"/>
                  <a:gd name="T62" fmla="*/ 98 w 184"/>
                  <a:gd name="T63" fmla="*/ 50 h 185"/>
                  <a:gd name="T64" fmla="*/ 103 w 184"/>
                  <a:gd name="T65" fmla="*/ 48 h 185"/>
                  <a:gd name="T66" fmla="*/ 108 w 184"/>
                  <a:gd name="T67" fmla="*/ 51 h 185"/>
                  <a:gd name="T68" fmla="*/ 113 w 184"/>
                  <a:gd name="T69" fmla="*/ 59 h 185"/>
                  <a:gd name="T70" fmla="*/ 112 w 184"/>
                  <a:gd name="T71" fmla="*/ 64 h 185"/>
                  <a:gd name="T72" fmla="*/ 104 w 184"/>
                  <a:gd name="T73" fmla="*/ 71 h 185"/>
                  <a:gd name="T74" fmla="*/ 120 w 184"/>
                  <a:gd name="T75" fmla="*/ 71 h 185"/>
                  <a:gd name="T76" fmla="*/ 132 w 184"/>
                  <a:gd name="T77" fmla="*/ 58 h 185"/>
                  <a:gd name="T78" fmla="*/ 136 w 184"/>
                  <a:gd name="T79" fmla="*/ 43 h 185"/>
                  <a:gd name="T80" fmla="*/ 146 w 184"/>
                  <a:gd name="T81" fmla="*/ 32 h 185"/>
                  <a:gd name="T82" fmla="*/ 156 w 184"/>
                  <a:gd name="T83" fmla="*/ 42 h 185"/>
                  <a:gd name="T84" fmla="*/ 157 w 184"/>
                  <a:gd name="T85" fmla="*/ 43 h 185"/>
                  <a:gd name="T86" fmla="*/ 173 w 184"/>
                  <a:gd name="T87" fmla="*/ 91 h 185"/>
                  <a:gd name="T88" fmla="*/ 173 w 184"/>
                  <a:gd name="T89" fmla="*/ 97 h 185"/>
                  <a:gd name="T90" fmla="*/ 173 w 184"/>
                  <a:gd name="T91" fmla="*/ 100 h 185"/>
                  <a:gd name="T92" fmla="*/ 130 w 184"/>
                  <a:gd name="T93" fmla="*/ 49 h 185"/>
                  <a:gd name="T94" fmla="*/ 113 w 184"/>
                  <a:gd name="T95" fmla="*/ 32 h 185"/>
                  <a:gd name="T96" fmla="*/ 105 w 184"/>
                  <a:gd name="T97" fmla="*/ 33 h 185"/>
                  <a:gd name="T98" fmla="*/ 116 w 184"/>
                  <a:gd name="T99" fmla="*/ 32 h 185"/>
                  <a:gd name="T100" fmla="*/ 131 w 184"/>
                  <a:gd name="T101" fmla="*/ 48 h 185"/>
                  <a:gd name="T102" fmla="*/ 128 w 184"/>
                  <a:gd name="T103" fmla="*/ 61 h 185"/>
                  <a:gd name="T104" fmla="*/ 130 w 184"/>
                  <a:gd name="T105" fmla="*/ 4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85">
                    <a:moveTo>
                      <a:pt x="179" y="67"/>
                    </a:moveTo>
                    <a:cubicBezTo>
                      <a:pt x="176" y="55"/>
                      <a:pt x="169" y="43"/>
                      <a:pt x="161" y="33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51" y="22"/>
                      <a:pt x="141" y="14"/>
                      <a:pt x="129" y="9"/>
                    </a:cubicBezTo>
                    <a:cubicBezTo>
                      <a:pt x="115" y="3"/>
                      <a:pt x="100" y="0"/>
                      <a:pt x="85" y="1"/>
                    </a:cubicBezTo>
                    <a:cubicBezTo>
                      <a:pt x="61" y="3"/>
                      <a:pt x="38" y="14"/>
                      <a:pt x="23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12" y="45"/>
                      <a:pt x="5" y="60"/>
                      <a:pt x="2" y="75"/>
                    </a:cubicBezTo>
                    <a:cubicBezTo>
                      <a:pt x="0" y="86"/>
                      <a:pt x="0" y="98"/>
                      <a:pt x="2" y="109"/>
                    </a:cubicBezTo>
                    <a:cubicBezTo>
                      <a:pt x="5" y="126"/>
                      <a:pt x="13" y="142"/>
                      <a:pt x="25" y="154"/>
                    </a:cubicBezTo>
                    <a:cubicBezTo>
                      <a:pt x="35" y="165"/>
                      <a:pt x="48" y="174"/>
                      <a:pt x="62" y="179"/>
                    </a:cubicBezTo>
                    <a:cubicBezTo>
                      <a:pt x="79" y="185"/>
                      <a:pt x="98" y="185"/>
                      <a:pt x="116" y="180"/>
                    </a:cubicBezTo>
                    <a:cubicBezTo>
                      <a:pt x="131" y="176"/>
                      <a:pt x="146" y="168"/>
                      <a:pt x="157" y="156"/>
                    </a:cubicBezTo>
                    <a:cubicBezTo>
                      <a:pt x="168" y="144"/>
                      <a:pt x="177" y="129"/>
                      <a:pt x="181" y="113"/>
                    </a:cubicBezTo>
                    <a:cubicBezTo>
                      <a:pt x="184" y="98"/>
                      <a:pt x="184" y="82"/>
                      <a:pt x="179" y="67"/>
                    </a:cubicBezTo>
                    <a:close/>
                    <a:moveTo>
                      <a:pt x="173" y="100"/>
                    </a:moveTo>
                    <a:cubicBezTo>
                      <a:pt x="171" y="116"/>
                      <a:pt x="165" y="131"/>
                      <a:pt x="155" y="143"/>
                    </a:cubicBezTo>
                    <a:cubicBezTo>
                      <a:pt x="145" y="156"/>
                      <a:pt x="131" y="166"/>
                      <a:pt x="115" y="170"/>
                    </a:cubicBezTo>
                    <a:cubicBezTo>
                      <a:pt x="97" y="176"/>
                      <a:pt x="77" y="175"/>
                      <a:pt x="60" y="168"/>
                    </a:cubicBezTo>
                    <a:cubicBezTo>
                      <a:pt x="51" y="164"/>
                      <a:pt x="43" y="158"/>
                      <a:pt x="36" y="152"/>
                    </a:cubicBezTo>
                    <a:cubicBezTo>
                      <a:pt x="34" y="150"/>
                      <a:pt x="33" y="148"/>
                      <a:pt x="31" y="147"/>
                    </a:cubicBezTo>
                    <a:cubicBezTo>
                      <a:pt x="20" y="135"/>
                      <a:pt x="13" y="119"/>
                      <a:pt x="11" y="103"/>
                    </a:cubicBezTo>
                    <a:cubicBezTo>
                      <a:pt x="11" y="102"/>
                      <a:pt x="10" y="89"/>
                      <a:pt x="11" y="85"/>
                    </a:cubicBezTo>
                    <a:cubicBezTo>
                      <a:pt x="12" y="61"/>
                      <a:pt x="26" y="38"/>
                      <a:pt x="46" y="25"/>
                    </a:cubicBezTo>
                    <a:cubicBezTo>
                      <a:pt x="59" y="16"/>
                      <a:pt x="75" y="11"/>
                      <a:pt x="92" y="11"/>
                    </a:cubicBezTo>
                    <a:cubicBezTo>
                      <a:pt x="106" y="11"/>
                      <a:pt x="120" y="15"/>
                      <a:pt x="132" y="21"/>
                    </a:cubicBezTo>
                    <a:cubicBezTo>
                      <a:pt x="132" y="22"/>
                      <a:pt x="133" y="22"/>
                      <a:pt x="132" y="23"/>
                    </a:cubicBezTo>
                    <a:cubicBezTo>
                      <a:pt x="130" y="25"/>
                      <a:pt x="127" y="27"/>
                      <a:pt x="124" y="28"/>
                    </a:cubicBezTo>
                    <a:cubicBezTo>
                      <a:pt x="117" y="31"/>
                      <a:pt x="108" y="28"/>
                      <a:pt x="101" y="32"/>
                    </a:cubicBezTo>
                    <a:cubicBezTo>
                      <a:pt x="97" y="35"/>
                      <a:pt x="92" y="39"/>
                      <a:pt x="92" y="44"/>
                    </a:cubicBezTo>
                    <a:cubicBezTo>
                      <a:pt x="91" y="48"/>
                      <a:pt x="91" y="52"/>
                      <a:pt x="91" y="56"/>
                    </a:cubicBezTo>
                    <a:cubicBezTo>
                      <a:pt x="94" y="54"/>
                      <a:pt x="96" y="52"/>
                      <a:pt x="98" y="50"/>
                    </a:cubicBezTo>
                    <a:cubicBezTo>
                      <a:pt x="100" y="49"/>
                      <a:pt x="101" y="48"/>
                      <a:pt x="103" y="48"/>
                    </a:cubicBezTo>
                    <a:cubicBezTo>
                      <a:pt x="105" y="48"/>
                      <a:pt x="107" y="50"/>
                      <a:pt x="108" y="51"/>
                    </a:cubicBezTo>
                    <a:cubicBezTo>
                      <a:pt x="110" y="54"/>
                      <a:pt x="113" y="56"/>
                      <a:pt x="113" y="59"/>
                    </a:cubicBezTo>
                    <a:cubicBezTo>
                      <a:pt x="114" y="61"/>
                      <a:pt x="113" y="63"/>
                      <a:pt x="112" y="64"/>
                    </a:cubicBezTo>
                    <a:cubicBezTo>
                      <a:pt x="110" y="66"/>
                      <a:pt x="107" y="69"/>
                      <a:pt x="104" y="71"/>
                    </a:cubicBezTo>
                    <a:cubicBezTo>
                      <a:pt x="110" y="71"/>
                      <a:pt x="115" y="72"/>
                      <a:pt x="120" y="71"/>
                    </a:cubicBezTo>
                    <a:cubicBezTo>
                      <a:pt x="126" y="69"/>
                      <a:pt x="131" y="64"/>
                      <a:pt x="132" y="58"/>
                    </a:cubicBezTo>
                    <a:cubicBezTo>
                      <a:pt x="133" y="53"/>
                      <a:pt x="133" y="47"/>
                      <a:pt x="136" y="43"/>
                    </a:cubicBezTo>
                    <a:cubicBezTo>
                      <a:pt x="138" y="38"/>
                      <a:pt x="142" y="35"/>
                      <a:pt x="146" y="32"/>
                    </a:cubicBezTo>
                    <a:cubicBezTo>
                      <a:pt x="150" y="35"/>
                      <a:pt x="153" y="38"/>
                      <a:pt x="156" y="42"/>
                    </a:cubicBezTo>
                    <a:cubicBezTo>
                      <a:pt x="156" y="43"/>
                      <a:pt x="156" y="43"/>
                      <a:pt x="157" y="43"/>
                    </a:cubicBezTo>
                    <a:cubicBezTo>
                      <a:pt x="167" y="57"/>
                      <a:pt x="173" y="74"/>
                      <a:pt x="173" y="91"/>
                    </a:cubicBezTo>
                    <a:cubicBezTo>
                      <a:pt x="173" y="93"/>
                      <a:pt x="173" y="95"/>
                      <a:pt x="173" y="97"/>
                    </a:cubicBezTo>
                    <a:cubicBezTo>
                      <a:pt x="173" y="98"/>
                      <a:pt x="173" y="99"/>
                      <a:pt x="173" y="100"/>
                    </a:cubicBezTo>
                    <a:close/>
                    <a:moveTo>
                      <a:pt x="130" y="49"/>
                    </a:moveTo>
                    <a:cubicBezTo>
                      <a:pt x="129" y="40"/>
                      <a:pt x="122" y="33"/>
                      <a:pt x="113" y="32"/>
                    </a:cubicBezTo>
                    <a:cubicBezTo>
                      <a:pt x="110" y="32"/>
                      <a:pt x="107" y="33"/>
                      <a:pt x="105" y="33"/>
                    </a:cubicBezTo>
                    <a:cubicBezTo>
                      <a:pt x="108" y="32"/>
                      <a:pt x="112" y="31"/>
                      <a:pt x="116" y="32"/>
                    </a:cubicBezTo>
                    <a:cubicBezTo>
                      <a:pt x="123" y="34"/>
                      <a:pt x="129" y="40"/>
                      <a:pt x="131" y="48"/>
                    </a:cubicBezTo>
                    <a:cubicBezTo>
                      <a:pt x="132" y="52"/>
                      <a:pt x="131" y="57"/>
                      <a:pt x="128" y="61"/>
                    </a:cubicBezTo>
                    <a:cubicBezTo>
                      <a:pt x="130" y="57"/>
                      <a:pt x="131" y="53"/>
                      <a:pt x="130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Freeform 167"/>
              <p:cNvSpPr>
                <a:spLocks/>
              </p:cNvSpPr>
              <p:nvPr userDrawn="1"/>
            </p:nvSpPr>
            <p:spPr bwMode="auto">
              <a:xfrm>
                <a:off x="2355851" y="-1776413"/>
                <a:ext cx="344488" cy="457200"/>
              </a:xfrm>
              <a:custGeom>
                <a:avLst/>
                <a:gdLst>
                  <a:gd name="T0" fmla="*/ 89 w 92"/>
                  <a:gd name="T1" fmla="*/ 37 h 122"/>
                  <a:gd name="T2" fmla="*/ 69 w 92"/>
                  <a:gd name="T3" fmla="*/ 46 h 122"/>
                  <a:gd name="T4" fmla="*/ 51 w 92"/>
                  <a:gd name="T5" fmla="*/ 39 h 122"/>
                  <a:gd name="T6" fmla="*/ 45 w 92"/>
                  <a:gd name="T7" fmla="*/ 20 h 122"/>
                  <a:gd name="T8" fmla="*/ 46 w 92"/>
                  <a:gd name="T9" fmla="*/ 12 h 122"/>
                  <a:gd name="T10" fmla="*/ 54 w 92"/>
                  <a:gd name="T11" fmla="*/ 2 h 122"/>
                  <a:gd name="T12" fmla="*/ 55 w 92"/>
                  <a:gd name="T13" fmla="*/ 1 h 122"/>
                  <a:gd name="T14" fmla="*/ 56 w 92"/>
                  <a:gd name="T15" fmla="*/ 1 h 122"/>
                  <a:gd name="T16" fmla="*/ 48 w 92"/>
                  <a:gd name="T17" fmla="*/ 0 h 122"/>
                  <a:gd name="T18" fmla="*/ 46 w 92"/>
                  <a:gd name="T19" fmla="*/ 1 h 122"/>
                  <a:gd name="T20" fmla="*/ 28 w 92"/>
                  <a:gd name="T21" fmla="*/ 8 h 122"/>
                  <a:gd name="T22" fmla="*/ 11 w 92"/>
                  <a:gd name="T23" fmla="*/ 26 h 122"/>
                  <a:gd name="T24" fmla="*/ 10 w 92"/>
                  <a:gd name="T25" fmla="*/ 42 h 122"/>
                  <a:gd name="T26" fmla="*/ 11 w 92"/>
                  <a:gd name="T27" fmla="*/ 48 h 122"/>
                  <a:gd name="T28" fmla="*/ 6 w 92"/>
                  <a:gd name="T29" fmla="*/ 56 h 122"/>
                  <a:gd name="T30" fmla="*/ 0 w 92"/>
                  <a:gd name="T31" fmla="*/ 62 h 122"/>
                  <a:gd name="T32" fmla="*/ 1 w 92"/>
                  <a:gd name="T33" fmla="*/ 65 h 122"/>
                  <a:gd name="T34" fmla="*/ 7 w 92"/>
                  <a:gd name="T35" fmla="*/ 66 h 122"/>
                  <a:gd name="T36" fmla="*/ 6 w 92"/>
                  <a:gd name="T37" fmla="*/ 73 h 122"/>
                  <a:gd name="T38" fmla="*/ 7 w 92"/>
                  <a:gd name="T39" fmla="*/ 74 h 122"/>
                  <a:gd name="T40" fmla="*/ 12 w 92"/>
                  <a:gd name="T41" fmla="*/ 75 h 122"/>
                  <a:gd name="T42" fmla="*/ 7 w 92"/>
                  <a:gd name="T43" fmla="*/ 77 h 122"/>
                  <a:gd name="T44" fmla="*/ 11 w 92"/>
                  <a:gd name="T45" fmla="*/ 81 h 122"/>
                  <a:gd name="T46" fmla="*/ 10 w 92"/>
                  <a:gd name="T47" fmla="*/ 89 h 122"/>
                  <a:gd name="T48" fmla="*/ 13 w 92"/>
                  <a:gd name="T49" fmla="*/ 94 h 122"/>
                  <a:gd name="T50" fmla="*/ 29 w 92"/>
                  <a:gd name="T51" fmla="*/ 92 h 122"/>
                  <a:gd name="T52" fmla="*/ 33 w 92"/>
                  <a:gd name="T53" fmla="*/ 96 h 122"/>
                  <a:gd name="T54" fmla="*/ 37 w 92"/>
                  <a:gd name="T55" fmla="*/ 105 h 122"/>
                  <a:gd name="T56" fmla="*/ 36 w 92"/>
                  <a:gd name="T57" fmla="*/ 112 h 122"/>
                  <a:gd name="T58" fmla="*/ 32 w 92"/>
                  <a:gd name="T59" fmla="*/ 122 h 122"/>
                  <a:gd name="T60" fmla="*/ 50 w 92"/>
                  <a:gd name="T61" fmla="*/ 122 h 122"/>
                  <a:gd name="T62" fmla="*/ 85 w 92"/>
                  <a:gd name="T63" fmla="*/ 122 h 122"/>
                  <a:gd name="T64" fmla="*/ 80 w 92"/>
                  <a:gd name="T65" fmla="*/ 107 h 122"/>
                  <a:gd name="T66" fmla="*/ 79 w 92"/>
                  <a:gd name="T67" fmla="*/ 75 h 122"/>
                  <a:gd name="T68" fmla="*/ 86 w 92"/>
                  <a:gd name="T69" fmla="*/ 59 h 122"/>
                  <a:gd name="T70" fmla="*/ 92 w 92"/>
                  <a:gd name="T71" fmla="*/ 31 h 122"/>
                  <a:gd name="T72" fmla="*/ 89 w 92"/>
                  <a:gd name="T73" fmla="*/ 3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122">
                    <a:moveTo>
                      <a:pt x="89" y="37"/>
                    </a:moveTo>
                    <a:cubicBezTo>
                      <a:pt x="84" y="43"/>
                      <a:pt x="77" y="46"/>
                      <a:pt x="69" y="46"/>
                    </a:cubicBezTo>
                    <a:cubicBezTo>
                      <a:pt x="63" y="46"/>
                      <a:pt x="56" y="44"/>
                      <a:pt x="51" y="39"/>
                    </a:cubicBezTo>
                    <a:cubicBezTo>
                      <a:pt x="46" y="34"/>
                      <a:pt x="44" y="27"/>
                      <a:pt x="45" y="20"/>
                    </a:cubicBezTo>
                    <a:cubicBezTo>
                      <a:pt x="45" y="18"/>
                      <a:pt x="46" y="15"/>
                      <a:pt x="46" y="12"/>
                    </a:cubicBezTo>
                    <a:cubicBezTo>
                      <a:pt x="48" y="8"/>
                      <a:pt x="51" y="4"/>
                      <a:pt x="54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53" y="0"/>
                      <a:pt x="51" y="0"/>
                      <a:pt x="48" y="0"/>
                    </a:cubicBezTo>
                    <a:cubicBezTo>
                      <a:pt x="48" y="0"/>
                      <a:pt x="47" y="0"/>
                      <a:pt x="46" y="1"/>
                    </a:cubicBezTo>
                    <a:cubicBezTo>
                      <a:pt x="40" y="2"/>
                      <a:pt x="34" y="4"/>
                      <a:pt x="28" y="8"/>
                    </a:cubicBezTo>
                    <a:cubicBezTo>
                      <a:pt x="21" y="12"/>
                      <a:pt x="15" y="18"/>
                      <a:pt x="11" y="26"/>
                    </a:cubicBezTo>
                    <a:cubicBezTo>
                      <a:pt x="9" y="31"/>
                      <a:pt x="9" y="37"/>
                      <a:pt x="10" y="42"/>
                    </a:cubicBezTo>
                    <a:cubicBezTo>
                      <a:pt x="11" y="44"/>
                      <a:pt x="11" y="46"/>
                      <a:pt x="11" y="48"/>
                    </a:cubicBezTo>
                    <a:cubicBezTo>
                      <a:pt x="10" y="51"/>
                      <a:pt x="8" y="54"/>
                      <a:pt x="6" y="56"/>
                    </a:cubicBezTo>
                    <a:cubicBezTo>
                      <a:pt x="4" y="59"/>
                      <a:pt x="2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6"/>
                      <a:pt x="5" y="66"/>
                      <a:pt x="7" y="66"/>
                    </a:cubicBezTo>
                    <a:cubicBezTo>
                      <a:pt x="9" y="68"/>
                      <a:pt x="7" y="71"/>
                      <a:pt x="6" y="73"/>
                    </a:cubicBezTo>
                    <a:cubicBezTo>
                      <a:pt x="6" y="73"/>
                      <a:pt x="7" y="74"/>
                      <a:pt x="7" y="74"/>
                    </a:cubicBezTo>
                    <a:cubicBezTo>
                      <a:pt x="9" y="74"/>
                      <a:pt x="10" y="74"/>
                      <a:pt x="12" y="75"/>
                    </a:cubicBezTo>
                    <a:cubicBezTo>
                      <a:pt x="11" y="75"/>
                      <a:pt x="9" y="76"/>
                      <a:pt x="7" y="77"/>
                    </a:cubicBezTo>
                    <a:cubicBezTo>
                      <a:pt x="7" y="79"/>
                      <a:pt x="10" y="79"/>
                      <a:pt x="11" y="81"/>
                    </a:cubicBezTo>
                    <a:cubicBezTo>
                      <a:pt x="11" y="84"/>
                      <a:pt x="9" y="86"/>
                      <a:pt x="10" y="89"/>
                    </a:cubicBezTo>
                    <a:cubicBezTo>
                      <a:pt x="10" y="91"/>
                      <a:pt x="11" y="93"/>
                      <a:pt x="13" y="94"/>
                    </a:cubicBezTo>
                    <a:cubicBezTo>
                      <a:pt x="19" y="95"/>
                      <a:pt x="24" y="91"/>
                      <a:pt x="29" y="92"/>
                    </a:cubicBezTo>
                    <a:cubicBezTo>
                      <a:pt x="31" y="92"/>
                      <a:pt x="33" y="94"/>
                      <a:pt x="33" y="96"/>
                    </a:cubicBezTo>
                    <a:cubicBezTo>
                      <a:pt x="35" y="99"/>
                      <a:pt x="36" y="102"/>
                      <a:pt x="37" y="105"/>
                    </a:cubicBezTo>
                    <a:cubicBezTo>
                      <a:pt x="37" y="108"/>
                      <a:pt x="37" y="110"/>
                      <a:pt x="36" y="112"/>
                    </a:cubicBezTo>
                    <a:cubicBezTo>
                      <a:pt x="35" y="116"/>
                      <a:pt x="33" y="119"/>
                      <a:pt x="32" y="122"/>
                    </a:cubicBezTo>
                    <a:cubicBezTo>
                      <a:pt x="38" y="122"/>
                      <a:pt x="44" y="122"/>
                      <a:pt x="50" y="122"/>
                    </a:cubicBezTo>
                    <a:cubicBezTo>
                      <a:pt x="61" y="122"/>
                      <a:pt x="73" y="122"/>
                      <a:pt x="85" y="122"/>
                    </a:cubicBezTo>
                    <a:cubicBezTo>
                      <a:pt x="83" y="117"/>
                      <a:pt x="81" y="112"/>
                      <a:pt x="80" y="107"/>
                    </a:cubicBezTo>
                    <a:cubicBezTo>
                      <a:pt x="77" y="97"/>
                      <a:pt x="77" y="86"/>
                      <a:pt x="79" y="75"/>
                    </a:cubicBezTo>
                    <a:cubicBezTo>
                      <a:pt x="81" y="69"/>
                      <a:pt x="83" y="64"/>
                      <a:pt x="86" y="59"/>
                    </a:cubicBezTo>
                    <a:cubicBezTo>
                      <a:pt x="89" y="50"/>
                      <a:pt x="92" y="40"/>
                      <a:pt x="92" y="31"/>
                    </a:cubicBezTo>
                    <a:cubicBezTo>
                      <a:pt x="90" y="33"/>
                      <a:pt x="90" y="35"/>
                      <a:pt x="89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Freeform 168"/>
              <p:cNvSpPr>
                <a:spLocks noEditPoints="1"/>
              </p:cNvSpPr>
              <p:nvPr userDrawn="1"/>
            </p:nvSpPr>
            <p:spPr bwMode="auto">
              <a:xfrm>
                <a:off x="2547938" y="-1701800"/>
                <a:ext cx="71438" cy="71438"/>
              </a:xfrm>
              <a:custGeom>
                <a:avLst/>
                <a:gdLst>
                  <a:gd name="T0" fmla="*/ 2 w 19"/>
                  <a:gd name="T1" fmla="*/ 14 h 19"/>
                  <a:gd name="T2" fmla="*/ 4 w 19"/>
                  <a:gd name="T3" fmla="*/ 17 h 19"/>
                  <a:gd name="T4" fmla="*/ 6 w 19"/>
                  <a:gd name="T5" fmla="*/ 16 h 19"/>
                  <a:gd name="T6" fmla="*/ 7 w 19"/>
                  <a:gd name="T7" fmla="*/ 19 h 19"/>
                  <a:gd name="T8" fmla="*/ 11 w 19"/>
                  <a:gd name="T9" fmla="*/ 19 h 19"/>
                  <a:gd name="T10" fmla="*/ 12 w 19"/>
                  <a:gd name="T11" fmla="*/ 17 h 19"/>
                  <a:gd name="T12" fmla="*/ 15 w 19"/>
                  <a:gd name="T13" fmla="*/ 17 h 19"/>
                  <a:gd name="T14" fmla="*/ 17 w 19"/>
                  <a:gd name="T15" fmla="*/ 15 h 19"/>
                  <a:gd name="T16" fmla="*/ 16 w 19"/>
                  <a:gd name="T17" fmla="*/ 13 h 19"/>
                  <a:gd name="T18" fmla="*/ 18 w 19"/>
                  <a:gd name="T19" fmla="*/ 11 h 19"/>
                  <a:gd name="T20" fmla="*/ 18 w 19"/>
                  <a:gd name="T21" fmla="*/ 7 h 19"/>
                  <a:gd name="T22" fmla="*/ 16 w 19"/>
                  <a:gd name="T23" fmla="*/ 7 h 19"/>
                  <a:gd name="T24" fmla="*/ 16 w 19"/>
                  <a:gd name="T25" fmla="*/ 4 h 19"/>
                  <a:gd name="T26" fmla="*/ 14 w 19"/>
                  <a:gd name="T27" fmla="*/ 2 h 19"/>
                  <a:gd name="T28" fmla="*/ 12 w 19"/>
                  <a:gd name="T29" fmla="*/ 2 h 19"/>
                  <a:gd name="T30" fmla="*/ 11 w 19"/>
                  <a:gd name="T31" fmla="*/ 0 h 19"/>
                  <a:gd name="T32" fmla="*/ 7 w 19"/>
                  <a:gd name="T33" fmla="*/ 0 h 19"/>
                  <a:gd name="T34" fmla="*/ 6 w 19"/>
                  <a:gd name="T35" fmla="*/ 2 h 19"/>
                  <a:gd name="T36" fmla="*/ 4 w 19"/>
                  <a:gd name="T37" fmla="*/ 2 h 19"/>
                  <a:gd name="T38" fmla="*/ 2 w 19"/>
                  <a:gd name="T39" fmla="*/ 4 h 19"/>
                  <a:gd name="T40" fmla="*/ 2 w 19"/>
                  <a:gd name="T41" fmla="*/ 6 h 19"/>
                  <a:gd name="T42" fmla="*/ 0 w 19"/>
                  <a:gd name="T43" fmla="*/ 7 h 19"/>
                  <a:gd name="T44" fmla="*/ 0 w 19"/>
                  <a:gd name="T45" fmla="*/ 11 h 19"/>
                  <a:gd name="T46" fmla="*/ 2 w 19"/>
                  <a:gd name="T47" fmla="*/ 12 h 19"/>
                  <a:gd name="T48" fmla="*/ 2 w 19"/>
                  <a:gd name="T49" fmla="*/ 14 h 19"/>
                  <a:gd name="T50" fmla="*/ 11 w 19"/>
                  <a:gd name="T51" fmla="*/ 10 h 19"/>
                  <a:gd name="T52" fmla="*/ 7 w 19"/>
                  <a:gd name="T53" fmla="*/ 11 h 19"/>
                  <a:gd name="T54" fmla="*/ 9 w 19"/>
                  <a:gd name="T55" fmla="*/ 8 h 19"/>
                  <a:gd name="T56" fmla="*/ 11 w 19"/>
                  <a:gd name="T57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19">
                    <a:moveTo>
                      <a:pt x="2" y="14"/>
                    </a:moveTo>
                    <a:cubicBezTo>
                      <a:pt x="1" y="15"/>
                      <a:pt x="2" y="16"/>
                      <a:pt x="4" y="17"/>
                    </a:cubicBezTo>
                    <a:cubicBezTo>
                      <a:pt x="5" y="17"/>
                      <a:pt x="5" y="17"/>
                      <a:pt x="6" y="16"/>
                    </a:cubicBezTo>
                    <a:cubicBezTo>
                      <a:pt x="6" y="17"/>
                      <a:pt x="7" y="18"/>
                      <a:pt x="7" y="19"/>
                    </a:cubicBezTo>
                    <a:cubicBezTo>
                      <a:pt x="8" y="19"/>
                      <a:pt x="9" y="19"/>
                      <a:pt x="11" y="19"/>
                    </a:cubicBez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7"/>
                      <a:pt x="14" y="17"/>
                      <a:pt x="15" y="17"/>
                    </a:cubicBezTo>
                    <a:cubicBezTo>
                      <a:pt x="15" y="16"/>
                      <a:pt x="16" y="16"/>
                      <a:pt x="17" y="15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2"/>
                      <a:pt x="18" y="12"/>
                      <a:pt x="18" y="11"/>
                    </a:cubicBezTo>
                    <a:cubicBezTo>
                      <a:pt x="19" y="10"/>
                      <a:pt x="18" y="9"/>
                      <a:pt x="18" y="7"/>
                    </a:cubicBezTo>
                    <a:cubicBezTo>
                      <a:pt x="17" y="7"/>
                      <a:pt x="17" y="7"/>
                      <a:pt x="16" y="7"/>
                    </a:cubicBezTo>
                    <a:cubicBezTo>
                      <a:pt x="16" y="6"/>
                      <a:pt x="17" y="5"/>
                      <a:pt x="16" y="4"/>
                    </a:cubicBezTo>
                    <a:cubicBezTo>
                      <a:pt x="16" y="3"/>
                      <a:pt x="15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2" y="13"/>
                      <a:pt x="2" y="14"/>
                    </a:cubicBezTo>
                    <a:close/>
                    <a:moveTo>
                      <a:pt x="11" y="10"/>
                    </a:moveTo>
                    <a:cubicBezTo>
                      <a:pt x="10" y="12"/>
                      <a:pt x="8" y="12"/>
                      <a:pt x="7" y="11"/>
                    </a:cubicBezTo>
                    <a:cubicBezTo>
                      <a:pt x="7" y="10"/>
                      <a:pt x="7" y="8"/>
                      <a:pt x="9" y="8"/>
                    </a:cubicBezTo>
                    <a:cubicBezTo>
                      <a:pt x="10" y="7"/>
                      <a:pt x="11" y="9"/>
                      <a:pt x="11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5" name="组合 254"/>
            <p:cNvGrpSpPr/>
            <p:nvPr userDrawn="1"/>
          </p:nvGrpSpPr>
          <p:grpSpPr>
            <a:xfrm>
              <a:off x="5962203" y="2735990"/>
              <a:ext cx="337990" cy="339816"/>
              <a:chOff x="2746375" y="-1181101"/>
              <a:chExt cx="587376" cy="590551"/>
            </a:xfrm>
          </p:grpSpPr>
          <p:sp>
            <p:nvSpPr>
              <p:cNvPr id="691" name="Freeform 173"/>
              <p:cNvSpPr>
                <a:spLocks noEditPoints="1"/>
              </p:cNvSpPr>
              <p:nvPr userDrawn="1"/>
            </p:nvSpPr>
            <p:spPr bwMode="auto">
              <a:xfrm>
                <a:off x="2746375" y="-1181101"/>
                <a:ext cx="587376" cy="458788"/>
              </a:xfrm>
              <a:custGeom>
                <a:avLst/>
                <a:gdLst>
                  <a:gd name="T0" fmla="*/ 134 w 157"/>
                  <a:gd name="T1" fmla="*/ 42 h 122"/>
                  <a:gd name="T2" fmla="*/ 128 w 157"/>
                  <a:gd name="T3" fmla="*/ 42 h 122"/>
                  <a:gd name="T4" fmla="*/ 121 w 157"/>
                  <a:gd name="T5" fmla="*/ 68 h 122"/>
                  <a:gd name="T6" fmla="*/ 121 w 157"/>
                  <a:gd name="T7" fmla="*/ 27 h 122"/>
                  <a:gd name="T8" fmla="*/ 115 w 157"/>
                  <a:gd name="T9" fmla="*/ 41 h 122"/>
                  <a:gd name="T10" fmla="*/ 115 w 157"/>
                  <a:gd name="T11" fmla="*/ 74 h 122"/>
                  <a:gd name="T12" fmla="*/ 108 w 157"/>
                  <a:gd name="T13" fmla="*/ 65 h 122"/>
                  <a:gd name="T14" fmla="*/ 108 w 157"/>
                  <a:gd name="T15" fmla="*/ 23 h 122"/>
                  <a:gd name="T16" fmla="*/ 101 w 157"/>
                  <a:gd name="T17" fmla="*/ 39 h 122"/>
                  <a:gd name="T18" fmla="*/ 101 w 157"/>
                  <a:gd name="T19" fmla="*/ 76 h 122"/>
                  <a:gd name="T20" fmla="*/ 95 w 157"/>
                  <a:gd name="T21" fmla="*/ 68 h 122"/>
                  <a:gd name="T22" fmla="*/ 95 w 157"/>
                  <a:gd name="T23" fmla="*/ 10 h 122"/>
                  <a:gd name="T24" fmla="*/ 88 w 157"/>
                  <a:gd name="T25" fmla="*/ 44 h 122"/>
                  <a:gd name="T26" fmla="*/ 88 w 157"/>
                  <a:gd name="T27" fmla="*/ 85 h 122"/>
                  <a:gd name="T28" fmla="*/ 82 w 157"/>
                  <a:gd name="T29" fmla="*/ 5 h 122"/>
                  <a:gd name="T30" fmla="*/ 75 w 157"/>
                  <a:gd name="T31" fmla="*/ 81 h 122"/>
                  <a:gd name="T32" fmla="*/ 68 w 157"/>
                  <a:gd name="T33" fmla="*/ 57 h 122"/>
                  <a:gd name="T34" fmla="*/ 68 w 157"/>
                  <a:gd name="T35" fmla="*/ 12 h 122"/>
                  <a:gd name="T36" fmla="*/ 62 w 157"/>
                  <a:gd name="T37" fmla="*/ 36 h 122"/>
                  <a:gd name="T38" fmla="*/ 62 w 157"/>
                  <a:gd name="T39" fmla="*/ 62 h 122"/>
                  <a:gd name="T40" fmla="*/ 55 w 157"/>
                  <a:gd name="T41" fmla="*/ 37 h 122"/>
                  <a:gd name="T42" fmla="*/ 49 w 157"/>
                  <a:gd name="T43" fmla="*/ 19 h 122"/>
                  <a:gd name="T44" fmla="*/ 49 w 157"/>
                  <a:gd name="T45" fmla="*/ 57 h 122"/>
                  <a:gd name="T46" fmla="*/ 42 w 157"/>
                  <a:gd name="T47" fmla="*/ 45 h 122"/>
                  <a:gd name="T48" fmla="*/ 36 w 157"/>
                  <a:gd name="T49" fmla="*/ 27 h 122"/>
                  <a:gd name="T50" fmla="*/ 34 w 157"/>
                  <a:gd name="T51" fmla="*/ 85 h 122"/>
                  <a:gd name="T52" fmla="*/ 29 w 157"/>
                  <a:gd name="T53" fmla="*/ 34 h 122"/>
                  <a:gd name="T54" fmla="*/ 23 w 157"/>
                  <a:gd name="T55" fmla="*/ 77 h 122"/>
                  <a:gd name="T56" fmla="*/ 15 w 157"/>
                  <a:gd name="T57" fmla="*/ 97 h 122"/>
                  <a:gd name="T58" fmla="*/ 15 w 157"/>
                  <a:gd name="T59" fmla="*/ 42 h 122"/>
                  <a:gd name="T60" fmla="*/ 9 w 157"/>
                  <a:gd name="T61" fmla="*/ 55 h 122"/>
                  <a:gd name="T62" fmla="*/ 9 w 157"/>
                  <a:gd name="T63" fmla="*/ 97 h 122"/>
                  <a:gd name="T64" fmla="*/ 9 w 157"/>
                  <a:gd name="T65" fmla="*/ 121 h 122"/>
                  <a:gd name="T66" fmla="*/ 23 w 157"/>
                  <a:gd name="T67" fmla="*/ 102 h 122"/>
                  <a:gd name="T68" fmla="*/ 46 w 157"/>
                  <a:gd name="T69" fmla="*/ 81 h 122"/>
                  <a:gd name="T70" fmla="*/ 82 w 157"/>
                  <a:gd name="T71" fmla="*/ 90 h 122"/>
                  <a:gd name="T72" fmla="*/ 106 w 157"/>
                  <a:gd name="T73" fmla="*/ 103 h 122"/>
                  <a:gd name="T74" fmla="*/ 109 w 157"/>
                  <a:gd name="T75" fmla="*/ 87 h 122"/>
                  <a:gd name="T76" fmla="*/ 136 w 157"/>
                  <a:gd name="T77" fmla="*/ 62 h 122"/>
                  <a:gd name="T78" fmla="*/ 17 w 157"/>
                  <a:gd name="T79" fmla="*/ 115 h 122"/>
                  <a:gd name="T80" fmla="*/ 12 w 157"/>
                  <a:gd name="T81" fmla="*/ 102 h 122"/>
                  <a:gd name="T82" fmla="*/ 53 w 157"/>
                  <a:gd name="T83" fmla="*/ 78 h 122"/>
                  <a:gd name="T84" fmla="*/ 59 w 157"/>
                  <a:gd name="T85" fmla="*/ 68 h 122"/>
                  <a:gd name="T86" fmla="*/ 96 w 157"/>
                  <a:gd name="T87" fmla="*/ 102 h 122"/>
                  <a:gd name="T88" fmla="*/ 102 w 157"/>
                  <a:gd name="T89" fmla="*/ 92 h 122"/>
                  <a:gd name="T90" fmla="*/ 144 w 157"/>
                  <a:gd name="T91" fmla="*/ 59 h 122"/>
                  <a:gd name="T92" fmla="*/ 144 w 157"/>
                  <a:gd name="T93" fmla="*/ 44 h 122"/>
                  <a:gd name="T94" fmla="*/ 144 w 157"/>
                  <a:gd name="T95" fmla="*/ 5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7" h="122">
                    <a:moveTo>
                      <a:pt x="154" y="46"/>
                    </a:moveTo>
                    <a:cubicBezTo>
                      <a:pt x="152" y="43"/>
                      <a:pt x="149" y="40"/>
                      <a:pt x="145" y="39"/>
                    </a:cubicBezTo>
                    <a:cubicBezTo>
                      <a:pt x="141" y="38"/>
                      <a:pt x="137" y="40"/>
                      <a:pt x="134" y="42"/>
                    </a:cubicBezTo>
                    <a:cubicBezTo>
                      <a:pt x="134" y="39"/>
                      <a:pt x="135" y="36"/>
                      <a:pt x="134" y="33"/>
                    </a:cubicBezTo>
                    <a:cubicBezTo>
                      <a:pt x="133" y="30"/>
                      <a:pt x="129" y="30"/>
                      <a:pt x="128" y="33"/>
                    </a:cubicBezTo>
                    <a:cubicBezTo>
                      <a:pt x="127" y="36"/>
                      <a:pt x="128" y="39"/>
                      <a:pt x="128" y="42"/>
                    </a:cubicBezTo>
                    <a:cubicBezTo>
                      <a:pt x="128" y="46"/>
                      <a:pt x="128" y="50"/>
                      <a:pt x="128" y="54"/>
                    </a:cubicBezTo>
                    <a:cubicBezTo>
                      <a:pt x="128" y="56"/>
                      <a:pt x="128" y="59"/>
                      <a:pt x="128" y="62"/>
                    </a:cubicBezTo>
                    <a:cubicBezTo>
                      <a:pt x="125" y="64"/>
                      <a:pt x="123" y="66"/>
                      <a:pt x="121" y="68"/>
                    </a:cubicBezTo>
                    <a:cubicBezTo>
                      <a:pt x="121" y="62"/>
                      <a:pt x="121" y="55"/>
                      <a:pt x="121" y="49"/>
                    </a:cubicBezTo>
                    <a:cubicBezTo>
                      <a:pt x="121" y="48"/>
                      <a:pt x="121" y="47"/>
                      <a:pt x="121" y="45"/>
                    </a:cubicBezTo>
                    <a:cubicBezTo>
                      <a:pt x="121" y="39"/>
                      <a:pt x="121" y="33"/>
                      <a:pt x="121" y="27"/>
                    </a:cubicBezTo>
                    <a:cubicBezTo>
                      <a:pt x="121" y="26"/>
                      <a:pt x="121" y="24"/>
                      <a:pt x="119" y="24"/>
                    </a:cubicBezTo>
                    <a:cubicBezTo>
                      <a:pt x="117" y="23"/>
                      <a:pt x="115" y="24"/>
                      <a:pt x="115" y="26"/>
                    </a:cubicBezTo>
                    <a:cubicBezTo>
                      <a:pt x="115" y="31"/>
                      <a:pt x="115" y="36"/>
                      <a:pt x="115" y="41"/>
                    </a:cubicBezTo>
                    <a:cubicBezTo>
                      <a:pt x="115" y="44"/>
                      <a:pt x="114" y="47"/>
                      <a:pt x="115" y="51"/>
                    </a:cubicBezTo>
                    <a:cubicBezTo>
                      <a:pt x="115" y="56"/>
                      <a:pt x="115" y="62"/>
                      <a:pt x="115" y="67"/>
                    </a:cubicBezTo>
                    <a:cubicBezTo>
                      <a:pt x="115" y="69"/>
                      <a:pt x="115" y="72"/>
                      <a:pt x="115" y="74"/>
                    </a:cubicBezTo>
                    <a:cubicBezTo>
                      <a:pt x="114" y="76"/>
                      <a:pt x="112" y="77"/>
                      <a:pt x="111" y="78"/>
                    </a:cubicBezTo>
                    <a:cubicBezTo>
                      <a:pt x="110" y="79"/>
                      <a:pt x="109" y="80"/>
                      <a:pt x="108" y="81"/>
                    </a:cubicBezTo>
                    <a:cubicBezTo>
                      <a:pt x="108" y="75"/>
                      <a:pt x="108" y="70"/>
                      <a:pt x="108" y="65"/>
                    </a:cubicBezTo>
                    <a:cubicBezTo>
                      <a:pt x="108" y="61"/>
                      <a:pt x="108" y="57"/>
                      <a:pt x="108" y="54"/>
                    </a:cubicBezTo>
                    <a:cubicBezTo>
                      <a:pt x="108" y="50"/>
                      <a:pt x="108" y="47"/>
                      <a:pt x="108" y="43"/>
                    </a:cubicBezTo>
                    <a:cubicBezTo>
                      <a:pt x="108" y="36"/>
                      <a:pt x="108" y="29"/>
                      <a:pt x="108" y="23"/>
                    </a:cubicBezTo>
                    <a:cubicBezTo>
                      <a:pt x="108" y="20"/>
                      <a:pt x="109" y="18"/>
                      <a:pt x="107" y="16"/>
                    </a:cubicBezTo>
                    <a:cubicBezTo>
                      <a:pt x="105" y="15"/>
                      <a:pt x="101" y="16"/>
                      <a:pt x="101" y="19"/>
                    </a:cubicBezTo>
                    <a:cubicBezTo>
                      <a:pt x="101" y="26"/>
                      <a:pt x="101" y="33"/>
                      <a:pt x="101" y="39"/>
                    </a:cubicBezTo>
                    <a:cubicBezTo>
                      <a:pt x="101" y="43"/>
                      <a:pt x="101" y="46"/>
                      <a:pt x="101" y="50"/>
                    </a:cubicBezTo>
                    <a:cubicBezTo>
                      <a:pt x="101" y="53"/>
                      <a:pt x="101" y="56"/>
                      <a:pt x="101" y="59"/>
                    </a:cubicBezTo>
                    <a:cubicBezTo>
                      <a:pt x="101" y="65"/>
                      <a:pt x="101" y="71"/>
                      <a:pt x="101" y="76"/>
                    </a:cubicBezTo>
                    <a:cubicBezTo>
                      <a:pt x="101" y="79"/>
                      <a:pt x="101" y="81"/>
                      <a:pt x="101" y="84"/>
                    </a:cubicBezTo>
                    <a:cubicBezTo>
                      <a:pt x="99" y="83"/>
                      <a:pt x="97" y="83"/>
                      <a:pt x="95" y="83"/>
                    </a:cubicBezTo>
                    <a:cubicBezTo>
                      <a:pt x="95" y="78"/>
                      <a:pt x="95" y="73"/>
                      <a:pt x="95" y="68"/>
                    </a:cubicBezTo>
                    <a:cubicBezTo>
                      <a:pt x="95" y="63"/>
                      <a:pt x="95" y="58"/>
                      <a:pt x="95" y="53"/>
                    </a:cubicBezTo>
                    <a:cubicBezTo>
                      <a:pt x="95" y="40"/>
                      <a:pt x="95" y="27"/>
                      <a:pt x="95" y="14"/>
                    </a:cubicBezTo>
                    <a:cubicBezTo>
                      <a:pt x="95" y="13"/>
                      <a:pt x="95" y="12"/>
                      <a:pt x="95" y="10"/>
                    </a:cubicBezTo>
                    <a:cubicBezTo>
                      <a:pt x="94" y="8"/>
                      <a:pt x="91" y="7"/>
                      <a:pt x="89" y="9"/>
                    </a:cubicBezTo>
                    <a:cubicBezTo>
                      <a:pt x="88" y="10"/>
                      <a:pt x="88" y="12"/>
                      <a:pt x="88" y="14"/>
                    </a:cubicBezTo>
                    <a:cubicBezTo>
                      <a:pt x="88" y="24"/>
                      <a:pt x="88" y="34"/>
                      <a:pt x="88" y="44"/>
                    </a:cubicBezTo>
                    <a:cubicBezTo>
                      <a:pt x="88" y="51"/>
                      <a:pt x="88" y="57"/>
                      <a:pt x="88" y="64"/>
                    </a:cubicBezTo>
                    <a:cubicBezTo>
                      <a:pt x="88" y="70"/>
                      <a:pt x="88" y="76"/>
                      <a:pt x="88" y="81"/>
                    </a:cubicBezTo>
                    <a:cubicBezTo>
                      <a:pt x="88" y="83"/>
                      <a:pt x="88" y="84"/>
                      <a:pt x="88" y="85"/>
                    </a:cubicBezTo>
                    <a:cubicBezTo>
                      <a:pt x="88" y="86"/>
                      <a:pt x="87" y="86"/>
                      <a:pt x="87" y="87"/>
                    </a:cubicBezTo>
                    <a:cubicBezTo>
                      <a:pt x="85" y="86"/>
                      <a:pt x="83" y="85"/>
                      <a:pt x="82" y="84"/>
                    </a:cubicBezTo>
                    <a:cubicBezTo>
                      <a:pt x="82" y="72"/>
                      <a:pt x="82" y="15"/>
                      <a:pt x="82" y="5"/>
                    </a:cubicBezTo>
                    <a:cubicBezTo>
                      <a:pt x="82" y="4"/>
                      <a:pt x="81" y="2"/>
                      <a:pt x="80" y="1"/>
                    </a:cubicBezTo>
                    <a:cubicBezTo>
                      <a:pt x="78" y="0"/>
                      <a:pt x="75" y="2"/>
                      <a:pt x="75" y="4"/>
                    </a:cubicBezTo>
                    <a:cubicBezTo>
                      <a:pt x="75" y="14"/>
                      <a:pt x="75" y="69"/>
                      <a:pt x="75" y="81"/>
                    </a:cubicBezTo>
                    <a:cubicBezTo>
                      <a:pt x="73" y="79"/>
                      <a:pt x="71" y="78"/>
                      <a:pt x="68" y="77"/>
                    </a:cubicBezTo>
                    <a:cubicBezTo>
                      <a:pt x="68" y="75"/>
                      <a:pt x="68" y="74"/>
                      <a:pt x="68" y="72"/>
                    </a:cubicBezTo>
                    <a:cubicBezTo>
                      <a:pt x="68" y="67"/>
                      <a:pt x="68" y="62"/>
                      <a:pt x="68" y="57"/>
                    </a:cubicBezTo>
                    <a:cubicBezTo>
                      <a:pt x="68" y="53"/>
                      <a:pt x="68" y="49"/>
                      <a:pt x="68" y="45"/>
                    </a:cubicBezTo>
                    <a:cubicBezTo>
                      <a:pt x="69" y="41"/>
                      <a:pt x="68" y="38"/>
                      <a:pt x="68" y="35"/>
                    </a:cubicBezTo>
                    <a:cubicBezTo>
                      <a:pt x="68" y="27"/>
                      <a:pt x="68" y="19"/>
                      <a:pt x="68" y="12"/>
                    </a:cubicBezTo>
                    <a:cubicBezTo>
                      <a:pt x="69" y="10"/>
                      <a:pt x="67" y="9"/>
                      <a:pt x="65" y="9"/>
                    </a:cubicBezTo>
                    <a:cubicBezTo>
                      <a:pt x="63" y="9"/>
                      <a:pt x="62" y="11"/>
                      <a:pt x="62" y="13"/>
                    </a:cubicBezTo>
                    <a:cubicBezTo>
                      <a:pt x="62" y="20"/>
                      <a:pt x="62" y="28"/>
                      <a:pt x="62" y="36"/>
                    </a:cubicBezTo>
                    <a:cubicBezTo>
                      <a:pt x="62" y="40"/>
                      <a:pt x="62" y="44"/>
                      <a:pt x="62" y="48"/>
                    </a:cubicBezTo>
                    <a:cubicBezTo>
                      <a:pt x="62" y="51"/>
                      <a:pt x="62" y="54"/>
                      <a:pt x="62" y="58"/>
                    </a:cubicBezTo>
                    <a:cubicBezTo>
                      <a:pt x="62" y="59"/>
                      <a:pt x="62" y="61"/>
                      <a:pt x="62" y="62"/>
                    </a:cubicBezTo>
                    <a:cubicBezTo>
                      <a:pt x="60" y="61"/>
                      <a:pt x="58" y="59"/>
                      <a:pt x="55" y="59"/>
                    </a:cubicBezTo>
                    <a:cubicBezTo>
                      <a:pt x="55" y="55"/>
                      <a:pt x="55" y="52"/>
                      <a:pt x="55" y="49"/>
                    </a:cubicBezTo>
                    <a:cubicBezTo>
                      <a:pt x="55" y="45"/>
                      <a:pt x="55" y="41"/>
                      <a:pt x="55" y="37"/>
                    </a:cubicBezTo>
                    <a:cubicBezTo>
                      <a:pt x="55" y="32"/>
                      <a:pt x="55" y="26"/>
                      <a:pt x="55" y="21"/>
                    </a:cubicBezTo>
                    <a:cubicBezTo>
                      <a:pt x="55" y="20"/>
                      <a:pt x="55" y="18"/>
                      <a:pt x="54" y="17"/>
                    </a:cubicBezTo>
                    <a:cubicBezTo>
                      <a:pt x="53" y="15"/>
                      <a:pt x="49" y="16"/>
                      <a:pt x="49" y="19"/>
                    </a:cubicBezTo>
                    <a:cubicBezTo>
                      <a:pt x="49" y="24"/>
                      <a:pt x="49" y="29"/>
                      <a:pt x="49" y="35"/>
                    </a:cubicBezTo>
                    <a:cubicBezTo>
                      <a:pt x="49" y="38"/>
                      <a:pt x="49" y="42"/>
                      <a:pt x="49" y="46"/>
                    </a:cubicBezTo>
                    <a:cubicBezTo>
                      <a:pt x="49" y="49"/>
                      <a:pt x="49" y="53"/>
                      <a:pt x="49" y="57"/>
                    </a:cubicBezTo>
                    <a:cubicBezTo>
                      <a:pt x="49" y="57"/>
                      <a:pt x="49" y="58"/>
                      <a:pt x="49" y="59"/>
                    </a:cubicBezTo>
                    <a:cubicBezTo>
                      <a:pt x="46" y="60"/>
                      <a:pt x="44" y="62"/>
                      <a:pt x="42" y="64"/>
                    </a:cubicBezTo>
                    <a:cubicBezTo>
                      <a:pt x="42" y="57"/>
                      <a:pt x="42" y="51"/>
                      <a:pt x="42" y="45"/>
                    </a:cubicBezTo>
                    <a:cubicBezTo>
                      <a:pt x="42" y="39"/>
                      <a:pt x="42" y="33"/>
                      <a:pt x="42" y="27"/>
                    </a:cubicBezTo>
                    <a:cubicBezTo>
                      <a:pt x="42" y="25"/>
                      <a:pt x="40" y="23"/>
                      <a:pt x="38" y="24"/>
                    </a:cubicBezTo>
                    <a:cubicBezTo>
                      <a:pt x="37" y="24"/>
                      <a:pt x="35" y="26"/>
                      <a:pt x="36" y="27"/>
                    </a:cubicBezTo>
                    <a:cubicBezTo>
                      <a:pt x="36" y="36"/>
                      <a:pt x="35" y="44"/>
                      <a:pt x="36" y="52"/>
                    </a:cubicBezTo>
                    <a:cubicBezTo>
                      <a:pt x="35" y="62"/>
                      <a:pt x="36" y="73"/>
                      <a:pt x="36" y="84"/>
                    </a:cubicBezTo>
                    <a:cubicBezTo>
                      <a:pt x="35" y="84"/>
                      <a:pt x="34" y="85"/>
                      <a:pt x="34" y="85"/>
                    </a:cubicBezTo>
                    <a:cubicBezTo>
                      <a:pt x="32" y="87"/>
                      <a:pt x="31" y="88"/>
                      <a:pt x="30" y="89"/>
                    </a:cubicBezTo>
                    <a:cubicBezTo>
                      <a:pt x="29" y="89"/>
                      <a:pt x="29" y="47"/>
                      <a:pt x="29" y="43"/>
                    </a:cubicBezTo>
                    <a:cubicBezTo>
                      <a:pt x="29" y="40"/>
                      <a:pt x="29" y="37"/>
                      <a:pt x="29" y="34"/>
                    </a:cubicBezTo>
                    <a:cubicBezTo>
                      <a:pt x="28" y="31"/>
                      <a:pt x="24" y="31"/>
                      <a:pt x="23" y="33"/>
                    </a:cubicBezTo>
                    <a:cubicBezTo>
                      <a:pt x="22" y="41"/>
                      <a:pt x="23" y="48"/>
                      <a:pt x="23" y="56"/>
                    </a:cubicBezTo>
                    <a:cubicBezTo>
                      <a:pt x="23" y="63"/>
                      <a:pt x="22" y="70"/>
                      <a:pt x="23" y="77"/>
                    </a:cubicBezTo>
                    <a:cubicBezTo>
                      <a:pt x="22" y="83"/>
                      <a:pt x="23" y="89"/>
                      <a:pt x="22" y="95"/>
                    </a:cubicBezTo>
                    <a:cubicBezTo>
                      <a:pt x="21" y="97"/>
                      <a:pt x="20" y="98"/>
                      <a:pt x="19" y="99"/>
                    </a:cubicBezTo>
                    <a:cubicBezTo>
                      <a:pt x="18" y="98"/>
                      <a:pt x="16" y="98"/>
                      <a:pt x="15" y="97"/>
                    </a:cubicBezTo>
                    <a:cubicBezTo>
                      <a:pt x="15" y="91"/>
                      <a:pt x="15" y="85"/>
                      <a:pt x="15" y="79"/>
                    </a:cubicBezTo>
                    <a:cubicBezTo>
                      <a:pt x="15" y="73"/>
                      <a:pt x="15" y="67"/>
                      <a:pt x="15" y="61"/>
                    </a:cubicBezTo>
                    <a:cubicBezTo>
                      <a:pt x="15" y="55"/>
                      <a:pt x="15" y="49"/>
                      <a:pt x="15" y="42"/>
                    </a:cubicBezTo>
                    <a:cubicBezTo>
                      <a:pt x="15" y="41"/>
                      <a:pt x="14" y="40"/>
                      <a:pt x="13" y="39"/>
                    </a:cubicBezTo>
                    <a:cubicBezTo>
                      <a:pt x="11" y="38"/>
                      <a:pt x="8" y="40"/>
                      <a:pt x="9" y="42"/>
                    </a:cubicBezTo>
                    <a:cubicBezTo>
                      <a:pt x="9" y="47"/>
                      <a:pt x="8" y="51"/>
                      <a:pt x="9" y="55"/>
                    </a:cubicBezTo>
                    <a:cubicBezTo>
                      <a:pt x="8" y="62"/>
                      <a:pt x="9" y="70"/>
                      <a:pt x="8" y="77"/>
                    </a:cubicBezTo>
                    <a:cubicBezTo>
                      <a:pt x="9" y="81"/>
                      <a:pt x="8" y="86"/>
                      <a:pt x="9" y="90"/>
                    </a:cubicBezTo>
                    <a:cubicBezTo>
                      <a:pt x="8" y="92"/>
                      <a:pt x="9" y="95"/>
                      <a:pt x="9" y="97"/>
                    </a:cubicBezTo>
                    <a:cubicBezTo>
                      <a:pt x="5" y="99"/>
                      <a:pt x="1" y="102"/>
                      <a:pt x="0" y="106"/>
                    </a:cubicBezTo>
                    <a:cubicBezTo>
                      <a:pt x="0" y="107"/>
                      <a:pt x="0" y="108"/>
                      <a:pt x="0" y="109"/>
                    </a:cubicBezTo>
                    <a:cubicBezTo>
                      <a:pt x="0" y="115"/>
                      <a:pt x="4" y="120"/>
                      <a:pt x="9" y="121"/>
                    </a:cubicBezTo>
                    <a:cubicBezTo>
                      <a:pt x="14" y="122"/>
                      <a:pt x="19" y="121"/>
                      <a:pt x="22" y="117"/>
                    </a:cubicBezTo>
                    <a:cubicBezTo>
                      <a:pt x="24" y="115"/>
                      <a:pt x="25" y="112"/>
                      <a:pt x="25" y="108"/>
                    </a:cubicBezTo>
                    <a:cubicBezTo>
                      <a:pt x="25" y="106"/>
                      <a:pt x="24" y="104"/>
                      <a:pt x="23" y="102"/>
                    </a:cubicBezTo>
                    <a:cubicBezTo>
                      <a:pt x="25" y="101"/>
                      <a:pt x="27" y="99"/>
                      <a:pt x="29" y="97"/>
                    </a:cubicBezTo>
                    <a:cubicBezTo>
                      <a:pt x="32" y="94"/>
                      <a:pt x="36" y="91"/>
                      <a:pt x="40" y="87"/>
                    </a:cubicBezTo>
                    <a:cubicBezTo>
                      <a:pt x="42" y="85"/>
                      <a:pt x="44" y="83"/>
                      <a:pt x="46" y="81"/>
                    </a:cubicBezTo>
                    <a:cubicBezTo>
                      <a:pt x="51" y="84"/>
                      <a:pt x="58" y="83"/>
                      <a:pt x="62" y="79"/>
                    </a:cubicBezTo>
                    <a:cubicBezTo>
                      <a:pt x="65" y="81"/>
                      <a:pt x="68" y="83"/>
                      <a:pt x="71" y="84"/>
                    </a:cubicBezTo>
                    <a:cubicBezTo>
                      <a:pt x="75" y="86"/>
                      <a:pt x="78" y="88"/>
                      <a:pt x="82" y="90"/>
                    </a:cubicBezTo>
                    <a:cubicBezTo>
                      <a:pt x="83" y="91"/>
                      <a:pt x="84" y="92"/>
                      <a:pt x="84" y="93"/>
                    </a:cubicBezTo>
                    <a:cubicBezTo>
                      <a:pt x="83" y="97"/>
                      <a:pt x="85" y="102"/>
                      <a:pt x="88" y="105"/>
                    </a:cubicBezTo>
                    <a:cubicBezTo>
                      <a:pt x="93" y="109"/>
                      <a:pt x="102" y="108"/>
                      <a:pt x="106" y="103"/>
                    </a:cubicBezTo>
                    <a:cubicBezTo>
                      <a:pt x="108" y="101"/>
                      <a:pt x="108" y="98"/>
                      <a:pt x="108" y="95"/>
                    </a:cubicBezTo>
                    <a:cubicBezTo>
                      <a:pt x="108" y="93"/>
                      <a:pt x="108" y="91"/>
                      <a:pt x="107" y="89"/>
                    </a:cubicBezTo>
                    <a:cubicBezTo>
                      <a:pt x="108" y="88"/>
                      <a:pt x="108" y="88"/>
                      <a:pt x="109" y="87"/>
                    </a:cubicBezTo>
                    <a:cubicBezTo>
                      <a:pt x="112" y="84"/>
                      <a:pt x="115" y="82"/>
                      <a:pt x="118" y="79"/>
                    </a:cubicBezTo>
                    <a:cubicBezTo>
                      <a:pt x="120" y="76"/>
                      <a:pt x="123" y="73"/>
                      <a:pt x="126" y="71"/>
                    </a:cubicBezTo>
                    <a:cubicBezTo>
                      <a:pt x="129" y="68"/>
                      <a:pt x="132" y="65"/>
                      <a:pt x="136" y="62"/>
                    </a:cubicBezTo>
                    <a:cubicBezTo>
                      <a:pt x="138" y="63"/>
                      <a:pt x="140" y="64"/>
                      <a:pt x="143" y="64"/>
                    </a:cubicBezTo>
                    <a:cubicBezTo>
                      <a:pt x="152" y="65"/>
                      <a:pt x="157" y="55"/>
                      <a:pt x="154" y="46"/>
                    </a:cubicBezTo>
                    <a:close/>
                    <a:moveTo>
                      <a:pt x="17" y="115"/>
                    </a:moveTo>
                    <a:cubicBezTo>
                      <a:pt x="14" y="117"/>
                      <a:pt x="9" y="116"/>
                      <a:pt x="7" y="113"/>
                    </a:cubicBezTo>
                    <a:cubicBezTo>
                      <a:pt x="5" y="112"/>
                      <a:pt x="5" y="109"/>
                      <a:pt x="5" y="107"/>
                    </a:cubicBezTo>
                    <a:cubicBezTo>
                      <a:pt x="7" y="105"/>
                      <a:pt x="9" y="102"/>
                      <a:pt x="12" y="102"/>
                    </a:cubicBezTo>
                    <a:cubicBezTo>
                      <a:pt x="15" y="102"/>
                      <a:pt x="19" y="104"/>
                      <a:pt x="20" y="108"/>
                    </a:cubicBezTo>
                    <a:cubicBezTo>
                      <a:pt x="20" y="110"/>
                      <a:pt x="19" y="113"/>
                      <a:pt x="17" y="115"/>
                    </a:cubicBezTo>
                    <a:close/>
                    <a:moveTo>
                      <a:pt x="53" y="78"/>
                    </a:moveTo>
                    <a:cubicBezTo>
                      <a:pt x="48" y="78"/>
                      <a:pt x="44" y="73"/>
                      <a:pt x="46" y="68"/>
                    </a:cubicBezTo>
                    <a:cubicBezTo>
                      <a:pt x="47" y="66"/>
                      <a:pt x="49" y="64"/>
                      <a:pt x="51" y="64"/>
                    </a:cubicBezTo>
                    <a:cubicBezTo>
                      <a:pt x="55" y="63"/>
                      <a:pt x="58" y="65"/>
                      <a:pt x="59" y="68"/>
                    </a:cubicBezTo>
                    <a:cubicBezTo>
                      <a:pt x="60" y="69"/>
                      <a:pt x="60" y="71"/>
                      <a:pt x="59" y="73"/>
                    </a:cubicBezTo>
                    <a:cubicBezTo>
                      <a:pt x="58" y="75"/>
                      <a:pt x="56" y="78"/>
                      <a:pt x="53" y="78"/>
                    </a:cubicBezTo>
                    <a:close/>
                    <a:moveTo>
                      <a:pt x="96" y="102"/>
                    </a:moveTo>
                    <a:cubicBezTo>
                      <a:pt x="91" y="102"/>
                      <a:pt x="87" y="97"/>
                      <a:pt x="89" y="92"/>
                    </a:cubicBezTo>
                    <a:cubicBezTo>
                      <a:pt x="91" y="90"/>
                      <a:pt x="92" y="88"/>
                      <a:pt x="95" y="88"/>
                    </a:cubicBezTo>
                    <a:cubicBezTo>
                      <a:pt x="98" y="87"/>
                      <a:pt x="101" y="89"/>
                      <a:pt x="102" y="92"/>
                    </a:cubicBezTo>
                    <a:cubicBezTo>
                      <a:pt x="103" y="93"/>
                      <a:pt x="103" y="95"/>
                      <a:pt x="103" y="97"/>
                    </a:cubicBezTo>
                    <a:cubicBezTo>
                      <a:pt x="102" y="100"/>
                      <a:pt x="99" y="103"/>
                      <a:pt x="96" y="102"/>
                    </a:cubicBezTo>
                    <a:close/>
                    <a:moveTo>
                      <a:pt x="144" y="59"/>
                    </a:moveTo>
                    <a:cubicBezTo>
                      <a:pt x="141" y="59"/>
                      <a:pt x="138" y="57"/>
                      <a:pt x="136" y="54"/>
                    </a:cubicBezTo>
                    <a:cubicBezTo>
                      <a:pt x="135" y="51"/>
                      <a:pt x="136" y="48"/>
                      <a:pt x="138" y="46"/>
                    </a:cubicBezTo>
                    <a:cubicBezTo>
                      <a:pt x="140" y="45"/>
                      <a:pt x="142" y="44"/>
                      <a:pt x="144" y="44"/>
                    </a:cubicBezTo>
                    <a:cubicBezTo>
                      <a:pt x="146" y="45"/>
                      <a:pt x="148" y="47"/>
                      <a:pt x="149" y="48"/>
                    </a:cubicBezTo>
                    <a:cubicBezTo>
                      <a:pt x="150" y="50"/>
                      <a:pt x="150" y="53"/>
                      <a:pt x="149" y="55"/>
                    </a:cubicBezTo>
                    <a:cubicBezTo>
                      <a:pt x="148" y="57"/>
                      <a:pt x="146" y="58"/>
                      <a:pt x="144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Freeform 174"/>
              <p:cNvSpPr>
                <a:spLocks/>
              </p:cNvSpPr>
              <p:nvPr userDrawn="1"/>
            </p:nvSpPr>
            <p:spPr bwMode="auto">
              <a:xfrm>
                <a:off x="2824163" y="-928688"/>
                <a:ext cx="465138" cy="338138"/>
              </a:xfrm>
              <a:custGeom>
                <a:avLst/>
                <a:gdLst>
                  <a:gd name="T0" fmla="*/ 115 w 124"/>
                  <a:gd name="T1" fmla="*/ 0 h 90"/>
                  <a:gd name="T2" fmla="*/ 91 w 124"/>
                  <a:gd name="T3" fmla="*/ 23 h 90"/>
                  <a:gd name="T4" fmla="*/ 90 w 124"/>
                  <a:gd name="T5" fmla="*/ 33 h 90"/>
                  <a:gd name="T6" fmla="*/ 79 w 124"/>
                  <a:gd name="T7" fmla="*/ 44 h 90"/>
                  <a:gd name="T8" fmla="*/ 63 w 124"/>
                  <a:gd name="T9" fmla="*/ 39 h 90"/>
                  <a:gd name="T10" fmla="*/ 58 w 124"/>
                  <a:gd name="T11" fmla="*/ 28 h 90"/>
                  <a:gd name="T12" fmla="*/ 41 w 124"/>
                  <a:gd name="T13" fmla="*/ 18 h 90"/>
                  <a:gd name="T14" fmla="*/ 25 w 124"/>
                  <a:gd name="T15" fmla="*/ 20 h 90"/>
                  <a:gd name="T16" fmla="*/ 7 w 124"/>
                  <a:gd name="T17" fmla="*/ 36 h 90"/>
                  <a:gd name="T18" fmla="*/ 7 w 124"/>
                  <a:gd name="T19" fmla="*/ 48 h 90"/>
                  <a:gd name="T20" fmla="*/ 0 w 124"/>
                  <a:gd name="T21" fmla="*/ 57 h 90"/>
                  <a:gd name="T22" fmla="*/ 57 w 124"/>
                  <a:gd name="T23" fmla="*/ 90 h 90"/>
                  <a:gd name="T24" fmla="*/ 124 w 124"/>
                  <a:gd name="T25" fmla="*/ 51 h 90"/>
                  <a:gd name="T26" fmla="*/ 124 w 124"/>
                  <a:gd name="T27" fmla="*/ 1 h 90"/>
                  <a:gd name="T28" fmla="*/ 115 w 124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90">
                    <a:moveTo>
                      <a:pt x="115" y="0"/>
                    </a:moveTo>
                    <a:cubicBezTo>
                      <a:pt x="107" y="8"/>
                      <a:pt x="99" y="15"/>
                      <a:pt x="91" y="23"/>
                    </a:cubicBezTo>
                    <a:cubicBezTo>
                      <a:pt x="91" y="27"/>
                      <a:pt x="92" y="30"/>
                      <a:pt x="90" y="33"/>
                    </a:cubicBezTo>
                    <a:cubicBezTo>
                      <a:pt x="88" y="38"/>
                      <a:pt x="84" y="42"/>
                      <a:pt x="79" y="44"/>
                    </a:cubicBezTo>
                    <a:cubicBezTo>
                      <a:pt x="73" y="45"/>
                      <a:pt x="67" y="44"/>
                      <a:pt x="63" y="39"/>
                    </a:cubicBezTo>
                    <a:cubicBezTo>
                      <a:pt x="60" y="37"/>
                      <a:pt x="58" y="32"/>
                      <a:pt x="58" y="28"/>
                    </a:cubicBezTo>
                    <a:cubicBezTo>
                      <a:pt x="52" y="25"/>
                      <a:pt x="46" y="21"/>
                      <a:pt x="41" y="18"/>
                    </a:cubicBezTo>
                    <a:cubicBezTo>
                      <a:pt x="36" y="21"/>
                      <a:pt x="30" y="22"/>
                      <a:pt x="25" y="20"/>
                    </a:cubicBezTo>
                    <a:cubicBezTo>
                      <a:pt x="19" y="26"/>
                      <a:pt x="13" y="31"/>
                      <a:pt x="7" y="36"/>
                    </a:cubicBezTo>
                    <a:cubicBezTo>
                      <a:pt x="8" y="40"/>
                      <a:pt x="8" y="44"/>
                      <a:pt x="7" y="48"/>
                    </a:cubicBezTo>
                    <a:cubicBezTo>
                      <a:pt x="6" y="51"/>
                      <a:pt x="3" y="54"/>
                      <a:pt x="0" y="57"/>
                    </a:cubicBezTo>
                    <a:cubicBezTo>
                      <a:pt x="19" y="68"/>
                      <a:pt x="38" y="79"/>
                      <a:pt x="57" y="90"/>
                    </a:cubicBezTo>
                    <a:cubicBezTo>
                      <a:pt x="79" y="77"/>
                      <a:pt x="101" y="64"/>
                      <a:pt x="124" y="51"/>
                    </a:cubicBezTo>
                    <a:cubicBezTo>
                      <a:pt x="124" y="35"/>
                      <a:pt x="124" y="18"/>
                      <a:pt x="124" y="1"/>
                    </a:cubicBezTo>
                    <a:cubicBezTo>
                      <a:pt x="121" y="1"/>
                      <a:pt x="118" y="1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6" name="组合 255"/>
            <p:cNvGrpSpPr/>
            <p:nvPr userDrawn="1"/>
          </p:nvGrpSpPr>
          <p:grpSpPr>
            <a:xfrm>
              <a:off x="6888098" y="1238106"/>
              <a:ext cx="366146" cy="392234"/>
              <a:chOff x="2216151" y="-1108076"/>
              <a:chExt cx="623887" cy="668338"/>
            </a:xfrm>
          </p:grpSpPr>
          <p:sp>
            <p:nvSpPr>
              <p:cNvPr id="687" name="Freeform 179"/>
              <p:cNvSpPr>
                <a:spLocks/>
              </p:cNvSpPr>
              <p:nvPr userDrawn="1"/>
            </p:nvSpPr>
            <p:spPr bwMode="auto">
              <a:xfrm>
                <a:off x="2617788" y="-1108076"/>
                <a:ext cx="222250" cy="263525"/>
              </a:xfrm>
              <a:custGeom>
                <a:avLst/>
                <a:gdLst>
                  <a:gd name="T0" fmla="*/ 58 w 59"/>
                  <a:gd name="T1" fmla="*/ 18 h 70"/>
                  <a:gd name="T2" fmla="*/ 51 w 59"/>
                  <a:gd name="T3" fmla="*/ 7 h 70"/>
                  <a:gd name="T4" fmla="*/ 34 w 59"/>
                  <a:gd name="T5" fmla="*/ 1 h 70"/>
                  <a:gd name="T6" fmla="*/ 20 w 59"/>
                  <a:gd name="T7" fmla="*/ 9 h 70"/>
                  <a:gd name="T8" fmla="*/ 16 w 59"/>
                  <a:gd name="T9" fmla="*/ 28 h 70"/>
                  <a:gd name="T10" fmla="*/ 15 w 59"/>
                  <a:gd name="T11" fmla="*/ 39 h 70"/>
                  <a:gd name="T12" fmla="*/ 4 w 59"/>
                  <a:gd name="T13" fmla="*/ 56 h 70"/>
                  <a:gd name="T14" fmla="*/ 0 w 59"/>
                  <a:gd name="T15" fmla="*/ 61 h 70"/>
                  <a:gd name="T16" fmla="*/ 13 w 59"/>
                  <a:gd name="T17" fmla="*/ 70 h 70"/>
                  <a:gd name="T18" fmla="*/ 25 w 59"/>
                  <a:gd name="T19" fmla="*/ 52 h 70"/>
                  <a:gd name="T20" fmla="*/ 39 w 59"/>
                  <a:gd name="T21" fmla="*/ 43 h 70"/>
                  <a:gd name="T22" fmla="*/ 51 w 59"/>
                  <a:gd name="T23" fmla="*/ 38 h 70"/>
                  <a:gd name="T24" fmla="*/ 52 w 59"/>
                  <a:gd name="T25" fmla="*/ 37 h 70"/>
                  <a:gd name="T26" fmla="*/ 53 w 59"/>
                  <a:gd name="T27" fmla="*/ 36 h 70"/>
                  <a:gd name="T28" fmla="*/ 58 w 59"/>
                  <a:gd name="T2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70">
                    <a:moveTo>
                      <a:pt x="58" y="18"/>
                    </a:moveTo>
                    <a:cubicBezTo>
                      <a:pt x="57" y="14"/>
                      <a:pt x="55" y="10"/>
                      <a:pt x="51" y="7"/>
                    </a:cubicBezTo>
                    <a:cubicBezTo>
                      <a:pt x="47" y="2"/>
                      <a:pt x="40" y="0"/>
                      <a:pt x="34" y="1"/>
                    </a:cubicBezTo>
                    <a:cubicBezTo>
                      <a:pt x="29" y="2"/>
                      <a:pt x="24" y="5"/>
                      <a:pt x="20" y="9"/>
                    </a:cubicBezTo>
                    <a:cubicBezTo>
                      <a:pt x="16" y="14"/>
                      <a:pt x="14" y="21"/>
                      <a:pt x="16" y="28"/>
                    </a:cubicBezTo>
                    <a:cubicBezTo>
                      <a:pt x="17" y="31"/>
                      <a:pt x="17" y="36"/>
                      <a:pt x="15" y="39"/>
                    </a:cubicBezTo>
                    <a:cubicBezTo>
                      <a:pt x="12" y="46"/>
                      <a:pt x="8" y="51"/>
                      <a:pt x="4" y="56"/>
                    </a:cubicBezTo>
                    <a:cubicBezTo>
                      <a:pt x="2" y="58"/>
                      <a:pt x="1" y="59"/>
                      <a:pt x="0" y="61"/>
                    </a:cubicBezTo>
                    <a:cubicBezTo>
                      <a:pt x="5" y="62"/>
                      <a:pt x="10" y="66"/>
                      <a:pt x="13" y="70"/>
                    </a:cubicBezTo>
                    <a:cubicBezTo>
                      <a:pt x="17" y="64"/>
                      <a:pt x="20" y="57"/>
                      <a:pt x="25" y="52"/>
                    </a:cubicBezTo>
                    <a:cubicBezTo>
                      <a:pt x="28" y="48"/>
                      <a:pt x="33" y="44"/>
                      <a:pt x="39" y="43"/>
                    </a:cubicBezTo>
                    <a:cubicBezTo>
                      <a:pt x="43" y="43"/>
                      <a:pt x="48" y="41"/>
                      <a:pt x="51" y="38"/>
                    </a:cubicBezTo>
                    <a:cubicBezTo>
                      <a:pt x="51" y="38"/>
                      <a:pt x="52" y="37"/>
                      <a:pt x="52" y="37"/>
                    </a:cubicBezTo>
                    <a:cubicBezTo>
                      <a:pt x="52" y="37"/>
                      <a:pt x="53" y="36"/>
                      <a:pt x="53" y="36"/>
                    </a:cubicBezTo>
                    <a:cubicBezTo>
                      <a:pt x="57" y="31"/>
                      <a:pt x="59" y="25"/>
                      <a:pt x="5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Freeform 180"/>
              <p:cNvSpPr>
                <a:spLocks/>
              </p:cNvSpPr>
              <p:nvPr userDrawn="1"/>
            </p:nvSpPr>
            <p:spPr bwMode="auto">
              <a:xfrm>
                <a:off x="2216151" y="-896938"/>
                <a:ext cx="285750" cy="163513"/>
              </a:xfrm>
              <a:custGeom>
                <a:avLst/>
                <a:gdLst>
                  <a:gd name="T0" fmla="*/ 52 w 76"/>
                  <a:gd name="T1" fmla="*/ 18 h 44"/>
                  <a:gd name="T2" fmla="*/ 39 w 76"/>
                  <a:gd name="T3" fmla="*/ 10 h 44"/>
                  <a:gd name="T4" fmla="*/ 17 w 76"/>
                  <a:gd name="T5" fmla="*/ 2 h 44"/>
                  <a:gd name="T6" fmla="*/ 3 w 76"/>
                  <a:gd name="T7" fmla="*/ 14 h 44"/>
                  <a:gd name="T8" fmla="*/ 3 w 76"/>
                  <a:gd name="T9" fmla="*/ 33 h 44"/>
                  <a:gd name="T10" fmla="*/ 17 w 76"/>
                  <a:gd name="T11" fmla="*/ 44 h 44"/>
                  <a:gd name="T12" fmla="*/ 23 w 76"/>
                  <a:gd name="T13" fmla="*/ 44 h 44"/>
                  <a:gd name="T14" fmla="*/ 37 w 76"/>
                  <a:gd name="T15" fmla="*/ 38 h 44"/>
                  <a:gd name="T16" fmla="*/ 51 w 76"/>
                  <a:gd name="T17" fmla="*/ 33 h 44"/>
                  <a:gd name="T18" fmla="*/ 74 w 76"/>
                  <a:gd name="T19" fmla="*/ 36 h 44"/>
                  <a:gd name="T20" fmla="*/ 76 w 76"/>
                  <a:gd name="T21" fmla="*/ 19 h 44"/>
                  <a:gd name="T22" fmla="*/ 52 w 76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4">
                    <a:moveTo>
                      <a:pt x="52" y="18"/>
                    </a:moveTo>
                    <a:cubicBezTo>
                      <a:pt x="47" y="17"/>
                      <a:pt x="42" y="15"/>
                      <a:pt x="39" y="10"/>
                    </a:cubicBezTo>
                    <a:cubicBezTo>
                      <a:pt x="34" y="3"/>
                      <a:pt x="25" y="0"/>
                      <a:pt x="17" y="2"/>
                    </a:cubicBezTo>
                    <a:cubicBezTo>
                      <a:pt x="11" y="4"/>
                      <a:pt x="6" y="8"/>
                      <a:pt x="3" y="14"/>
                    </a:cubicBezTo>
                    <a:cubicBezTo>
                      <a:pt x="0" y="20"/>
                      <a:pt x="0" y="27"/>
                      <a:pt x="3" y="33"/>
                    </a:cubicBezTo>
                    <a:cubicBezTo>
                      <a:pt x="6" y="38"/>
                      <a:pt x="11" y="42"/>
                      <a:pt x="17" y="44"/>
                    </a:cubicBezTo>
                    <a:cubicBezTo>
                      <a:pt x="18" y="44"/>
                      <a:pt x="22" y="44"/>
                      <a:pt x="23" y="44"/>
                    </a:cubicBezTo>
                    <a:cubicBezTo>
                      <a:pt x="28" y="44"/>
                      <a:pt x="33" y="42"/>
                      <a:pt x="37" y="38"/>
                    </a:cubicBezTo>
                    <a:cubicBezTo>
                      <a:pt x="41" y="34"/>
                      <a:pt x="46" y="33"/>
                      <a:pt x="51" y="33"/>
                    </a:cubicBezTo>
                    <a:cubicBezTo>
                      <a:pt x="59" y="33"/>
                      <a:pt x="67" y="34"/>
                      <a:pt x="74" y="36"/>
                    </a:cubicBezTo>
                    <a:cubicBezTo>
                      <a:pt x="73" y="30"/>
                      <a:pt x="73" y="24"/>
                      <a:pt x="76" y="19"/>
                    </a:cubicBezTo>
                    <a:cubicBezTo>
                      <a:pt x="68" y="20"/>
                      <a:pt x="60" y="20"/>
                      <a:pt x="5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Freeform 181"/>
              <p:cNvSpPr>
                <a:spLocks/>
              </p:cNvSpPr>
              <p:nvPr userDrawn="1"/>
            </p:nvSpPr>
            <p:spPr bwMode="auto">
              <a:xfrm>
                <a:off x="2509838" y="-868363"/>
                <a:ext cx="190500" cy="274638"/>
              </a:xfrm>
              <a:custGeom>
                <a:avLst/>
                <a:gdLst>
                  <a:gd name="T0" fmla="*/ 51 w 51"/>
                  <a:gd name="T1" fmla="*/ 66 h 73"/>
                  <a:gd name="T2" fmla="*/ 41 w 51"/>
                  <a:gd name="T3" fmla="*/ 45 h 73"/>
                  <a:gd name="T4" fmla="*/ 41 w 51"/>
                  <a:gd name="T5" fmla="*/ 30 h 73"/>
                  <a:gd name="T6" fmla="*/ 39 w 51"/>
                  <a:gd name="T7" fmla="*/ 9 h 73"/>
                  <a:gd name="T8" fmla="*/ 22 w 51"/>
                  <a:gd name="T9" fmla="*/ 0 h 73"/>
                  <a:gd name="T10" fmla="*/ 4 w 51"/>
                  <a:gd name="T11" fmla="*/ 9 h 73"/>
                  <a:gd name="T12" fmla="*/ 0 w 51"/>
                  <a:gd name="T13" fmla="*/ 22 h 73"/>
                  <a:gd name="T14" fmla="*/ 11 w 51"/>
                  <a:gd name="T15" fmla="*/ 40 h 73"/>
                  <a:gd name="T16" fmla="*/ 19 w 51"/>
                  <a:gd name="T17" fmla="*/ 43 h 73"/>
                  <a:gd name="T18" fmla="*/ 27 w 51"/>
                  <a:gd name="T19" fmla="*/ 51 h 73"/>
                  <a:gd name="T20" fmla="*/ 36 w 51"/>
                  <a:gd name="T21" fmla="*/ 73 h 73"/>
                  <a:gd name="T22" fmla="*/ 51 w 51"/>
                  <a:gd name="T23" fmla="*/ 6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73">
                    <a:moveTo>
                      <a:pt x="51" y="66"/>
                    </a:moveTo>
                    <a:cubicBezTo>
                      <a:pt x="47" y="59"/>
                      <a:pt x="43" y="53"/>
                      <a:pt x="41" y="45"/>
                    </a:cubicBezTo>
                    <a:cubicBezTo>
                      <a:pt x="39" y="40"/>
                      <a:pt x="39" y="35"/>
                      <a:pt x="41" y="30"/>
                    </a:cubicBezTo>
                    <a:cubicBezTo>
                      <a:pt x="44" y="23"/>
                      <a:pt x="43" y="15"/>
                      <a:pt x="39" y="9"/>
                    </a:cubicBezTo>
                    <a:cubicBezTo>
                      <a:pt x="35" y="4"/>
                      <a:pt x="29" y="1"/>
                      <a:pt x="22" y="0"/>
                    </a:cubicBezTo>
                    <a:cubicBezTo>
                      <a:pt x="15" y="0"/>
                      <a:pt x="9" y="3"/>
                      <a:pt x="4" y="9"/>
                    </a:cubicBezTo>
                    <a:cubicBezTo>
                      <a:pt x="2" y="13"/>
                      <a:pt x="0" y="17"/>
                      <a:pt x="0" y="22"/>
                    </a:cubicBezTo>
                    <a:cubicBezTo>
                      <a:pt x="0" y="30"/>
                      <a:pt x="5" y="37"/>
                      <a:pt x="11" y="40"/>
                    </a:cubicBezTo>
                    <a:cubicBezTo>
                      <a:pt x="14" y="42"/>
                      <a:pt x="16" y="42"/>
                      <a:pt x="19" y="43"/>
                    </a:cubicBezTo>
                    <a:cubicBezTo>
                      <a:pt x="22" y="45"/>
                      <a:pt x="25" y="48"/>
                      <a:pt x="27" y="51"/>
                    </a:cubicBezTo>
                    <a:cubicBezTo>
                      <a:pt x="31" y="58"/>
                      <a:pt x="34" y="66"/>
                      <a:pt x="36" y="73"/>
                    </a:cubicBezTo>
                    <a:cubicBezTo>
                      <a:pt x="40" y="69"/>
                      <a:pt x="46" y="66"/>
                      <a:pt x="51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Freeform 182"/>
              <p:cNvSpPr>
                <a:spLocks/>
              </p:cNvSpPr>
              <p:nvPr userDrawn="1"/>
            </p:nvSpPr>
            <p:spPr bwMode="auto">
              <a:xfrm>
                <a:off x="2628900" y="-604838"/>
                <a:ext cx="165100" cy="165100"/>
              </a:xfrm>
              <a:custGeom>
                <a:avLst/>
                <a:gdLst>
                  <a:gd name="T0" fmla="*/ 26 w 44"/>
                  <a:gd name="T1" fmla="*/ 1 h 44"/>
                  <a:gd name="T2" fmla="*/ 23 w 44"/>
                  <a:gd name="T3" fmla="*/ 1 h 44"/>
                  <a:gd name="T4" fmla="*/ 19 w 44"/>
                  <a:gd name="T5" fmla="*/ 1 h 44"/>
                  <a:gd name="T6" fmla="*/ 5 w 44"/>
                  <a:gd name="T7" fmla="*/ 10 h 44"/>
                  <a:gd name="T8" fmla="*/ 2 w 44"/>
                  <a:gd name="T9" fmla="*/ 29 h 44"/>
                  <a:gd name="T10" fmla="*/ 13 w 44"/>
                  <a:gd name="T11" fmla="*/ 41 h 44"/>
                  <a:gd name="T12" fmla="*/ 31 w 44"/>
                  <a:gd name="T13" fmla="*/ 41 h 44"/>
                  <a:gd name="T14" fmla="*/ 42 w 44"/>
                  <a:gd name="T15" fmla="*/ 29 h 44"/>
                  <a:gd name="T16" fmla="*/ 41 w 44"/>
                  <a:gd name="T17" fmla="*/ 12 h 44"/>
                  <a:gd name="T18" fmla="*/ 26 w 44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6" y="1"/>
                    </a:moveTo>
                    <a:cubicBezTo>
                      <a:pt x="25" y="1"/>
                      <a:pt x="24" y="1"/>
                      <a:pt x="23" y="1"/>
                    </a:cubicBezTo>
                    <a:cubicBezTo>
                      <a:pt x="22" y="0"/>
                      <a:pt x="20" y="1"/>
                      <a:pt x="19" y="1"/>
                    </a:cubicBezTo>
                    <a:cubicBezTo>
                      <a:pt x="13" y="2"/>
                      <a:pt x="8" y="5"/>
                      <a:pt x="5" y="10"/>
                    </a:cubicBezTo>
                    <a:cubicBezTo>
                      <a:pt x="1" y="16"/>
                      <a:pt x="0" y="23"/>
                      <a:pt x="2" y="29"/>
                    </a:cubicBezTo>
                    <a:cubicBezTo>
                      <a:pt x="4" y="34"/>
                      <a:pt x="8" y="38"/>
                      <a:pt x="13" y="41"/>
                    </a:cubicBezTo>
                    <a:cubicBezTo>
                      <a:pt x="18" y="44"/>
                      <a:pt x="25" y="44"/>
                      <a:pt x="31" y="41"/>
                    </a:cubicBezTo>
                    <a:cubicBezTo>
                      <a:pt x="36" y="39"/>
                      <a:pt x="40" y="35"/>
                      <a:pt x="42" y="29"/>
                    </a:cubicBezTo>
                    <a:cubicBezTo>
                      <a:pt x="44" y="24"/>
                      <a:pt x="44" y="17"/>
                      <a:pt x="41" y="12"/>
                    </a:cubicBezTo>
                    <a:cubicBezTo>
                      <a:pt x="38" y="6"/>
                      <a:pt x="32" y="2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7" name="组合 256"/>
            <p:cNvGrpSpPr/>
            <p:nvPr userDrawn="1"/>
          </p:nvGrpSpPr>
          <p:grpSpPr>
            <a:xfrm>
              <a:off x="3996095" y="3478045"/>
              <a:ext cx="318246" cy="428624"/>
              <a:chOff x="2465388" y="-1604963"/>
              <a:chExt cx="627062" cy="844550"/>
            </a:xfrm>
          </p:grpSpPr>
          <p:sp>
            <p:nvSpPr>
              <p:cNvPr id="663" name="Freeform 138"/>
              <p:cNvSpPr>
                <a:spLocks/>
              </p:cNvSpPr>
              <p:nvPr userDrawn="1"/>
            </p:nvSpPr>
            <p:spPr bwMode="auto">
              <a:xfrm>
                <a:off x="2840038" y="-1604963"/>
                <a:ext cx="11112" cy="131763"/>
              </a:xfrm>
              <a:custGeom>
                <a:avLst/>
                <a:gdLst>
                  <a:gd name="T0" fmla="*/ 0 w 3"/>
                  <a:gd name="T1" fmla="*/ 7 h 35"/>
                  <a:gd name="T2" fmla="*/ 1 w 3"/>
                  <a:gd name="T3" fmla="*/ 35 h 35"/>
                  <a:gd name="T4" fmla="*/ 2 w 3"/>
                  <a:gd name="T5" fmla="*/ 35 h 35"/>
                  <a:gd name="T6" fmla="*/ 3 w 3"/>
                  <a:gd name="T7" fmla="*/ 3 h 35"/>
                  <a:gd name="T8" fmla="*/ 1 w 3"/>
                  <a:gd name="T9" fmla="*/ 0 h 35"/>
                  <a:gd name="T10" fmla="*/ 0 w 3"/>
                  <a:gd name="T11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5">
                    <a:moveTo>
                      <a:pt x="0" y="7"/>
                    </a:moveTo>
                    <a:cubicBezTo>
                      <a:pt x="1" y="16"/>
                      <a:pt x="0" y="26"/>
                      <a:pt x="1" y="35"/>
                    </a:cubicBezTo>
                    <a:cubicBezTo>
                      <a:pt x="1" y="35"/>
                      <a:pt x="2" y="35"/>
                      <a:pt x="2" y="35"/>
                    </a:cubicBezTo>
                    <a:cubicBezTo>
                      <a:pt x="3" y="24"/>
                      <a:pt x="2" y="13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2"/>
                      <a:pt x="1" y="5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139"/>
              <p:cNvSpPr>
                <a:spLocks/>
              </p:cNvSpPr>
              <p:nvPr userDrawn="1"/>
            </p:nvSpPr>
            <p:spPr bwMode="auto">
              <a:xfrm>
                <a:off x="2892425" y="-1601788"/>
                <a:ext cx="12700" cy="53975"/>
              </a:xfrm>
              <a:custGeom>
                <a:avLst/>
                <a:gdLst>
                  <a:gd name="T0" fmla="*/ 2 w 3"/>
                  <a:gd name="T1" fmla="*/ 14 h 14"/>
                  <a:gd name="T2" fmla="*/ 3 w 3"/>
                  <a:gd name="T3" fmla="*/ 8 h 14"/>
                  <a:gd name="T4" fmla="*/ 2 w 3"/>
                  <a:gd name="T5" fmla="*/ 0 h 14"/>
                  <a:gd name="T6" fmla="*/ 1 w 3"/>
                  <a:gd name="T7" fmla="*/ 0 h 14"/>
                  <a:gd name="T8" fmla="*/ 1 w 3"/>
                  <a:gd name="T9" fmla="*/ 7 h 14"/>
                  <a:gd name="T10" fmla="*/ 2 w 3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4">
                    <a:moveTo>
                      <a:pt x="2" y="14"/>
                    </a:moveTo>
                    <a:cubicBezTo>
                      <a:pt x="3" y="12"/>
                      <a:pt x="3" y="10"/>
                      <a:pt x="3" y="8"/>
                    </a:cubicBezTo>
                    <a:cubicBezTo>
                      <a:pt x="3" y="5"/>
                      <a:pt x="3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2"/>
                      <a:pt x="1" y="4"/>
                      <a:pt x="1" y="7"/>
                    </a:cubicBezTo>
                    <a:cubicBezTo>
                      <a:pt x="1" y="9"/>
                      <a:pt x="0" y="12"/>
                      <a:pt x="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140"/>
              <p:cNvSpPr>
                <a:spLocks/>
              </p:cNvSpPr>
              <p:nvPr userDrawn="1"/>
            </p:nvSpPr>
            <p:spPr bwMode="auto">
              <a:xfrm>
                <a:off x="2949575" y="-1601788"/>
                <a:ext cx="7937" cy="128588"/>
              </a:xfrm>
              <a:custGeom>
                <a:avLst/>
                <a:gdLst>
                  <a:gd name="T0" fmla="*/ 1 w 2"/>
                  <a:gd name="T1" fmla="*/ 34 h 34"/>
                  <a:gd name="T2" fmla="*/ 1 w 2"/>
                  <a:gd name="T3" fmla="*/ 27 h 34"/>
                  <a:gd name="T4" fmla="*/ 1 w 2"/>
                  <a:gd name="T5" fmla="*/ 0 h 34"/>
                  <a:gd name="T6" fmla="*/ 0 w 2"/>
                  <a:gd name="T7" fmla="*/ 0 h 34"/>
                  <a:gd name="T8" fmla="*/ 0 w 2"/>
                  <a:gd name="T9" fmla="*/ 34 h 34"/>
                  <a:gd name="T10" fmla="*/ 1 w 2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4">
                    <a:moveTo>
                      <a:pt x="1" y="34"/>
                    </a:moveTo>
                    <a:cubicBezTo>
                      <a:pt x="2" y="32"/>
                      <a:pt x="2" y="29"/>
                      <a:pt x="1" y="27"/>
                    </a:cubicBezTo>
                    <a:cubicBezTo>
                      <a:pt x="1" y="18"/>
                      <a:pt x="2" y="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1"/>
                      <a:pt x="0" y="22"/>
                      <a:pt x="0" y="34"/>
                    </a:cubicBezTo>
                    <a:cubicBezTo>
                      <a:pt x="0" y="34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141"/>
              <p:cNvSpPr>
                <a:spLocks/>
              </p:cNvSpPr>
              <p:nvPr userDrawn="1"/>
            </p:nvSpPr>
            <p:spPr bwMode="auto">
              <a:xfrm>
                <a:off x="2863850" y="-1541463"/>
                <a:ext cx="69850" cy="120650"/>
              </a:xfrm>
              <a:custGeom>
                <a:avLst/>
                <a:gdLst>
                  <a:gd name="T0" fmla="*/ 10 w 19"/>
                  <a:gd name="T1" fmla="*/ 32 h 32"/>
                  <a:gd name="T2" fmla="*/ 18 w 19"/>
                  <a:gd name="T3" fmla="*/ 25 h 32"/>
                  <a:gd name="T4" fmla="*/ 18 w 19"/>
                  <a:gd name="T5" fmla="*/ 18 h 32"/>
                  <a:gd name="T6" fmla="*/ 12 w 19"/>
                  <a:gd name="T7" fmla="*/ 6 h 32"/>
                  <a:gd name="T8" fmla="*/ 10 w 19"/>
                  <a:gd name="T9" fmla="*/ 0 h 32"/>
                  <a:gd name="T10" fmla="*/ 7 w 19"/>
                  <a:gd name="T11" fmla="*/ 7 h 32"/>
                  <a:gd name="T12" fmla="*/ 1 w 19"/>
                  <a:gd name="T13" fmla="*/ 20 h 32"/>
                  <a:gd name="T14" fmla="*/ 1 w 19"/>
                  <a:gd name="T15" fmla="*/ 27 h 32"/>
                  <a:gd name="T16" fmla="*/ 10 w 19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2">
                    <a:moveTo>
                      <a:pt x="10" y="32"/>
                    </a:moveTo>
                    <a:cubicBezTo>
                      <a:pt x="13" y="31"/>
                      <a:pt x="17" y="29"/>
                      <a:pt x="18" y="25"/>
                    </a:cubicBezTo>
                    <a:cubicBezTo>
                      <a:pt x="19" y="23"/>
                      <a:pt x="18" y="20"/>
                      <a:pt x="18" y="18"/>
                    </a:cubicBezTo>
                    <a:cubicBezTo>
                      <a:pt x="16" y="14"/>
                      <a:pt x="13" y="11"/>
                      <a:pt x="12" y="6"/>
                    </a:cubicBezTo>
                    <a:cubicBezTo>
                      <a:pt x="11" y="4"/>
                      <a:pt x="10" y="2"/>
                      <a:pt x="10" y="0"/>
                    </a:cubicBezTo>
                    <a:cubicBezTo>
                      <a:pt x="9" y="2"/>
                      <a:pt x="8" y="5"/>
                      <a:pt x="7" y="7"/>
                    </a:cubicBezTo>
                    <a:cubicBezTo>
                      <a:pt x="6" y="11"/>
                      <a:pt x="2" y="15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6" y="31"/>
                      <a:pt x="1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142"/>
              <p:cNvSpPr>
                <a:spLocks/>
              </p:cNvSpPr>
              <p:nvPr userDrawn="1"/>
            </p:nvSpPr>
            <p:spPr bwMode="auto">
              <a:xfrm>
                <a:off x="2900363" y="-1470026"/>
                <a:ext cx="71437" cy="112713"/>
              </a:xfrm>
              <a:custGeom>
                <a:avLst/>
                <a:gdLst>
                  <a:gd name="T0" fmla="*/ 13 w 19"/>
                  <a:gd name="T1" fmla="*/ 12 h 30"/>
                  <a:gd name="T2" fmla="*/ 9 w 19"/>
                  <a:gd name="T3" fmla="*/ 14 h 30"/>
                  <a:gd name="T4" fmla="*/ 2 w 19"/>
                  <a:gd name="T5" fmla="*/ 18 h 30"/>
                  <a:gd name="T6" fmla="*/ 1 w 19"/>
                  <a:gd name="T7" fmla="*/ 21 h 30"/>
                  <a:gd name="T8" fmla="*/ 1 w 19"/>
                  <a:gd name="T9" fmla="*/ 30 h 30"/>
                  <a:gd name="T10" fmla="*/ 10 w 19"/>
                  <a:gd name="T11" fmla="*/ 26 h 30"/>
                  <a:gd name="T12" fmla="*/ 17 w 19"/>
                  <a:gd name="T13" fmla="*/ 11 h 30"/>
                  <a:gd name="T14" fmla="*/ 19 w 19"/>
                  <a:gd name="T15" fmla="*/ 0 h 30"/>
                  <a:gd name="T16" fmla="*/ 18 w 19"/>
                  <a:gd name="T17" fmla="*/ 4 h 30"/>
                  <a:gd name="T18" fmla="*/ 13 w 19"/>
                  <a:gd name="T19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30">
                    <a:moveTo>
                      <a:pt x="13" y="12"/>
                    </a:moveTo>
                    <a:cubicBezTo>
                      <a:pt x="12" y="13"/>
                      <a:pt x="10" y="13"/>
                      <a:pt x="9" y="14"/>
                    </a:cubicBezTo>
                    <a:cubicBezTo>
                      <a:pt x="6" y="15"/>
                      <a:pt x="4" y="16"/>
                      <a:pt x="2" y="18"/>
                    </a:cubicBezTo>
                    <a:cubicBezTo>
                      <a:pt x="1" y="19"/>
                      <a:pt x="1" y="20"/>
                      <a:pt x="1" y="21"/>
                    </a:cubicBezTo>
                    <a:cubicBezTo>
                      <a:pt x="0" y="24"/>
                      <a:pt x="1" y="27"/>
                      <a:pt x="1" y="30"/>
                    </a:cubicBezTo>
                    <a:cubicBezTo>
                      <a:pt x="4" y="30"/>
                      <a:pt x="8" y="28"/>
                      <a:pt x="10" y="26"/>
                    </a:cubicBezTo>
                    <a:cubicBezTo>
                      <a:pt x="14" y="22"/>
                      <a:pt x="16" y="17"/>
                      <a:pt x="17" y="11"/>
                    </a:cubicBezTo>
                    <a:cubicBezTo>
                      <a:pt x="19" y="8"/>
                      <a:pt x="19" y="4"/>
                      <a:pt x="19" y="0"/>
                    </a:cubicBezTo>
                    <a:cubicBezTo>
                      <a:pt x="18" y="1"/>
                      <a:pt x="17" y="2"/>
                      <a:pt x="18" y="4"/>
                    </a:cubicBezTo>
                    <a:cubicBezTo>
                      <a:pt x="17" y="6"/>
                      <a:pt x="16" y="10"/>
                      <a:pt x="1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143"/>
              <p:cNvSpPr>
                <a:spLocks/>
              </p:cNvSpPr>
              <p:nvPr userDrawn="1"/>
            </p:nvSpPr>
            <p:spPr bwMode="auto">
              <a:xfrm>
                <a:off x="2825750" y="-1454151"/>
                <a:ext cx="66675" cy="96838"/>
              </a:xfrm>
              <a:custGeom>
                <a:avLst/>
                <a:gdLst>
                  <a:gd name="T0" fmla="*/ 18 w 18"/>
                  <a:gd name="T1" fmla="*/ 26 h 26"/>
                  <a:gd name="T2" fmla="*/ 18 w 18"/>
                  <a:gd name="T3" fmla="*/ 15 h 26"/>
                  <a:gd name="T4" fmla="*/ 12 w 18"/>
                  <a:gd name="T5" fmla="*/ 11 h 26"/>
                  <a:gd name="T6" fmla="*/ 4 w 18"/>
                  <a:gd name="T7" fmla="*/ 6 h 26"/>
                  <a:gd name="T8" fmla="*/ 0 w 18"/>
                  <a:gd name="T9" fmla="*/ 0 h 26"/>
                  <a:gd name="T10" fmla="*/ 5 w 18"/>
                  <a:gd name="T11" fmla="*/ 18 h 26"/>
                  <a:gd name="T12" fmla="*/ 18 w 18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6">
                    <a:moveTo>
                      <a:pt x="18" y="26"/>
                    </a:moveTo>
                    <a:cubicBezTo>
                      <a:pt x="18" y="22"/>
                      <a:pt x="18" y="19"/>
                      <a:pt x="18" y="15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9" y="9"/>
                      <a:pt x="6" y="9"/>
                      <a:pt x="4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7"/>
                      <a:pt x="2" y="13"/>
                      <a:pt x="5" y="18"/>
                    </a:cubicBezTo>
                    <a:cubicBezTo>
                      <a:pt x="8" y="22"/>
                      <a:pt x="13" y="26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Freeform 144"/>
              <p:cNvSpPr>
                <a:spLocks/>
              </p:cNvSpPr>
              <p:nvPr userDrawn="1"/>
            </p:nvSpPr>
            <p:spPr bwMode="auto">
              <a:xfrm>
                <a:off x="2825750" y="-1395413"/>
                <a:ext cx="66675" cy="95250"/>
              </a:xfrm>
              <a:custGeom>
                <a:avLst/>
                <a:gdLst>
                  <a:gd name="T0" fmla="*/ 18 w 18"/>
                  <a:gd name="T1" fmla="*/ 25 h 25"/>
                  <a:gd name="T2" fmla="*/ 18 w 18"/>
                  <a:gd name="T3" fmla="*/ 17 h 25"/>
                  <a:gd name="T4" fmla="*/ 14 w 18"/>
                  <a:gd name="T5" fmla="*/ 11 h 25"/>
                  <a:gd name="T6" fmla="*/ 4 w 18"/>
                  <a:gd name="T7" fmla="*/ 6 h 25"/>
                  <a:gd name="T8" fmla="*/ 0 w 18"/>
                  <a:gd name="T9" fmla="*/ 0 h 25"/>
                  <a:gd name="T10" fmla="*/ 7 w 18"/>
                  <a:gd name="T11" fmla="*/ 20 h 25"/>
                  <a:gd name="T12" fmla="*/ 18 w 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5">
                    <a:moveTo>
                      <a:pt x="18" y="25"/>
                    </a:moveTo>
                    <a:cubicBezTo>
                      <a:pt x="18" y="23"/>
                      <a:pt x="18" y="20"/>
                      <a:pt x="18" y="17"/>
                    </a:cubicBezTo>
                    <a:cubicBezTo>
                      <a:pt x="18" y="14"/>
                      <a:pt x="16" y="13"/>
                      <a:pt x="14" y="11"/>
                    </a:cubicBezTo>
                    <a:cubicBezTo>
                      <a:pt x="11" y="9"/>
                      <a:pt x="7" y="9"/>
                      <a:pt x="4" y="6"/>
                    </a:cubicBezTo>
                    <a:cubicBezTo>
                      <a:pt x="2" y="5"/>
                      <a:pt x="1" y="2"/>
                      <a:pt x="0" y="0"/>
                    </a:cubicBezTo>
                    <a:cubicBezTo>
                      <a:pt x="0" y="7"/>
                      <a:pt x="2" y="15"/>
                      <a:pt x="7" y="20"/>
                    </a:cubicBezTo>
                    <a:cubicBezTo>
                      <a:pt x="10" y="23"/>
                      <a:pt x="14" y="25"/>
                      <a:pt x="1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145"/>
              <p:cNvSpPr>
                <a:spLocks/>
              </p:cNvSpPr>
              <p:nvPr userDrawn="1"/>
            </p:nvSpPr>
            <p:spPr bwMode="auto">
              <a:xfrm>
                <a:off x="2900363" y="-1395413"/>
                <a:ext cx="71437" cy="95250"/>
              </a:xfrm>
              <a:custGeom>
                <a:avLst/>
                <a:gdLst>
                  <a:gd name="T0" fmla="*/ 12 w 19"/>
                  <a:gd name="T1" fmla="*/ 8 h 25"/>
                  <a:gd name="T2" fmla="*/ 1 w 19"/>
                  <a:gd name="T3" fmla="*/ 15 h 25"/>
                  <a:gd name="T4" fmla="*/ 1 w 19"/>
                  <a:gd name="T5" fmla="*/ 25 h 25"/>
                  <a:gd name="T6" fmla="*/ 14 w 19"/>
                  <a:gd name="T7" fmla="*/ 18 h 25"/>
                  <a:gd name="T8" fmla="*/ 18 w 19"/>
                  <a:gd name="T9" fmla="*/ 0 h 25"/>
                  <a:gd name="T10" fmla="*/ 12 w 19"/>
                  <a:gd name="T11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5">
                    <a:moveTo>
                      <a:pt x="12" y="8"/>
                    </a:moveTo>
                    <a:cubicBezTo>
                      <a:pt x="8" y="9"/>
                      <a:pt x="3" y="11"/>
                      <a:pt x="1" y="15"/>
                    </a:cubicBezTo>
                    <a:cubicBezTo>
                      <a:pt x="0" y="18"/>
                      <a:pt x="1" y="22"/>
                      <a:pt x="1" y="25"/>
                    </a:cubicBezTo>
                    <a:cubicBezTo>
                      <a:pt x="6" y="25"/>
                      <a:pt x="11" y="22"/>
                      <a:pt x="14" y="18"/>
                    </a:cubicBezTo>
                    <a:cubicBezTo>
                      <a:pt x="17" y="13"/>
                      <a:pt x="19" y="7"/>
                      <a:pt x="18" y="0"/>
                    </a:cubicBezTo>
                    <a:cubicBezTo>
                      <a:pt x="17" y="3"/>
                      <a:pt x="15" y="7"/>
                      <a:pt x="1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46"/>
              <p:cNvSpPr>
                <a:spLocks/>
              </p:cNvSpPr>
              <p:nvPr userDrawn="1"/>
            </p:nvSpPr>
            <p:spPr bwMode="auto">
              <a:xfrm>
                <a:off x="2825750" y="-1335088"/>
                <a:ext cx="71437" cy="93663"/>
              </a:xfrm>
              <a:custGeom>
                <a:avLst/>
                <a:gdLst>
                  <a:gd name="T0" fmla="*/ 18 w 19"/>
                  <a:gd name="T1" fmla="*/ 17 h 25"/>
                  <a:gd name="T2" fmla="*/ 14 w 19"/>
                  <a:gd name="T3" fmla="*/ 11 h 25"/>
                  <a:gd name="T4" fmla="*/ 6 w 19"/>
                  <a:gd name="T5" fmla="*/ 7 h 25"/>
                  <a:gd name="T6" fmla="*/ 0 w 19"/>
                  <a:gd name="T7" fmla="*/ 0 h 25"/>
                  <a:gd name="T8" fmla="*/ 7 w 19"/>
                  <a:gd name="T9" fmla="*/ 20 h 25"/>
                  <a:gd name="T10" fmla="*/ 18 w 19"/>
                  <a:gd name="T11" fmla="*/ 25 h 25"/>
                  <a:gd name="T12" fmla="*/ 18 w 19"/>
                  <a:gd name="T1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5">
                    <a:moveTo>
                      <a:pt x="18" y="17"/>
                    </a:moveTo>
                    <a:cubicBezTo>
                      <a:pt x="18" y="14"/>
                      <a:pt x="16" y="12"/>
                      <a:pt x="14" y="11"/>
                    </a:cubicBezTo>
                    <a:cubicBezTo>
                      <a:pt x="12" y="9"/>
                      <a:pt x="9" y="8"/>
                      <a:pt x="6" y="7"/>
                    </a:cubicBezTo>
                    <a:cubicBezTo>
                      <a:pt x="3" y="6"/>
                      <a:pt x="2" y="2"/>
                      <a:pt x="0" y="0"/>
                    </a:cubicBezTo>
                    <a:cubicBezTo>
                      <a:pt x="0" y="7"/>
                      <a:pt x="2" y="14"/>
                      <a:pt x="7" y="20"/>
                    </a:cubicBezTo>
                    <a:cubicBezTo>
                      <a:pt x="10" y="23"/>
                      <a:pt x="14" y="24"/>
                      <a:pt x="18" y="25"/>
                    </a:cubicBezTo>
                    <a:cubicBezTo>
                      <a:pt x="19" y="22"/>
                      <a:pt x="18" y="19"/>
                      <a:pt x="18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47"/>
              <p:cNvSpPr>
                <a:spLocks/>
              </p:cNvSpPr>
              <p:nvPr userDrawn="1"/>
            </p:nvSpPr>
            <p:spPr bwMode="auto">
              <a:xfrm>
                <a:off x="2900363" y="-1335088"/>
                <a:ext cx="71437" cy="93663"/>
              </a:xfrm>
              <a:custGeom>
                <a:avLst/>
                <a:gdLst>
                  <a:gd name="T0" fmla="*/ 12 w 19"/>
                  <a:gd name="T1" fmla="*/ 7 h 25"/>
                  <a:gd name="T2" fmla="*/ 4 w 19"/>
                  <a:gd name="T3" fmla="*/ 11 h 25"/>
                  <a:gd name="T4" fmla="*/ 1 w 19"/>
                  <a:gd name="T5" fmla="*/ 16 h 25"/>
                  <a:gd name="T6" fmla="*/ 1 w 19"/>
                  <a:gd name="T7" fmla="*/ 25 h 25"/>
                  <a:gd name="T8" fmla="*/ 9 w 19"/>
                  <a:gd name="T9" fmla="*/ 22 h 25"/>
                  <a:gd name="T10" fmla="*/ 17 w 19"/>
                  <a:gd name="T11" fmla="*/ 9 h 25"/>
                  <a:gd name="T12" fmla="*/ 18 w 19"/>
                  <a:gd name="T13" fmla="*/ 0 h 25"/>
                  <a:gd name="T14" fmla="*/ 12 w 19"/>
                  <a:gd name="T15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5">
                    <a:moveTo>
                      <a:pt x="12" y="7"/>
                    </a:moveTo>
                    <a:cubicBezTo>
                      <a:pt x="9" y="9"/>
                      <a:pt x="6" y="9"/>
                      <a:pt x="4" y="11"/>
                    </a:cubicBezTo>
                    <a:cubicBezTo>
                      <a:pt x="2" y="13"/>
                      <a:pt x="0" y="14"/>
                      <a:pt x="1" y="16"/>
                    </a:cubicBezTo>
                    <a:cubicBezTo>
                      <a:pt x="0" y="19"/>
                      <a:pt x="1" y="22"/>
                      <a:pt x="1" y="25"/>
                    </a:cubicBezTo>
                    <a:cubicBezTo>
                      <a:pt x="3" y="24"/>
                      <a:pt x="6" y="24"/>
                      <a:pt x="9" y="22"/>
                    </a:cubicBezTo>
                    <a:cubicBezTo>
                      <a:pt x="13" y="19"/>
                      <a:pt x="16" y="14"/>
                      <a:pt x="17" y="9"/>
                    </a:cubicBezTo>
                    <a:cubicBezTo>
                      <a:pt x="18" y="6"/>
                      <a:pt x="19" y="3"/>
                      <a:pt x="18" y="0"/>
                    </a:cubicBezTo>
                    <a:cubicBezTo>
                      <a:pt x="17" y="3"/>
                      <a:pt x="15" y="6"/>
                      <a:pt x="1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148"/>
              <p:cNvSpPr>
                <a:spLocks/>
              </p:cNvSpPr>
              <p:nvPr userDrawn="1"/>
            </p:nvSpPr>
            <p:spPr bwMode="auto">
              <a:xfrm>
                <a:off x="2825750" y="-1274763"/>
                <a:ext cx="66675" cy="90488"/>
              </a:xfrm>
              <a:custGeom>
                <a:avLst/>
                <a:gdLst>
                  <a:gd name="T0" fmla="*/ 14 w 18"/>
                  <a:gd name="T1" fmla="*/ 10 h 24"/>
                  <a:gd name="T2" fmla="*/ 5 w 18"/>
                  <a:gd name="T3" fmla="*/ 6 h 24"/>
                  <a:gd name="T4" fmla="*/ 0 w 18"/>
                  <a:gd name="T5" fmla="*/ 0 h 24"/>
                  <a:gd name="T6" fmla="*/ 4 w 18"/>
                  <a:gd name="T7" fmla="*/ 15 h 24"/>
                  <a:gd name="T8" fmla="*/ 18 w 18"/>
                  <a:gd name="T9" fmla="*/ 24 h 24"/>
                  <a:gd name="T10" fmla="*/ 18 w 18"/>
                  <a:gd name="T11" fmla="*/ 14 h 24"/>
                  <a:gd name="T12" fmla="*/ 14 w 18"/>
                  <a:gd name="T1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4">
                    <a:moveTo>
                      <a:pt x="14" y="10"/>
                    </a:moveTo>
                    <a:cubicBezTo>
                      <a:pt x="11" y="8"/>
                      <a:pt x="8" y="8"/>
                      <a:pt x="5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5"/>
                      <a:pt x="1" y="10"/>
                      <a:pt x="4" y="15"/>
                    </a:cubicBezTo>
                    <a:cubicBezTo>
                      <a:pt x="6" y="20"/>
                      <a:pt x="12" y="24"/>
                      <a:pt x="18" y="24"/>
                    </a:cubicBezTo>
                    <a:cubicBezTo>
                      <a:pt x="18" y="21"/>
                      <a:pt x="18" y="17"/>
                      <a:pt x="18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49"/>
              <p:cNvSpPr>
                <a:spLocks/>
              </p:cNvSpPr>
              <p:nvPr userDrawn="1"/>
            </p:nvSpPr>
            <p:spPr bwMode="auto">
              <a:xfrm>
                <a:off x="2900363" y="-1274763"/>
                <a:ext cx="71437" cy="90488"/>
              </a:xfrm>
              <a:custGeom>
                <a:avLst/>
                <a:gdLst>
                  <a:gd name="T0" fmla="*/ 18 w 19"/>
                  <a:gd name="T1" fmla="*/ 0 h 24"/>
                  <a:gd name="T2" fmla="*/ 11 w 19"/>
                  <a:gd name="T3" fmla="*/ 7 h 24"/>
                  <a:gd name="T4" fmla="*/ 1 w 19"/>
                  <a:gd name="T5" fmla="*/ 14 h 24"/>
                  <a:gd name="T6" fmla="*/ 1 w 19"/>
                  <a:gd name="T7" fmla="*/ 24 h 24"/>
                  <a:gd name="T8" fmla="*/ 9 w 19"/>
                  <a:gd name="T9" fmla="*/ 22 h 24"/>
                  <a:gd name="T10" fmla="*/ 18 w 19"/>
                  <a:gd name="T11" fmla="*/ 7 h 24"/>
                  <a:gd name="T12" fmla="*/ 18 w 19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8" y="0"/>
                    </a:moveTo>
                    <a:cubicBezTo>
                      <a:pt x="16" y="3"/>
                      <a:pt x="15" y="6"/>
                      <a:pt x="11" y="7"/>
                    </a:cubicBezTo>
                    <a:cubicBezTo>
                      <a:pt x="7" y="8"/>
                      <a:pt x="3" y="10"/>
                      <a:pt x="1" y="14"/>
                    </a:cubicBezTo>
                    <a:cubicBezTo>
                      <a:pt x="0" y="17"/>
                      <a:pt x="1" y="21"/>
                      <a:pt x="1" y="24"/>
                    </a:cubicBezTo>
                    <a:cubicBezTo>
                      <a:pt x="4" y="24"/>
                      <a:pt x="6" y="23"/>
                      <a:pt x="9" y="22"/>
                    </a:cubicBezTo>
                    <a:cubicBezTo>
                      <a:pt x="14" y="18"/>
                      <a:pt x="16" y="13"/>
                      <a:pt x="18" y="7"/>
                    </a:cubicBezTo>
                    <a:cubicBezTo>
                      <a:pt x="18" y="5"/>
                      <a:pt x="19" y="2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Freeform 150"/>
              <p:cNvSpPr>
                <a:spLocks/>
              </p:cNvSpPr>
              <p:nvPr userDrawn="1"/>
            </p:nvSpPr>
            <p:spPr bwMode="auto">
              <a:xfrm>
                <a:off x="2825750" y="-1211263"/>
                <a:ext cx="66675" cy="82550"/>
              </a:xfrm>
              <a:custGeom>
                <a:avLst/>
                <a:gdLst>
                  <a:gd name="T0" fmla="*/ 18 w 18"/>
                  <a:gd name="T1" fmla="*/ 22 h 22"/>
                  <a:gd name="T2" fmla="*/ 18 w 18"/>
                  <a:gd name="T3" fmla="*/ 12 h 22"/>
                  <a:gd name="T4" fmla="*/ 7 w 18"/>
                  <a:gd name="T5" fmla="*/ 5 h 22"/>
                  <a:gd name="T6" fmla="*/ 0 w 18"/>
                  <a:gd name="T7" fmla="*/ 0 h 22"/>
                  <a:gd name="T8" fmla="*/ 6 w 18"/>
                  <a:gd name="T9" fmla="*/ 17 h 22"/>
                  <a:gd name="T10" fmla="*/ 18 w 1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2">
                    <a:moveTo>
                      <a:pt x="18" y="22"/>
                    </a:moveTo>
                    <a:cubicBezTo>
                      <a:pt x="18" y="19"/>
                      <a:pt x="18" y="15"/>
                      <a:pt x="18" y="12"/>
                    </a:cubicBezTo>
                    <a:cubicBezTo>
                      <a:pt x="15" y="8"/>
                      <a:pt x="11" y="7"/>
                      <a:pt x="7" y="5"/>
                    </a:cubicBezTo>
                    <a:cubicBezTo>
                      <a:pt x="4" y="4"/>
                      <a:pt x="2" y="2"/>
                      <a:pt x="0" y="0"/>
                    </a:cubicBezTo>
                    <a:cubicBezTo>
                      <a:pt x="0" y="6"/>
                      <a:pt x="2" y="12"/>
                      <a:pt x="6" y="17"/>
                    </a:cubicBezTo>
                    <a:cubicBezTo>
                      <a:pt x="9" y="20"/>
                      <a:pt x="13" y="22"/>
                      <a:pt x="1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51"/>
              <p:cNvSpPr>
                <a:spLocks/>
              </p:cNvSpPr>
              <p:nvPr userDrawn="1"/>
            </p:nvSpPr>
            <p:spPr bwMode="auto">
              <a:xfrm>
                <a:off x="2900363" y="-1211263"/>
                <a:ext cx="71437" cy="87313"/>
              </a:xfrm>
              <a:custGeom>
                <a:avLst/>
                <a:gdLst>
                  <a:gd name="T0" fmla="*/ 13 w 19"/>
                  <a:gd name="T1" fmla="*/ 5 h 23"/>
                  <a:gd name="T2" fmla="*/ 10 w 19"/>
                  <a:gd name="T3" fmla="*/ 8 h 23"/>
                  <a:gd name="T4" fmla="*/ 9 w 19"/>
                  <a:gd name="T5" fmla="*/ 7 h 23"/>
                  <a:gd name="T6" fmla="*/ 1 w 19"/>
                  <a:gd name="T7" fmla="*/ 11 h 23"/>
                  <a:gd name="T8" fmla="*/ 1 w 19"/>
                  <a:gd name="T9" fmla="*/ 14 h 23"/>
                  <a:gd name="T10" fmla="*/ 1 w 19"/>
                  <a:gd name="T11" fmla="*/ 22 h 23"/>
                  <a:gd name="T12" fmla="*/ 11 w 19"/>
                  <a:gd name="T13" fmla="*/ 19 h 23"/>
                  <a:gd name="T14" fmla="*/ 18 w 19"/>
                  <a:gd name="T15" fmla="*/ 6 h 23"/>
                  <a:gd name="T16" fmla="*/ 18 w 19"/>
                  <a:gd name="T17" fmla="*/ 0 h 23"/>
                  <a:gd name="T18" fmla="*/ 13 w 19"/>
                  <a:gd name="T1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3">
                    <a:moveTo>
                      <a:pt x="13" y="5"/>
                    </a:moveTo>
                    <a:cubicBezTo>
                      <a:pt x="12" y="5"/>
                      <a:pt x="10" y="6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8"/>
                      <a:pt x="3" y="9"/>
                      <a:pt x="1" y="11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0" y="17"/>
                      <a:pt x="1" y="19"/>
                      <a:pt x="1" y="22"/>
                    </a:cubicBezTo>
                    <a:cubicBezTo>
                      <a:pt x="4" y="23"/>
                      <a:pt x="8" y="21"/>
                      <a:pt x="11" y="19"/>
                    </a:cubicBezTo>
                    <a:cubicBezTo>
                      <a:pt x="15" y="16"/>
                      <a:pt x="17" y="11"/>
                      <a:pt x="18" y="6"/>
                    </a:cubicBezTo>
                    <a:cubicBezTo>
                      <a:pt x="18" y="4"/>
                      <a:pt x="19" y="2"/>
                      <a:pt x="18" y="0"/>
                    </a:cubicBezTo>
                    <a:cubicBezTo>
                      <a:pt x="17" y="2"/>
                      <a:pt x="15" y="4"/>
                      <a:pt x="1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152"/>
              <p:cNvSpPr>
                <a:spLocks/>
              </p:cNvSpPr>
              <p:nvPr userDrawn="1"/>
            </p:nvSpPr>
            <p:spPr bwMode="auto">
              <a:xfrm>
                <a:off x="2514600" y="-1368426"/>
                <a:ext cx="288925" cy="420688"/>
              </a:xfrm>
              <a:custGeom>
                <a:avLst/>
                <a:gdLst>
                  <a:gd name="T0" fmla="*/ 0 w 77"/>
                  <a:gd name="T1" fmla="*/ 95 h 112"/>
                  <a:gd name="T2" fmla="*/ 6 w 77"/>
                  <a:gd name="T3" fmla="*/ 112 h 112"/>
                  <a:gd name="T4" fmla="*/ 24 w 77"/>
                  <a:gd name="T5" fmla="*/ 101 h 112"/>
                  <a:gd name="T6" fmla="*/ 21 w 77"/>
                  <a:gd name="T7" fmla="*/ 92 h 112"/>
                  <a:gd name="T8" fmla="*/ 20 w 77"/>
                  <a:gd name="T9" fmla="*/ 70 h 112"/>
                  <a:gd name="T10" fmla="*/ 24 w 77"/>
                  <a:gd name="T11" fmla="*/ 53 h 112"/>
                  <a:gd name="T12" fmla="*/ 26 w 77"/>
                  <a:gd name="T13" fmla="*/ 50 h 112"/>
                  <a:gd name="T14" fmla="*/ 76 w 77"/>
                  <a:gd name="T15" fmla="*/ 19 h 112"/>
                  <a:gd name="T16" fmla="*/ 77 w 77"/>
                  <a:gd name="T17" fmla="*/ 11 h 112"/>
                  <a:gd name="T18" fmla="*/ 74 w 77"/>
                  <a:gd name="T19" fmla="*/ 11 h 112"/>
                  <a:gd name="T20" fmla="*/ 73 w 77"/>
                  <a:gd name="T21" fmla="*/ 2 h 112"/>
                  <a:gd name="T22" fmla="*/ 60 w 77"/>
                  <a:gd name="T23" fmla="*/ 1 h 112"/>
                  <a:gd name="T24" fmla="*/ 58 w 77"/>
                  <a:gd name="T25" fmla="*/ 0 h 112"/>
                  <a:gd name="T26" fmla="*/ 35 w 77"/>
                  <a:gd name="T27" fmla="*/ 9 h 112"/>
                  <a:gd name="T28" fmla="*/ 36 w 77"/>
                  <a:gd name="T29" fmla="*/ 25 h 112"/>
                  <a:gd name="T30" fmla="*/ 25 w 77"/>
                  <a:gd name="T31" fmla="*/ 36 h 112"/>
                  <a:gd name="T32" fmla="*/ 9 w 77"/>
                  <a:gd name="T33" fmla="*/ 35 h 112"/>
                  <a:gd name="T34" fmla="*/ 0 w 77"/>
                  <a:gd name="T35" fmla="*/ 59 h 112"/>
                  <a:gd name="T36" fmla="*/ 11 w 77"/>
                  <a:gd name="T37" fmla="*/ 70 h 112"/>
                  <a:gd name="T38" fmla="*/ 11 w 77"/>
                  <a:gd name="T39" fmla="*/ 84 h 112"/>
                  <a:gd name="T40" fmla="*/ 0 w 77"/>
                  <a:gd name="T41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" h="112">
                    <a:moveTo>
                      <a:pt x="0" y="95"/>
                    </a:moveTo>
                    <a:cubicBezTo>
                      <a:pt x="1" y="101"/>
                      <a:pt x="3" y="107"/>
                      <a:pt x="6" y="112"/>
                    </a:cubicBezTo>
                    <a:cubicBezTo>
                      <a:pt x="12" y="108"/>
                      <a:pt x="18" y="105"/>
                      <a:pt x="24" y="101"/>
                    </a:cubicBezTo>
                    <a:cubicBezTo>
                      <a:pt x="24" y="98"/>
                      <a:pt x="22" y="96"/>
                      <a:pt x="21" y="92"/>
                    </a:cubicBezTo>
                    <a:cubicBezTo>
                      <a:pt x="19" y="85"/>
                      <a:pt x="20" y="77"/>
                      <a:pt x="20" y="70"/>
                    </a:cubicBezTo>
                    <a:cubicBezTo>
                      <a:pt x="20" y="64"/>
                      <a:pt x="22" y="59"/>
                      <a:pt x="24" y="53"/>
                    </a:cubicBezTo>
                    <a:cubicBezTo>
                      <a:pt x="25" y="52"/>
                      <a:pt x="25" y="51"/>
                      <a:pt x="26" y="50"/>
                    </a:cubicBezTo>
                    <a:cubicBezTo>
                      <a:pt x="35" y="32"/>
                      <a:pt x="55" y="19"/>
                      <a:pt x="76" y="19"/>
                    </a:cubicBezTo>
                    <a:cubicBezTo>
                      <a:pt x="76" y="17"/>
                      <a:pt x="76" y="14"/>
                      <a:pt x="77" y="11"/>
                    </a:cubicBezTo>
                    <a:cubicBezTo>
                      <a:pt x="76" y="11"/>
                      <a:pt x="75" y="11"/>
                      <a:pt x="74" y="11"/>
                    </a:cubicBezTo>
                    <a:cubicBezTo>
                      <a:pt x="74" y="8"/>
                      <a:pt x="74" y="5"/>
                      <a:pt x="73" y="2"/>
                    </a:cubicBezTo>
                    <a:cubicBezTo>
                      <a:pt x="69" y="2"/>
                      <a:pt x="64" y="3"/>
                      <a:pt x="60" y="1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0" y="1"/>
                      <a:pt x="42" y="5"/>
                      <a:pt x="35" y="9"/>
                    </a:cubicBezTo>
                    <a:cubicBezTo>
                      <a:pt x="35" y="14"/>
                      <a:pt x="35" y="20"/>
                      <a:pt x="36" y="25"/>
                    </a:cubicBezTo>
                    <a:cubicBezTo>
                      <a:pt x="32" y="28"/>
                      <a:pt x="28" y="32"/>
                      <a:pt x="25" y="36"/>
                    </a:cubicBezTo>
                    <a:cubicBezTo>
                      <a:pt x="20" y="35"/>
                      <a:pt x="15" y="35"/>
                      <a:pt x="9" y="35"/>
                    </a:cubicBezTo>
                    <a:cubicBezTo>
                      <a:pt x="5" y="42"/>
                      <a:pt x="2" y="50"/>
                      <a:pt x="0" y="59"/>
                    </a:cubicBezTo>
                    <a:cubicBezTo>
                      <a:pt x="3" y="63"/>
                      <a:pt x="7" y="66"/>
                      <a:pt x="11" y="70"/>
                    </a:cubicBezTo>
                    <a:cubicBezTo>
                      <a:pt x="10" y="74"/>
                      <a:pt x="11" y="79"/>
                      <a:pt x="11" y="84"/>
                    </a:cubicBezTo>
                    <a:cubicBezTo>
                      <a:pt x="7" y="88"/>
                      <a:pt x="3" y="91"/>
                      <a:pt x="0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153"/>
              <p:cNvSpPr>
                <a:spLocks/>
              </p:cNvSpPr>
              <p:nvPr userDrawn="1"/>
            </p:nvSpPr>
            <p:spPr bwMode="auto">
              <a:xfrm>
                <a:off x="2836863" y="-1236663"/>
                <a:ext cx="255587" cy="446088"/>
              </a:xfrm>
              <a:custGeom>
                <a:avLst/>
                <a:gdLst>
                  <a:gd name="T0" fmla="*/ 57 w 68"/>
                  <a:gd name="T1" fmla="*/ 49 h 119"/>
                  <a:gd name="T2" fmla="*/ 57 w 68"/>
                  <a:gd name="T3" fmla="*/ 35 h 119"/>
                  <a:gd name="T4" fmla="*/ 66 w 68"/>
                  <a:gd name="T5" fmla="*/ 26 h 119"/>
                  <a:gd name="T6" fmla="*/ 68 w 68"/>
                  <a:gd name="T7" fmla="*/ 23 h 119"/>
                  <a:gd name="T8" fmla="*/ 66 w 68"/>
                  <a:gd name="T9" fmla="*/ 15 h 119"/>
                  <a:gd name="T10" fmla="*/ 58 w 68"/>
                  <a:gd name="T11" fmla="*/ 0 h 119"/>
                  <a:gd name="T12" fmla="*/ 44 w 68"/>
                  <a:gd name="T13" fmla="*/ 1 h 119"/>
                  <a:gd name="T14" fmla="*/ 41 w 68"/>
                  <a:gd name="T15" fmla="*/ 13 h 119"/>
                  <a:gd name="T16" fmla="*/ 43 w 68"/>
                  <a:gd name="T17" fmla="*/ 17 h 119"/>
                  <a:gd name="T18" fmla="*/ 48 w 68"/>
                  <a:gd name="T19" fmla="*/ 51 h 119"/>
                  <a:gd name="T20" fmla="*/ 10 w 68"/>
                  <a:gd name="T21" fmla="*/ 96 h 119"/>
                  <a:gd name="T22" fmla="*/ 7 w 68"/>
                  <a:gd name="T23" fmla="*/ 98 h 119"/>
                  <a:gd name="T24" fmla="*/ 0 w 68"/>
                  <a:gd name="T25" fmla="*/ 109 h 119"/>
                  <a:gd name="T26" fmla="*/ 9 w 68"/>
                  <a:gd name="T27" fmla="*/ 119 h 119"/>
                  <a:gd name="T28" fmla="*/ 31 w 68"/>
                  <a:gd name="T29" fmla="*/ 111 h 119"/>
                  <a:gd name="T30" fmla="*/ 33 w 68"/>
                  <a:gd name="T31" fmla="*/ 109 h 119"/>
                  <a:gd name="T32" fmla="*/ 33 w 68"/>
                  <a:gd name="T33" fmla="*/ 102 h 119"/>
                  <a:gd name="T34" fmla="*/ 32 w 68"/>
                  <a:gd name="T35" fmla="*/ 95 h 119"/>
                  <a:gd name="T36" fmla="*/ 36 w 68"/>
                  <a:gd name="T37" fmla="*/ 95 h 119"/>
                  <a:gd name="T38" fmla="*/ 39 w 68"/>
                  <a:gd name="T39" fmla="*/ 88 h 119"/>
                  <a:gd name="T40" fmla="*/ 43 w 68"/>
                  <a:gd name="T41" fmla="*/ 83 h 119"/>
                  <a:gd name="T42" fmla="*/ 59 w 68"/>
                  <a:gd name="T43" fmla="*/ 84 h 119"/>
                  <a:gd name="T44" fmla="*/ 66 w 68"/>
                  <a:gd name="T45" fmla="*/ 67 h 119"/>
                  <a:gd name="T46" fmla="*/ 68 w 68"/>
                  <a:gd name="T47" fmla="*/ 60 h 119"/>
                  <a:gd name="T48" fmla="*/ 57 w 68"/>
                  <a:gd name="T49" fmla="*/ 4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19">
                    <a:moveTo>
                      <a:pt x="57" y="49"/>
                    </a:moveTo>
                    <a:cubicBezTo>
                      <a:pt x="57" y="45"/>
                      <a:pt x="57" y="39"/>
                      <a:pt x="57" y="35"/>
                    </a:cubicBezTo>
                    <a:cubicBezTo>
                      <a:pt x="59" y="31"/>
                      <a:pt x="63" y="29"/>
                      <a:pt x="66" y="26"/>
                    </a:cubicBezTo>
                    <a:cubicBezTo>
                      <a:pt x="66" y="25"/>
                      <a:pt x="68" y="25"/>
                      <a:pt x="68" y="23"/>
                    </a:cubicBezTo>
                    <a:cubicBezTo>
                      <a:pt x="68" y="20"/>
                      <a:pt x="67" y="18"/>
                      <a:pt x="66" y="15"/>
                    </a:cubicBezTo>
                    <a:cubicBezTo>
                      <a:pt x="64" y="10"/>
                      <a:pt x="61" y="5"/>
                      <a:pt x="58" y="0"/>
                    </a:cubicBezTo>
                    <a:cubicBezTo>
                      <a:pt x="53" y="0"/>
                      <a:pt x="49" y="1"/>
                      <a:pt x="44" y="1"/>
                    </a:cubicBezTo>
                    <a:cubicBezTo>
                      <a:pt x="43" y="5"/>
                      <a:pt x="43" y="9"/>
                      <a:pt x="41" y="13"/>
                    </a:cubicBezTo>
                    <a:cubicBezTo>
                      <a:pt x="41" y="15"/>
                      <a:pt x="43" y="16"/>
                      <a:pt x="43" y="17"/>
                    </a:cubicBezTo>
                    <a:cubicBezTo>
                      <a:pt x="48" y="28"/>
                      <a:pt x="50" y="40"/>
                      <a:pt x="48" y="51"/>
                    </a:cubicBezTo>
                    <a:cubicBezTo>
                      <a:pt x="45" y="72"/>
                      <a:pt x="30" y="89"/>
                      <a:pt x="10" y="96"/>
                    </a:cubicBezTo>
                    <a:cubicBezTo>
                      <a:pt x="9" y="97"/>
                      <a:pt x="7" y="97"/>
                      <a:pt x="7" y="98"/>
                    </a:cubicBezTo>
                    <a:cubicBezTo>
                      <a:pt x="4" y="102"/>
                      <a:pt x="2" y="105"/>
                      <a:pt x="0" y="109"/>
                    </a:cubicBezTo>
                    <a:cubicBezTo>
                      <a:pt x="3" y="112"/>
                      <a:pt x="6" y="116"/>
                      <a:pt x="9" y="119"/>
                    </a:cubicBezTo>
                    <a:cubicBezTo>
                      <a:pt x="17" y="117"/>
                      <a:pt x="24" y="114"/>
                      <a:pt x="31" y="111"/>
                    </a:cubicBezTo>
                    <a:cubicBezTo>
                      <a:pt x="31" y="110"/>
                      <a:pt x="32" y="110"/>
                      <a:pt x="33" y="109"/>
                    </a:cubicBezTo>
                    <a:cubicBezTo>
                      <a:pt x="33" y="107"/>
                      <a:pt x="33" y="105"/>
                      <a:pt x="33" y="102"/>
                    </a:cubicBezTo>
                    <a:cubicBezTo>
                      <a:pt x="33" y="100"/>
                      <a:pt x="33" y="98"/>
                      <a:pt x="32" y="95"/>
                    </a:cubicBezTo>
                    <a:cubicBezTo>
                      <a:pt x="34" y="95"/>
                      <a:pt x="35" y="96"/>
                      <a:pt x="36" y="95"/>
                    </a:cubicBezTo>
                    <a:cubicBezTo>
                      <a:pt x="37" y="92"/>
                      <a:pt x="38" y="90"/>
                      <a:pt x="39" y="88"/>
                    </a:cubicBezTo>
                    <a:cubicBezTo>
                      <a:pt x="40" y="86"/>
                      <a:pt x="41" y="85"/>
                      <a:pt x="43" y="83"/>
                    </a:cubicBezTo>
                    <a:cubicBezTo>
                      <a:pt x="48" y="84"/>
                      <a:pt x="53" y="84"/>
                      <a:pt x="59" y="84"/>
                    </a:cubicBezTo>
                    <a:cubicBezTo>
                      <a:pt x="62" y="78"/>
                      <a:pt x="64" y="73"/>
                      <a:pt x="66" y="67"/>
                    </a:cubicBezTo>
                    <a:cubicBezTo>
                      <a:pt x="67" y="65"/>
                      <a:pt x="68" y="62"/>
                      <a:pt x="68" y="60"/>
                    </a:cubicBezTo>
                    <a:cubicBezTo>
                      <a:pt x="65" y="56"/>
                      <a:pt x="61" y="53"/>
                      <a:pt x="5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154"/>
              <p:cNvSpPr>
                <a:spLocks/>
              </p:cNvSpPr>
              <p:nvPr userDrawn="1"/>
            </p:nvSpPr>
            <p:spPr bwMode="auto">
              <a:xfrm>
                <a:off x="2597150" y="-1285876"/>
                <a:ext cx="201612" cy="292100"/>
              </a:xfrm>
              <a:custGeom>
                <a:avLst/>
                <a:gdLst>
                  <a:gd name="T0" fmla="*/ 5 w 54"/>
                  <a:gd name="T1" fmla="*/ 78 h 78"/>
                  <a:gd name="T2" fmla="*/ 9 w 54"/>
                  <a:gd name="T3" fmla="*/ 76 h 78"/>
                  <a:gd name="T4" fmla="*/ 6 w 54"/>
                  <a:gd name="T5" fmla="*/ 68 h 78"/>
                  <a:gd name="T6" fmla="*/ 5 w 54"/>
                  <a:gd name="T7" fmla="*/ 55 h 78"/>
                  <a:gd name="T8" fmla="*/ 28 w 54"/>
                  <a:gd name="T9" fmla="*/ 12 h 78"/>
                  <a:gd name="T10" fmla="*/ 53 w 54"/>
                  <a:gd name="T11" fmla="*/ 5 h 78"/>
                  <a:gd name="T12" fmla="*/ 53 w 54"/>
                  <a:gd name="T13" fmla="*/ 0 h 78"/>
                  <a:gd name="T14" fmla="*/ 42 w 54"/>
                  <a:gd name="T15" fmla="*/ 1 h 78"/>
                  <a:gd name="T16" fmla="*/ 11 w 54"/>
                  <a:gd name="T17" fmla="*/ 21 h 78"/>
                  <a:gd name="T18" fmla="*/ 0 w 54"/>
                  <a:gd name="T19" fmla="*/ 55 h 78"/>
                  <a:gd name="T20" fmla="*/ 5 w 54"/>
                  <a:gd name="T2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" h="78">
                    <a:moveTo>
                      <a:pt x="5" y="78"/>
                    </a:moveTo>
                    <a:cubicBezTo>
                      <a:pt x="6" y="77"/>
                      <a:pt x="8" y="77"/>
                      <a:pt x="9" y="76"/>
                    </a:cubicBezTo>
                    <a:cubicBezTo>
                      <a:pt x="8" y="73"/>
                      <a:pt x="6" y="68"/>
                      <a:pt x="6" y="68"/>
                    </a:cubicBezTo>
                    <a:cubicBezTo>
                      <a:pt x="5" y="64"/>
                      <a:pt x="5" y="59"/>
                      <a:pt x="5" y="55"/>
                    </a:cubicBezTo>
                    <a:cubicBezTo>
                      <a:pt x="4" y="38"/>
                      <a:pt x="14" y="21"/>
                      <a:pt x="28" y="12"/>
                    </a:cubicBezTo>
                    <a:cubicBezTo>
                      <a:pt x="36" y="7"/>
                      <a:pt x="45" y="5"/>
                      <a:pt x="53" y="5"/>
                    </a:cubicBezTo>
                    <a:cubicBezTo>
                      <a:pt x="53" y="3"/>
                      <a:pt x="54" y="1"/>
                      <a:pt x="53" y="0"/>
                    </a:cubicBezTo>
                    <a:cubicBezTo>
                      <a:pt x="49" y="0"/>
                      <a:pt x="46" y="0"/>
                      <a:pt x="42" y="1"/>
                    </a:cubicBezTo>
                    <a:cubicBezTo>
                      <a:pt x="30" y="4"/>
                      <a:pt x="19" y="11"/>
                      <a:pt x="11" y="21"/>
                    </a:cubicBezTo>
                    <a:cubicBezTo>
                      <a:pt x="4" y="31"/>
                      <a:pt x="0" y="43"/>
                      <a:pt x="0" y="55"/>
                    </a:cubicBezTo>
                    <a:cubicBezTo>
                      <a:pt x="0" y="63"/>
                      <a:pt x="2" y="71"/>
                      <a:pt x="5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155"/>
              <p:cNvSpPr>
                <a:spLocks/>
              </p:cNvSpPr>
              <p:nvPr userDrawn="1"/>
            </p:nvSpPr>
            <p:spPr bwMode="auto">
              <a:xfrm>
                <a:off x="2874963" y="-1173163"/>
                <a:ext cx="134937" cy="285750"/>
              </a:xfrm>
              <a:custGeom>
                <a:avLst/>
                <a:gdLst>
                  <a:gd name="T0" fmla="*/ 31 w 36"/>
                  <a:gd name="T1" fmla="*/ 29 h 76"/>
                  <a:gd name="T2" fmla="*/ 8 w 36"/>
                  <a:gd name="T3" fmla="*/ 67 h 76"/>
                  <a:gd name="T4" fmla="*/ 4 w 36"/>
                  <a:gd name="T5" fmla="*/ 71 h 76"/>
                  <a:gd name="T6" fmla="*/ 0 w 36"/>
                  <a:gd name="T7" fmla="*/ 76 h 76"/>
                  <a:gd name="T8" fmla="*/ 33 w 36"/>
                  <a:gd name="T9" fmla="*/ 42 h 76"/>
                  <a:gd name="T10" fmla="*/ 36 w 36"/>
                  <a:gd name="T11" fmla="*/ 18 h 76"/>
                  <a:gd name="T12" fmla="*/ 30 w 36"/>
                  <a:gd name="T13" fmla="*/ 0 h 76"/>
                  <a:gd name="T14" fmla="*/ 28 w 36"/>
                  <a:gd name="T15" fmla="*/ 7 h 76"/>
                  <a:gd name="T16" fmla="*/ 31 w 36"/>
                  <a:gd name="T1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76">
                    <a:moveTo>
                      <a:pt x="31" y="29"/>
                    </a:moveTo>
                    <a:cubicBezTo>
                      <a:pt x="30" y="44"/>
                      <a:pt x="21" y="59"/>
                      <a:pt x="8" y="67"/>
                    </a:cubicBezTo>
                    <a:cubicBezTo>
                      <a:pt x="7" y="68"/>
                      <a:pt x="5" y="69"/>
                      <a:pt x="4" y="71"/>
                    </a:cubicBezTo>
                    <a:cubicBezTo>
                      <a:pt x="3" y="73"/>
                      <a:pt x="1" y="74"/>
                      <a:pt x="0" y="76"/>
                    </a:cubicBezTo>
                    <a:cubicBezTo>
                      <a:pt x="16" y="71"/>
                      <a:pt x="28" y="58"/>
                      <a:pt x="33" y="42"/>
                    </a:cubicBezTo>
                    <a:cubicBezTo>
                      <a:pt x="36" y="34"/>
                      <a:pt x="36" y="26"/>
                      <a:pt x="36" y="18"/>
                    </a:cubicBezTo>
                    <a:cubicBezTo>
                      <a:pt x="34" y="12"/>
                      <a:pt x="33" y="5"/>
                      <a:pt x="30" y="0"/>
                    </a:cubicBezTo>
                    <a:cubicBezTo>
                      <a:pt x="29" y="3"/>
                      <a:pt x="27" y="5"/>
                      <a:pt x="28" y="7"/>
                    </a:cubicBezTo>
                    <a:cubicBezTo>
                      <a:pt x="31" y="14"/>
                      <a:pt x="32" y="21"/>
                      <a:pt x="3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156"/>
              <p:cNvSpPr>
                <a:spLocks/>
              </p:cNvSpPr>
              <p:nvPr userDrawn="1"/>
            </p:nvSpPr>
            <p:spPr bwMode="auto">
              <a:xfrm>
                <a:off x="2630488" y="-1139826"/>
                <a:ext cx="195262" cy="74613"/>
              </a:xfrm>
              <a:custGeom>
                <a:avLst/>
                <a:gdLst>
                  <a:gd name="T0" fmla="*/ 41 w 52"/>
                  <a:gd name="T1" fmla="*/ 19 h 20"/>
                  <a:gd name="T2" fmla="*/ 52 w 52"/>
                  <a:gd name="T3" fmla="*/ 14 h 20"/>
                  <a:gd name="T4" fmla="*/ 4 w 52"/>
                  <a:gd name="T5" fmla="*/ 1 h 20"/>
                  <a:gd name="T6" fmla="*/ 1 w 52"/>
                  <a:gd name="T7" fmla="*/ 1 h 20"/>
                  <a:gd name="T8" fmla="*/ 0 w 52"/>
                  <a:gd name="T9" fmla="*/ 5 h 20"/>
                  <a:gd name="T10" fmla="*/ 35 w 52"/>
                  <a:gd name="T11" fmla="*/ 17 h 20"/>
                  <a:gd name="T12" fmla="*/ 41 w 52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0">
                    <a:moveTo>
                      <a:pt x="41" y="19"/>
                    </a:moveTo>
                    <a:cubicBezTo>
                      <a:pt x="44" y="17"/>
                      <a:pt x="48" y="16"/>
                      <a:pt x="52" y="14"/>
                    </a:cubicBezTo>
                    <a:cubicBezTo>
                      <a:pt x="37" y="7"/>
                      <a:pt x="20" y="2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2" y="7"/>
                      <a:pt x="24" y="12"/>
                      <a:pt x="35" y="17"/>
                    </a:cubicBezTo>
                    <a:cubicBezTo>
                      <a:pt x="37" y="18"/>
                      <a:pt x="39" y="20"/>
                      <a:pt x="4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Freeform 157"/>
              <p:cNvSpPr>
                <a:spLocks/>
              </p:cNvSpPr>
              <p:nvPr userDrawn="1"/>
            </p:nvSpPr>
            <p:spPr bwMode="auto">
              <a:xfrm>
                <a:off x="2627313" y="-1112838"/>
                <a:ext cx="127000" cy="74613"/>
              </a:xfrm>
              <a:custGeom>
                <a:avLst/>
                <a:gdLst>
                  <a:gd name="T0" fmla="*/ 24 w 34"/>
                  <a:gd name="T1" fmla="*/ 19 h 20"/>
                  <a:gd name="T2" fmla="*/ 34 w 34"/>
                  <a:gd name="T3" fmla="*/ 15 h 20"/>
                  <a:gd name="T4" fmla="*/ 33 w 34"/>
                  <a:gd name="T5" fmla="*/ 13 h 20"/>
                  <a:gd name="T6" fmla="*/ 0 w 34"/>
                  <a:gd name="T7" fmla="*/ 0 h 20"/>
                  <a:gd name="T8" fmla="*/ 0 w 34"/>
                  <a:gd name="T9" fmla="*/ 5 h 20"/>
                  <a:gd name="T10" fmla="*/ 20 w 34"/>
                  <a:gd name="T11" fmla="*/ 19 h 20"/>
                  <a:gd name="T12" fmla="*/ 24 w 34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0">
                    <a:moveTo>
                      <a:pt x="24" y="19"/>
                    </a:moveTo>
                    <a:cubicBezTo>
                      <a:pt x="28" y="17"/>
                      <a:pt x="31" y="16"/>
                      <a:pt x="34" y="15"/>
                    </a:cubicBezTo>
                    <a:cubicBezTo>
                      <a:pt x="34" y="14"/>
                      <a:pt x="33" y="14"/>
                      <a:pt x="33" y="13"/>
                    </a:cubicBezTo>
                    <a:cubicBezTo>
                      <a:pt x="23" y="8"/>
                      <a:pt x="12" y="2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7" y="9"/>
                      <a:pt x="14" y="14"/>
                      <a:pt x="20" y="19"/>
                    </a:cubicBezTo>
                    <a:cubicBezTo>
                      <a:pt x="21" y="20"/>
                      <a:pt x="23" y="19"/>
                      <a:pt x="2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Freeform 158"/>
              <p:cNvSpPr>
                <a:spLocks/>
              </p:cNvSpPr>
              <p:nvPr userDrawn="1"/>
            </p:nvSpPr>
            <p:spPr bwMode="auto">
              <a:xfrm>
                <a:off x="2627313" y="-1087438"/>
                <a:ext cx="66675" cy="79375"/>
              </a:xfrm>
              <a:custGeom>
                <a:avLst/>
                <a:gdLst>
                  <a:gd name="T0" fmla="*/ 8 w 18"/>
                  <a:gd name="T1" fmla="*/ 20 h 21"/>
                  <a:gd name="T2" fmla="*/ 18 w 18"/>
                  <a:gd name="T3" fmla="*/ 15 h 21"/>
                  <a:gd name="T4" fmla="*/ 10 w 18"/>
                  <a:gd name="T5" fmla="*/ 8 h 21"/>
                  <a:gd name="T6" fmla="*/ 0 w 18"/>
                  <a:gd name="T7" fmla="*/ 0 h 21"/>
                  <a:gd name="T8" fmla="*/ 4 w 18"/>
                  <a:gd name="T9" fmla="*/ 21 h 21"/>
                  <a:gd name="T10" fmla="*/ 8 w 18"/>
                  <a:gd name="T1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1">
                    <a:moveTo>
                      <a:pt x="8" y="20"/>
                    </a:moveTo>
                    <a:cubicBezTo>
                      <a:pt x="11" y="18"/>
                      <a:pt x="14" y="16"/>
                      <a:pt x="18" y="15"/>
                    </a:cubicBezTo>
                    <a:cubicBezTo>
                      <a:pt x="16" y="12"/>
                      <a:pt x="13" y="10"/>
                      <a:pt x="10" y="8"/>
                    </a:cubicBezTo>
                    <a:cubicBezTo>
                      <a:pt x="7" y="5"/>
                      <a:pt x="4" y="2"/>
                      <a:pt x="0" y="0"/>
                    </a:cubicBezTo>
                    <a:cubicBezTo>
                      <a:pt x="0" y="7"/>
                      <a:pt x="1" y="15"/>
                      <a:pt x="4" y="21"/>
                    </a:cubicBezTo>
                    <a:cubicBezTo>
                      <a:pt x="5" y="21"/>
                      <a:pt x="6" y="20"/>
                      <a:pt x="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Freeform 159"/>
              <p:cNvSpPr>
                <a:spLocks/>
              </p:cNvSpPr>
              <p:nvPr userDrawn="1"/>
            </p:nvSpPr>
            <p:spPr bwMode="auto">
              <a:xfrm>
                <a:off x="2578100" y="-1079501"/>
                <a:ext cx="401637" cy="307975"/>
              </a:xfrm>
              <a:custGeom>
                <a:avLst/>
                <a:gdLst>
                  <a:gd name="T0" fmla="*/ 57 w 107"/>
                  <a:gd name="T1" fmla="*/ 41 h 82"/>
                  <a:gd name="T2" fmla="*/ 95 w 107"/>
                  <a:gd name="T3" fmla="*/ 12 h 82"/>
                  <a:gd name="T4" fmla="*/ 107 w 107"/>
                  <a:gd name="T5" fmla="*/ 4 h 82"/>
                  <a:gd name="T6" fmla="*/ 107 w 107"/>
                  <a:gd name="T7" fmla="*/ 0 h 82"/>
                  <a:gd name="T8" fmla="*/ 98 w 107"/>
                  <a:gd name="T9" fmla="*/ 4 h 82"/>
                  <a:gd name="T10" fmla="*/ 41 w 107"/>
                  <a:gd name="T11" fmla="*/ 39 h 82"/>
                  <a:gd name="T12" fmla="*/ 0 w 107"/>
                  <a:gd name="T13" fmla="*/ 75 h 82"/>
                  <a:gd name="T14" fmla="*/ 16 w 107"/>
                  <a:gd name="T15" fmla="*/ 81 h 82"/>
                  <a:gd name="T16" fmla="*/ 19 w 107"/>
                  <a:gd name="T17" fmla="*/ 81 h 82"/>
                  <a:gd name="T18" fmla="*/ 32 w 107"/>
                  <a:gd name="T19" fmla="*/ 66 h 82"/>
                  <a:gd name="T20" fmla="*/ 57 w 107"/>
                  <a:gd name="T21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2">
                    <a:moveTo>
                      <a:pt x="57" y="41"/>
                    </a:moveTo>
                    <a:cubicBezTo>
                      <a:pt x="69" y="30"/>
                      <a:pt x="82" y="21"/>
                      <a:pt x="95" y="12"/>
                    </a:cubicBezTo>
                    <a:cubicBezTo>
                      <a:pt x="99" y="9"/>
                      <a:pt x="103" y="7"/>
                      <a:pt x="107" y="4"/>
                    </a:cubicBezTo>
                    <a:cubicBezTo>
                      <a:pt x="107" y="3"/>
                      <a:pt x="107" y="1"/>
                      <a:pt x="107" y="0"/>
                    </a:cubicBezTo>
                    <a:cubicBezTo>
                      <a:pt x="104" y="1"/>
                      <a:pt x="101" y="2"/>
                      <a:pt x="98" y="4"/>
                    </a:cubicBezTo>
                    <a:cubicBezTo>
                      <a:pt x="78" y="14"/>
                      <a:pt x="59" y="25"/>
                      <a:pt x="41" y="39"/>
                    </a:cubicBezTo>
                    <a:cubicBezTo>
                      <a:pt x="27" y="50"/>
                      <a:pt x="13" y="61"/>
                      <a:pt x="0" y="75"/>
                    </a:cubicBezTo>
                    <a:cubicBezTo>
                      <a:pt x="5" y="77"/>
                      <a:pt x="11" y="79"/>
                      <a:pt x="16" y="81"/>
                    </a:cubicBezTo>
                    <a:cubicBezTo>
                      <a:pt x="17" y="81"/>
                      <a:pt x="18" y="82"/>
                      <a:pt x="19" y="81"/>
                    </a:cubicBezTo>
                    <a:cubicBezTo>
                      <a:pt x="24" y="76"/>
                      <a:pt x="28" y="71"/>
                      <a:pt x="32" y="66"/>
                    </a:cubicBezTo>
                    <a:cubicBezTo>
                      <a:pt x="40" y="57"/>
                      <a:pt x="48" y="49"/>
                      <a:pt x="5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Freeform 160"/>
              <p:cNvSpPr>
                <a:spLocks/>
              </p:cNvSpPr>
              <p:nvPr userDrawn="1"/>
            </p:nvSpPr>
            <p:spPr bwMode="auto">
              <a:xfrm>
                <a:off x="2465388" y="-1117601"/>
                <a:ext cx="514350" cy="282575"/>
              </a:xfrm>
              <a:custGeom>
                <a:avLst/>
                <a:gdLst>
                  <a:gd name="T0" fmla="*/ 81 w 137"/>
                  <a:gd name="T1" fmla="*/ 29 h 75"/>
                  <a:gd name="T2" fmla="*/ 88 w 137"/>
                  <a:gd name="T3" fmla="*/ 25 h 75"/>
                  <a:gd name="T4" fmla="*/ 95 w 137"/>
                  <a:gd name="T5" fmla="*/ 22 h 75"/>
                  <a:gd name="T6" fmla="*/ 137 w 137"/>
                  <a:gd name="T7" fmla="*/ 4 h 75"/>
                  <a:gd name="T8" fmla="*/ 136 w 137"/>
                  <a:gd name="T9" fmla="*/ 0 h 75"/>
                  <a:gd name="T10" fmla="*/ 127 w 137"/>
                  <a:gd name="T11" fmla="*/ 2 h 75"/>
                  <a:gd name="T12" fmla="*/ 88 w 137"/>
                  <a:gd name="T13" fmla="*/ 15 h 75"/>
                  <a:gd name="T14" fmla="*/ 76 w 137"/>
                  <a:gd name="T15" fmla="*/ 19 h 75"/>
                  <a:gd name="T16" fmla="*/ 20 w 137"/>
                  <a:gd name="T17" fmla="*/ 48 h 75"/>
                  <a:gd name="T18" fmla="*/ 0 w 137"/>
                  <a:gd name="T19" fmla="*/ 61 h 75"/>
                  <a:gd name="T20" fmla="*/ 15 w 137"/>
                  <a:gd name="T21" fmla="*/ 75 h 75"/>
                  <a:gd name="T22" fmla="*/ 23 w 137"/>
                  <a:gd name="T23" fmla="*/ 68 h 75"/>
                  <a:gd name="T24" fmla="*/ 72 w 137"/>
                  <a:gd name="T25" fmla="*/ 35 h 75"/>
                  <a:gd name="T26" fmla="*/ 81 w 137"/>
                  <a:gd name="T27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75">
                    <a:moveTo>
                      <a:pt x="81" y="29"/>
                    </a:moveTo>
                    <a:cubicBezTo>
                      <a:pt x="82" y="29"/>
                      <a:pt x="88" y="25"/>
                      <a:pt x="88" y="25"/>
                    </a:cubicBezTo>
                    <a:cubicBezTo>
                      <a:pt x="91" y="24"/>
                      <a:pt x="93" y="23"/>
                      <a:pt x="95" y="22"/>
                    </a:cubicBezTo>
                    <a:cubicBezTo>
                      <a:pt x="109" y="15"/>
                      <a:pt x="123" y="9"/>
                      <a:pt x="137" y="4"/>
                    </a:cubicBezTo>
                    <a:cubicBezTo>
                      <a:pt x="137" y="2"/>
                      <a:pt x="136" y="1"/>
                      <a:pt x="136" y="0"/>
                    </a:cubicBezTo>
                    <a:cubicBezTo>
                      <a:pt x="133" y="0"/>
                      <a:pt x="130" y="1"/>
                      <a:pt x="127" y="2"/>
                    </a:cubicBezTo>
                    <a:cubicBezTo>
                      <a:pt x="114" y="5"/>
                      <a:pt x="101" y="10"/>
                      <a:pt x="88" y="15"/>
                    </a:cubicBezTo>
                    <a:cubicBezTo>
                      <a:pt x="86" y="15"/>
                      <a:pt x="78" y="18"/>
                      <a:pt x="76" y="19"/>
                    </a:cubicBezTo>
                    <a:cubicBezTo>
                      <a:pt x="57" y="28"/>
                      <a:pt x="38" y="37"/>
                      <a:pt x="20" y="48"/>
                    </a:cubicBezTo>
                    <a:cubicBezTo>
                      <a:pt x="13" y="52"/>
                      <a:pt x="6" y="56"/>
                      <a:pt x="0" y="61"/>
                    </a:cubicBezTo>
                    <a:cubicBezTo>
                      <a:pt x="4" y="66"/>
                      <a:pt x="9" y="71"/>
                      <a:pt x="15" y="75"/>
                    </a:cubicBezTo>
                    <a:cubicBezTo>
                      <a:pt x="18" y="73"/>
                      <a:pt x="20" y="70"/>
                      <a:pt x="23" y="68"/>
                    </a:cubicBezTo>
                    <a:cubicBezTo>
                      <a:pt x="39" y="56"/>
                      <a:pt x="55" y="45"/>
                      <a:pt x="72" y="35"/>
                    </a:cubicBezTo>
                    <a:cubicBezTo>
                      <a:pt x="75" y="33"/>
                      <a:pt x="78" y="31"/>
                      <a:pt x="8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Freeform 161"/>
              <p:cNvSpPr>
                <a:spLocks/>
              </p:cNvSpPr>
              <p:nvPr userDrawn="1"/>
            </p:nvSpPr>
            <p:spPr bwMode="auto">
              <a:xfrm>
                <a:off x="2716213" y="-1035051"/>
                <a:ext cx="258762" cy="274638"/>
              </a:xfrm>
              <a:custGeom>
                <a:avLst/>
                <a:gdLst>
                  <a:gd name="T0" fmla="*/ 65 w 69"/>
                  <a:gd name="T1" fmla="*/ 8 h 73"/>
                  <a:gd name="T2" fmla="*/ 69 w 69"/>
                  <a:gd name="T3" fmla="*/ 0 h 73"/>
                  <a:gd name="T4" fmla="*/ 63 w 69"/>
                  <a:gd name="T5" fmla="*/ 4 h 73"/>
                  <a:gd name="T6" fmla="*/ 42 w 69"/>
                  <a:gd name="T7" fmla="*/ 21 h 73"/>
                  <a:gd name="T8" fmla="*/ 23 w 69"/>
                  <a:gd name="T9" fmla="*/ 41 h 73"/>
                  <a:gd name="T10" fmla="*/ 2 w 69"/>
                  <a:gd name="T11" fmla="*/ 69 h 73"/>
                  <a:gd name="T12" fmla="*/ 0 w 69"/>
                  <a:gd name="T13" fmla="*/ 72 h 73"/>
                  <a:gd name="T14" fmla="*/ 18 w 69"/>
                  <a:gd name="T15" fmla="*/ 72 h 73"/>
                  <a:gd name="T16" fmla="*/ 65 w 69"/>
                  <a:gd name="T17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3">
                    <a:moveTo>
                      <a:pt x="65" y="8"/>
                    </a:moveTo>
                    <a:cubicBezTo>
                      <a:pt x="67" y="6"/>
                      <a:pt x="68" y="3"/>
                      <a:pt x="69" y="0"/>
                    </a:cubicBezTo>
                    <a:cubicBezTo>
                      <a:pt x="66" y="0"/>
                      <a:pt x="65" y="2"/>
                      <a:pt x="63" y="4"/>
                    </a:cubicBezTo>
                    <a:cubicBezTo>
                      <a:pt x="55" y="9"/>
                      <a:pt x="48" y="15"/>
                      <a:pt x="42" y="21"/>
                    </a:cubicBezTo>
                    <a:cubicBezTo>
                      <a:pt x="35" y="28"/>
                      <a:pt x="29" y="34"/>
                      <a:pt x="23" y="41"/>
                    </a:cubicBezTo>
                    <a:cubicBezTo>
                      <a:pt x="15" y="50"/>
                      <a:pt x="9" y="59"/>
                      <a:pt x="2" y="69"/>
                    </a:cubicBezTo>
                    <a:cubicBezTo>
                      <a:pt x="1" y="70"/>
                      <a:pt x="1" y="71"/>
                      <a:pt x="0" y="72"/>
                    </a:cubicBezTo>
                    <a:cubicBezTo>
                      <a:pt x="6" y="72"/>
                      <a:pt x="12" y="73"/>
                      <a:pt x="18" y="72"/>
                    </a:cubicBezTo>
                    <a:cubicBezTo>
                      <a:pt x="30" y="48"/>
                      <a:pt x="46" y="27"/>
                      <a:pt x="6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8" name="组合 257"/>
            <p:cNvGrpSpPr/>
            <p:nvPr userDrawn="1"/>
          </p:nvGrpSpPr>
          <p:grpSpPr>
            <a:xfrm>
              <a:off x="4620377" y="4010025"/>
              <a:ext cx="320758" cy="322232"/>
              <a:chOff x="2201863" y="-1892300"/>
              <a:chExt cx="690563" cy="693738"/>
            </a:xfrm>
          </p:grpSpPr>
          <p:sp>
            <p:nvSpPr>
              <p:cNvPr id="660" name="Freeform 166"/>
              <p:cNvSpPr>
                <a:spLocks noEditPoints="1"/>
              </p:cNvSpPr>
              <p:nvPr userDrawn="1"/>
            </p:nvSpPr>
            <p:spPr bwMode="auto">
              <a:xfrm>
                <a:off x="2201863" y="-1892300"/>
                <a:ext cx="690563" cy="693738"/>
              </a:xfrm>
              <a:custGeom>
                <a:avLst/>
                <a:gdLst>
                  <a:gd name="T0" fmla="*/ 179 w 184"/>
                  <a:gd name="T1" fmla="*/ 67 h 185"/>
                  <a:gd name="T2" fmla="*/ 161 w 184"/>
                  <a:gd name="T3" fmla="*/ 33 h 185"/>
                  <a:gd name="T4" fmla="*/ 160 w 184"/>
                  <a:gd name="T5" fmla="*/ 32 h 185"/>
                  <a:gd name="T6" fmla="*/ 129 w 184"/>
                  <a:gd name="T7" fmla="*/ 9 h 185"/>
                  <a:gd name="T8" fmla="*/ 85 w 184"/>
                  <a:gd name="T9" fmla="*/ 1 h 185"/>
                  <a:gd name="T10" fmla="*/ 23 w 184"/>
                  <a:gd name="T11" fmla="*/ 33 h 185"/>
                  <a:gd name="T12" fmla="*/ 22 w 184"/>
                  <a:gd name="T13" fmla="*/ 33 h 185"/>
                  <a:gd name="T14" fmla="*/ 2 w 184"/>
                  <a:gd name="T15" fmla="*/ 75 h 185"/>
                  <a:gd name="T16" fmla="*/ 2 w 184"/>
                  <a:gd name="T17" fmla="*/ 109 h 185"/>
                  <a:gd name="T18" fmla="*/ 25 w 184"/>
                  <a:gd name="T19" fmla="*/ 154 h 185"/>
                  <a:gd name="T20" fmla="*/ 62 w 184"/>
                  <a:gd name="T21" fmla="*/ 179 h 185"/>
                  <a:gd name="T22" fmla="*/ 116 w 184"/>
                  <a:gd name="T23" fmla="*/ 180 h 185"/>
                  <a:gd name="T24" fmla="*/ 157 w 184"/>
                  <a:gd name="T25" fmla="*/ 156 h 185"/>
                  <a:gd name="T26" fmla="*/ 181 w 184"/>
                  <a:gd name="T27" fmla="*/ 113 h 185"/>
                  <a:gd name="T28" fmla="*/ 179 w 184"/>
                  <a:gd name="T29" fmla="*/ 67 h 185"/>
                  <a:gd name="T30" fmla="*/ 173 w 184"/>
                  <a:gd name="T31" fmla="*/ 100 h 185"/>
                  <a:gd name="T32" fmla="*/ 155 w 184"/>
                  <a:gd name="T33" fmla="*/ 143 h 185"/>
                  <a:gd name="T34" fmla="*/ 115 w 184"/>
                  <a:gd name="T35" fmla="*/ 170 h 185"/>
                  <a:gd name="T36" fmla="*/ 60 w 184"/>
                  <a:gd name="T37" fmla="*/ 168 h 185"/>
                  <a:gd name="T38" fmla="*/ 36 w 184"/>
                  <a:gd name="T39" fmla="*/ 152 h 185"/>
                  <a:gd name="T40" fmla="*/ 31 w 184"/>
                  <a:gd name="T41" fmla="*/ 147 h 185"/>
                  <a:gd name="T42" fmla="*/ 11 w 184"/>
                  <a:gd name="T43" fmla="*/ 103 h 185"/>
                  <a:gd name="T44" fmla="*/ 11 w 184"/>
                  <a:gd name="T45" fmla="*/ 85 h 185"/>
                  <a:gd name="T46" fmla="*/ 46 w 184"/>
                  <a:gd name="T47" fmla="*/ 25 h 185"/>
                  <a:gd name="T48" fmla="*/ 92 w 184"/>
                  <a:gd name="T49" fmla="*/ 11 h 185"/>
                  <a:gd name="T50" fmla="*/ 132 w 184"/>
                  <a:gd name="T51" fmla="*/ 21 h 185"/>
                  <a:gd name="T52" fmla="*/ 132 w 184"/>
                  <a:gd name="T53" fmla="*/ 23 h 185"/>
                  <a:gd name="T54" fmla="*/ 124 w 184"/>
                  <a:gd name="T55" fmla="*/ 28 h 185"/>
                  <a:gd name="T56" fmla="*/ 101 w 184"/>
                  <a:gd name="T57" fmla="*/ 32 h 185"/>
                  <a:gd name="T58" fmla="*/ 92 w 184"/>
                  <a:gd name="T59" fmla="*/ 44 h 185"/>
                  <a:gd name="T60" fmla="*/ 91 w 184"/>
                  <a:gd name="T61" fmla="*/ 56 h 185"/>
                  <a:gd name="T62" fmla="*/ 98 w 184"/>
                  <a:gd name="T63" fmla="*/ 50 h 185"/>
                  <a:gd name="T64" fmla="*/ 103 w 184"/>
                  <a:gd name="T65" fmla="*/ 48 h 185"/>
                  <a:gd name="T66" fmla="*/ 108 w 184"/>
                  <a:gd name="T67" fmla="*/ 51 h 185"/>
                  <a:gd name="T68" fmla="*/ 113 w 184"/>
                  <a:gd name="T69" fmla="*/ 59 h 185"/>
                  <a:gd name="T70" fmla="*/ 112 w 184"/>
                  <a:gd name="T71" fmla="*/ 64 h 185"/>
                  <a:gd name="T72" fmla="*/ 104 w 184"/>
                  <a:gd name="T73" fmla="*/ 71 h 185"/>
                  <a:gd name="T74" fmla="*/ 120 w 184"/>
                  <a:gd name="T75" fmla="*/ 71 h 185"/>
                  <a:gd name="T76" fmla="*/ 132 w 184"/>
                  <a:gd name="T77" fmla="*/ 58 h 185"/>
                  <a:gd name="T78" fmla="*/ 136 w 184"/>
                  <a:gd name="T79" fmla="*/ 43 h 185"/>
                  <a:gd name="T80" fmla="*/ 146 w 184"/>
                  <a:gd name="T81" fmla="*/ 32 h 185"/>
                  <a:gd name="T82" fmla="*/ 156 w 184"/>
                  <a:gd name="T83" fmla="*/ 42 h 185"/>
                  <a:gd name="T84" fmla="*/ 157 w 184"/>
                  <a:gd name="T85" fmla="*/ 43 h 185"/>
                  <a:gd name="T86" fmla="*/ 173 w 184"/>
                  <a:gd name="T87" fmla="*/ 91 h 185"/>
                  <a:gd name="T88" fmla="*/ 173 w 184"/>
                  <a:gd name="T89" fmla="*/ 97 h 185"/>
                  <a:gd name="T90" fmla="*/ 173 w 184"/>
                  <a:gd name="T91" fmla="*/ 100 h 185"/>
                  <a:gd name="T92" fmla="*/ 130 w 184"/>
                  <a:gd name="T93" fmla="*/ 49 h 185"/>
                  <a:gd name="T94" fmla="*/ 113 w 184"/>
                  <a:gd name="T95" fmla="*/ 32 h 185"/>
                  <a:gd name="T96" fmla="*/ 105 w 184"/>
                  <a:gd name="T97" fmla="*/ 33 h 185"/>
                  <a:gd name="T98" fmla="*/ 116 w 184"/>
                  <a:gd name="T99" fmla="*/ 32 h 185"/>
                  <a:gd name="T100" fmla="*/ 131 w 184"/>
                  <a:gd name="T101" fmla="*/ 48 h 185"/>
                  <a:gd name="T102" fmla="*/ 128 w 184"/>
                  <a:gd name="T103" fmla="*/ 61 h 185"/>
                  <a:gd name="T104" fmla="*/ 130 w 184"/>
                  <a:gd name="T105" fmla="*/ 4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85">
                    <a:moveTo>
                      <a:pt x="179" y="67"/>
                    </a:moveTo>
                    <a:cubicBezTo>
                      <a:pt x="176" y="55"/>
                      <a:pt x="169" y="43"/>
                      <a:pt x="161" y="33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51" y="22"/>
                      <a:pt x="141" y="14"/>
                      <a:pt x="129" y="9"/>
                    </a:cubicBezTo>
                    <a:cubicBezTo>
                      <a:pt x="115" y="3"/>
                      <a:pt x="100" y="0"/>
                      <a:pt x="85" y="1"/>
                    </a:cubicBezTo>
                    <a:cubicBezTo>
                      <a:pt x="61" y="3"/>
                      <a:pt x="38" y="14"/>
                      <a:pt x="23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12" y="45"/>
                      <a:pt x="5" y="60"/>
                      <a:pt x="2" y="75"/>
                    </a:cubicBezTo>
                    <a:cubicBezTo>
                      <a:pt x="0" y="86"/>
                      <a:pt x="0" y="98"/>
                      <a:pt x="2" y="109"/>
                    </a:cubicBezTo>
                    <a:cubicBezTo>
                      <a:pt x="5" y="126"/>
                      <a:pt x="13" y="142"/>
                      <a:pt x="25" y="154"/>
                    </a:cubicBezTo>
                    <a:cubicBezTo>
                      <a:pt x="35" y="165"/>
                      <a:pt x="48" y="174"/>
                      <a:pt x="62" y="179"/>
                    </a:cubicBezTo>
                    <a:cubicBezTo>
                      <a:pt x="79" y="185"/>
                      <a:pt x="98" y="185"/>
                      <a:pt x="116" y="180"/>
                    </a:cubicBezTo>
                    <a:cubicBezTo>
                      <a:pt x="131" y="176"/>
                      <a:pt x="146" y="168"/>
                      <a:pt x="157" y="156"/>
                    </a:cubicBezTo>
                    <a:cubicBezTo>
                      <a:pt x="168" y="144"/>
                      <a:pt x="177" y="129"/>
                      <a:pt x="181" y="113"/>
                    </a:cubicBezTo>
                    <a:cubicBezTo>
                      <a:pt x="184" y="98"/>
                      <a:pt x="184" y="82"/>
                      <a:pt x="179" y="67"/>
                    </a:cubicBezTo>
                    <a:close/>
                    <a:moveTo>
                      <a:pt x="173" y="100"/>
                    </a:moveTo>
                    <a:cubicBezTo>
                      <a:pt x="171" y="116"/>
                      <a:pt x="165" y="131"/>
                      <a:pt x="155" y="143"/>
                    </a:cubicBezTo>
                    <a:cubicBezTo>
                      <a:pt x="145" y="156"/>
                      <a:pt x="131" y="166"/>
                      <a:pt x="115" y="170"/>
                    </a:cubicBezTo>
                    <a:cubicBezTo>
                      <a:pt x="97" y="176"/>
                      <a:pt x="77" y="175"/>
                      <a:pt x="60" y="168"/>
                    </a:cubicBezTo>
                    <a:cubicBezTo>
                      <a:pt x="51" y="164"/>
                      <a:pt x="43" y="158"/>
                      <a:pt x="36" y="152"/>
                    </a:cubicBezTo>
                    <a:cubicBezTo>
                      <a:pt x="34" y="150"/>
                      <a:pt x="33" y="148"/>
                      <a:pt x="31" y="147"/>
                    </a:cubicBezTo>
                    <a:cubicBezTo>
                      <a:pt x="20" y="135"/>
                      <a:pt x="13" y="119"/>
                      <a:pt x="11" y="103"/>
                    </a:cubicBezTo>
                    <a:cubicBezTo>
                      <a:pt x="11" y="102"/>
                      <a:pt x="10" y="89"/>
                      <a:pt x="11" y="85"/>
                    </a:cubicBezTo>
                    <a:cubicBezTo>
                      <a:pt x="12" y="61"/>
                      <a:pt x="26" y="38"/>
                      <a:pt x="46" y="25"/>
                    </a:cubicBezTo>
                    <a:cubicBezTo>
                      <a:pt x="59" y="16"/>
                      <a:pt x="75" y="11"/>
                      <a:pt x="92" y="11"/>
                    </a:cubicBezTo>
                    <a:cubicBezTo>
                      <a:pt x="106" y="11"/>
                      <a:pt x="120" y="15"/>
                      <a:pt x="132" y="21"/>
                    </a:cubicBezTo>
                    <a:cubicBezTo>
                      <a:pt x="132" y="22"/>
                      <a:pt x="133" y="22"/>
                      <a:pt x="132" y="23"/>
                    </a:cubicBezTo>
                    <a:cubicBezTo>
                      <a:pt x="130" y="25"/>
                      <a:pt x="127" y="27"/>
                      <a:pt x="124" y="28"/>
                    </a:cubicBezTo>
                    <a:cubicBezTo>
                      <a:pt x="117" y="31"/>
                      <a:pt x="108" y="28"/>
                      <a:pt x="101" y="32"/>
                    </a:cubicBezTo>
                    <a:cubicBezTo>
                      <a:pt x="97" y="35"/>
                      <a:pt x="92" y="39"/>
                      <a:pt x="92" y="44"/>
                    </a:cubicBezTo>
                    <a:cubicBezTo>
                      <a:pt x="91" y="48"/>
                      <a:pt x="91" y="52"/>
                      <a:pt x="91" y="56"/>
                    </a:cubicBezTo>
                    <a:cubicBezTo>
                      <a:pt x="94" y="54"/>
                      <a:pt x="96" y="52"/>
                      <a:pt x="98" y="50"/>
                    </a:cubicBezTo>
                    <a:cubicBezTo>
                      <a:pt x="100" y="49"/>
                      <a:pt x="101" y="48"/>
                      <a:pt x="103" y="48"/>
                    </a:cubicBezTo>
                    <a:cubicBezTo>
                      <a:pt x="105" y="48"/>
                      <a:pt x="107" y="50"/>
                      <a:pt x="108" y="51"/>
                    </a:cubicBezTo>
                    <a:cubicBezTo>
                      <a:pt x="110" y="54"/>
                      <a:pt x="113" y="56"/>
                      <a:pt x="113" y="59"/>
                    </a:cubicBezTo>
                    <a:cubicBezTo>
                      <a:pt x="114" y="61"/>
                      <a:pt x="113" y="63"/>
                      <a:pt x="112" y="64"/>
                    </a:cubicBezTo>
                    <a:cubicBezTo>
                      <a:pt x="110" y="66"/>
                      <a:pt x="107" y="69"/>
                      <a:pt x="104" y="71"/>
                    </a:cubicBezTo>
                    <a:cubicBezTo>
                      <a:pt x="110" y="71"/>
                      <a:pt x="115" y="72"/>
                      <a:pt x="120" y="71"/>
                    </a:cubicBezTo>
                    <a:cubicBezTo>
                      <a:pt x="126" y="69"/>
                      <a:pt x="131" y="64"/>
                      <a:pt x="132" y="58"/>
                    </a:cubicBezTo>
                    <a:cubicBezTo>
                      <a:pt x="133" y="53"/>
                      <a:pt x="133" y="47"/>
                      <a:pt x="136" y="43"/>
                    </a:cubicBezTo>
                    <a:cubicBezTo>
                      <a:pt x="138" y="38"/>
                      <a:pt x="142" y="35"/>
                      <a:pt x="146" y="32"/>
                    </a:cubicBezTo>
                    <a:cubicBezTo>
                      <a:pt x="150" y="35"/>
                      <a:pt x="153" y="38"/>
                      <a:pt x="156" y="42"/>
                    </a:cubicBezTo>
                    <a:cubicBezTo>
                      <a:pt x="156" y="43"/>
                      <a:pt x="156" y="43"/>
                      <a:pt x="157" y="43"/>
                    </a:cubicBezTo>
                    <a:cubicBezTo>
                      <a:pt x="167" y="57"/>
                      <a:pt x="173" y="74"/>
                      <a:pt x="173" y="91"/>
                    </a:cubicBezTo>
                    <a:cubicBezTo>
                      <a:pt x="173" y="93"/>
                      <a:pt x="173" y="95"/>
                      <a:pt x="173" y="97"/>
                    </a:cubicBezTo>
                    <a:cubicBezTo>
                      <a:pt x="173" y="98"/>
                      <a:pt x="173" y="99"/>
                      <a:pt x="173" y="100"/>
                    </a:cubicBezTo>
                    <a:close/>
                    <a:moveTo>
                      <a:pt x="130" y="49"/>
                    </a:moveTo>
                    <a:cubicBezTo>
                      <a:pt x="129" y="40"/>
                      <a:pt x="122" y="33"/>
                      <a:pt x="113" y="32"/>
                    </a:cubicBezTo>
                    <a:cubicBezTo>
                      <a:pt x="110" y="32"/>
                      <a:pt x="107" y="33"/>
                      <a:pt x="105" y="33"/>
                    </a:cubicBezTo>
                    <a:cubicBezTo>
                      <a:pt x="108" y="32"/>
                      <a:pt x="112" y="31"/>
                      <a:pt x="116" y="32"/>
                    </a:cubicBezTo>
                    <a:cubicBezTo>
                      <a:pt x="123" y="34"/>
                      <a:pt x="129" y="40"/>
                      <a:pt x="131" y="48"/>
                    </a:cubicBezTo>
                    <a:cubicBezTo>
                      <a:pt x="132" y="52"/>
                      <a:pt x="131" y="57"/>
                      <a:pt x="128" y="61"/>
                    </a:cubicBezTo>
                    <a:cubicBezTo>
                      <a:pt x="130" y="57"/>
                      <a:pt x="131" y="53"/>
                      <a:pt x="130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167"/>
              <p:cNvSpPr>
                <a:spLocks/>
              </p:cNvSpPr>
              <p:nvPr userDrawn="1"/>
            </p:nvSpPr>
            <p:spPr bwMode="auto">
              <a:xfrm>
                <a:off x="2355851" y="-1776413"/>
                <a:ext cx="344488" cy="457200"/>
              </a:xfrm>
              <a:custGeom>
                <a:avLst/>
                <a:gdLst>
                  <a:gd name="T0" fmla="*/ 89 w 92"/>
                  <a:gd name="T1" fmla="*/ 37 h 122"/>
                  <a:gd name="T2" fmla="*/ 69 w 92"/>
                  <a:gd name="T3" fmla="*/ 46 h 122"/>
                  <a:gd name="T4" fmla="*/ 51 w 92"/>
                  <a:gd name="T5" fmla="*/ 39 h 122"/>
                  <a:gd name="T6" fmla="*/ 45 w 92"/>
                  <a:gd name="T7" fmla="*/ 20 h 122"/>
                  <a:gd name="T8" fmla="*/ 46 w 92"/>
                  <a:gd name="T9" fmla="*/ 12 h 122"/>
                  <a:gd name="T10" fmla="*/ 54 w 92"/>
                  <a:gd name="T11" fmla="*/ 2 h 122"/>
                  <a:gd name="T12" fmla="*/ 55 w 92"/>
                  <a:gd name="T13" fmla="*/ 1 h 122"/>
                  <a:gd name="T14" fmla="*/ 56 w 92"/>
                  <a:gd name="T15" fmla="*/ 1 h 122"/>
                  <a:gd name="T16" fmla="*/ 48 w 92"/>
                  <a:gd name="T17" fmla="*/ 0 h 122"/>
                  <a:gd name="T18" fmla="*/ 46 w 92"/>
                  <a:gd name="T19" fmla="*/ 1 h 122"/>
                  <a:gd name="T20" fmla="*/ 28 w 92"/>
                  <a:gd name="T21" fmla="*/ 8 h 122"/>
                  <a:gd name="T22" fmla="*/ 11 w 92"/>
                  <a:gd name="T23" fmla="*/ 26 h 122"/>
                  <a:gd name="T24" fmla="*/ 10 w 92"/>
                  <a:gd name="T25" fmla="*/ 42 h 122"/>
                  <a:gd name="T26" fmla="*/ 11 w 92"/>
                  <a:gd name="T27" fmla="*/ 48 h 122"/>
                  <a:gd name="T28" fmla="*/ 6 w 92"/>
                  <a:gd name="T29" fmla="*/ 56 h 122"/>
                  <a:gd name="T30" fmla="*/ 0 w 92"/>
                  <a:gd name="T31" fmla="*/ 62 h 122"/>
                  <a:gd name="T32" fmla="*/ 1 w 92"/>
                  <a:gd name="T33" fmla="*/ 65 h 122"/>
                  <a:gd name="T34" fmla="*/ 7 w 92"/>
                  <a:gd name="T35" fmla="*/ 66 h 122"/>
                  <a:gd name="T36" fmla="*/ 6 w 92"/>
                  <a:gd name="T37" fmla="*/ 73 h 122"/>
                  <a:gd name="T38" fmla="*/ 7 w 92"/>
                  <a:gd name="T39" fmla="*/ 74 h 122"/>
                  <a:gd name="T40" fmla="*/ 12 w 92"/>
                  <a:gd name="T41" fmla="*/ 75 h 122"/>
                  <a:gd name="T42" fmla="*/ 7 w 92"/>
                  <a:gd name="T43" fmla="*/ 77 h 122"/>
                  <a:gd name="T44" fmla="*/ 11 w 92"/>
                  <a:gd name="T45" fmla="*/ 81 h 122"/>
                  <a:gd name="T46" fmla="*/ 10 w 92"/>
                  <a:gd name="T47" fmla="*/ 89 h 122"/>
                  <a:gd name="T48" fmla="*/ 13 w 92"/>
                  <a:gd name="T49" fmla="*/ 94 h 122"/>
                  <a:gd name="T50" fmla="*/ 29 w 92"/>
                  <a:gd name="T51" fmla="*/ 92 h 122"/>
                  <a:gd name="T52" fmla="*/ 33 w 92"/>
                  <a:gd name="T53" fmla="*/ 96 h 122"/>
                  <a:gd name="T54" fmla="*/ 37 w 92"/>
                  <a:gd name="T55" fmla="*/ 105 h 122"/>
                  <a:gd name="T56" fmla="*/ 36 w 92"/>
                  <a:gd name="T57" fmla="*/ 112 h 122"/>
                  <a:gd name="T58" fmla="*/ 32 w 92"/>
                  <a:gd name="T59" fmla="*/ 122 h 122"/>
                  <a:gd name="T60" fmla="*/ 50 w 92"/>
                  <a:gd name="T61" fmla="*/ 122 h 122"/>
                  <a:gd name="T62" fmla="*/ 85 w 92"/>
                  <a:gd name="T63" fmla="*/ 122 h 122"/>
                  <a:gd name="T64" fmla="*/ 80 w 92"/>
                  <a:gd name="T65" fmla="*/ 107 h 122"/>
                  <a:gd name="T66" fmla="*/ 79 w 92"/>
                  <a:gd name="T67" fmla="*/ 75 h 122"/>
                  <a:gd name="T68" fmla="*/ 86 w 92"/>
                  <a:gd name="T69" fmla="*/ 59 h 122"/>
                  <a:gd name="T70" fmla="*/ 92 w 92"/>
                  <a:gd name="T71" fmla="*/ 31 h 122"/>
                  <a:gd name="T72" fmla="*/ 89 w 92"/>
                  <a:gd name="T73" fmla="*/ 3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122">
                    <a:moveTo>
                      <a:pt x="89" y="37"/>
                    </a:moveTo>
                    <a:cubicBezTo>
                      <a:pt x="84" y="43"/>
                      <a:pt x="77" y="46"/>
                      <a:pt x="69" y="46"/>
                    </a:cubicBezTo>
                    <a:cubicBezTo>
                      <a:pt x="63" y="46"/>
                      <a:pt x="56" y="44"/>
                      <a:pt x="51" y="39"/>
                    </a:cubicBezTo>
                    <a:cubicBezTo>
                      <a:pt x="46" y="34"/>
                      <a:pt x="44" y="27"/>
                      <a:pt x="45" y="20"/>
                    </a:cubicBezTo>
                    <a:cubicBezTo>
                      <a:pt x="45" y="18"/>
                      <a:pt x="46" y="15"/>
                      <a:pt x="46" y="12"/>
                    </a:cubicBezTo>
                    <a:cubicBezTo>
                      <a:pt x="48" y="8"/>
                      <a:pt x="51" y="4"/>
                      <a:pt x="54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53" y="0"/>
                      <a:pt x="51" y="0"/>
                      <a:pt x="48" y="0"/>
                    </a:cubicBezTo>
                    <a:cubicBezTo>
                      <a:pt x="48" y="0"/>
                      <a:pt x="47" y="0"/>
                      <a:pt x="46" y="1"/>
                    </a:cubicBezTo>
                    <a:cubicBezTo>
                      <a:pt x="40" y="2"/>
                      <a:pt x="34" y="4"/>
                      <a:pt x="28" y="8"/>
                    </a:cubicBezTo>
                    <a:cubicBezTo>
                      <a:pt x="21" y="12"/>
                      <a:pt x="15" y="18"/>
                      <a:pt x="11" y="26"/>
                    </a:cubicBezTo>
                    <a:cubicBezTo>
                      <a:pt x="9" y="31"/>
                      <a:pt x="9" y="37"/>
                      <a:pt x="10" y="42"/>
                    </a:cubicBezTo>
                    <a:cubicBezTo>
                      <a:pt x="11" y="44"/>
                      <a:pt x="11" y="46"/>
                      <a:pt x="11" y="48"/>
                    </a:cubicBezTo>
                    <a:cubicBezTo>
                      <a:pt x="10" y="51"/>
                      <a:pt x="8" y="54"/>
                      <a:pt x="6" y="56"/>
                    </a:cubicBezTo>
                    <a:cubicBezTo>
                      <a:pt x="4" y="59"/>
                      <a:pt x="2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6"/>
                      <a:pt x="5" y="66"/>
                      <a:pt x="7" y="66"/>
                    </a:cubicBezTo>
                    <a:cubicBezTo>
                      <a:pt x="9" y="68"/>
                      <a:pt x="7" y="71"/>
                      <a:pt x="6" y="73"/>
                    </a:cubicBezTo>
                    <a:cubicBezTo>
                      <a:pt x="6" y="73"/>
                      <a:pt x="7" y="74"/>
                      <a:pt x="7" y="74"/>
                    </a:cubicBezTo>
                    <a:cubicBezTo>
                      <a:pt x="9" y="74"/>
                      <a:pt x="10" y="74"/>
                      <a:pt x="12" y="75"/>
                    </a:cubicBezTo>
                    <a:cubicBezTo>
                      <a:pt x="11" y="75"/>
                      <a:pt x="9" y="76"/>
                      <a:pt x="7" y="77"/>
                    </a:cubicBezTo>
                    <a:cubicBezTo>
                      <a:pt x="7" y="79"/>
                      <a:pt x="10" y="79"/>
                      <a:pt x="11" y="81"/>
                    </a:cubicBezTo>
                    <a:cubicBezTo>
                      <a:pt x="11" y="84"/>
                      <a:pt x="9" y="86"/>
                      <a:pt x="10" y="89"/>
                    </a:cubicBezTo>
                    <a:cubicBezTo>
                      <a:pt x="10" y="91"/>
                      <a:pt x="11" y="93"/>
                      <a:pt x="13" y="94"/>
                    </a:cubicBezTo>
                    <a:cubicBezTo>
                      <a:pt x="19" y="95"/>
                      <a:pt x="24" y="91"/>
                      <a:pt x="29" y="92"/>
                    </a:cubicBezTo>
                    <a:cubicBezTo>
                      <a:pt x="31" y="92"/>
                      <a:pt x="33" y="94"/>
                      <a:pt x="33" y="96"/>
                    </a:cubicBezTo>
                    <a:cubicBezTo>
                      <a:pt x="35" y="99"/>
                      <a:pt x="36" y="102"/>
                      <a:pt x="37" y="105"/>
                    </a:cubicBezTo>
                    <a:cubicBezTo>
                      <a:pt x="37" y="108"/>
                      <a:pt x="37" y="110"/>
                      <a:pt x="36" y="112"/>
                    </a:cubicBezTo>
                    <a:cubicBezTo>
                      <a:pt x="35" y="116"/>
                      <a:pt x="33" y="119"/>
                      <a:pt x="32" y="122"/>
                    </a:cubicBezTo>
                    <a:cubicBezTo>
                      <a:pt x="38" y="122"/>
                      <a:pt x="44" y="122"/>
                      <a:pt x="50" y="122"/>
                    </a:cubicBezTo>
                    <a:cubicBezTo>
                      <a:pt x="61" y="122"/>
                      <a:pt x="73" y="122"/>
                      <a:pt x="85" y="122"/>
                    </a:cubicBezTo>
                    <a:cubicBezTo>
                      <a:pt x="83" y="117"/>
                      <a:pt x="81" y="112"/>
                      <a:pt x="80" y="107"/>
                    </a:cubicBezTo>
                    <a:cubicBezTo>
                      <a:pt x="77" y="97"/>
                      <a:pt x="77" y="86"/>
                      <a:pt x="79" y="75"/>
                    </a:cubicBezTo>
                    <a:cubicBezTo>
                      <a:pt x="81" y="69"/>
                      <a:pt x="83" y="64"/>
                      <a:pt x="86" y="59"/>
                    </a:cubicBezTo>
                    <a:cubicBezTo>
                      <a:pt x="89" y="50"/>
                      <a:pt x="92" y="40"/>
                      <a:pt x="92" y="31"/>
                    </a:cubicBezTo>
                    <a:cubicBezTo>
                      <a:pt x="90" y="33"/>
                      <a:pt x="90" y="35"/>
                      <a:pt x="89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168"/>
              <p:cNvSpPr>
                <a:spLocks noEditPoints="1"/>
              </p:cNvSpPr>
              <p:nvPr userDrawn="1"/>
            </p:nvSpPr>
            <p:spPr bwMode="auto">
              <a:xfrm>
                <a:off x="2547938" y="-1701800"/>
                <a:ext cx="71438" cy="71438"/>
              </a:xfrm>
              <a:custGeom>
                <a:avLst/>
                <a:gdLst>
                  <a:gd name="T0" fmla="*/ 2 w 19"/>
                  <a:gd name="T1" fmla="*/ 14 h 19"/>
                  <a:gd name="T2" fmla="*/ 4 w 19"/>
                  <a:gd name="T3" fmla="*/ 17 h 19"/>
                  <a:gd name="T4" fmla="*/ 6 w 19"/>
                  <a:gd name="T5" fmla="*/ 16 h 19"/>
                  <a:gd name="T6" fmla="*/ 7 w 19"/>
                  <a:gd name="T7" fmla="*/ 19 h 19"/>
                  <a:gd name="T8" fmla="*/ 11 w 19"/>
                  <a:gd name="T9" fmla="*/ 19 h 19"/>
                  <a:gd name="T10" fmla="*/ 12 w 19"/>
                  <a:gd name="T11" fmla="*/ 17 h 19"/>
                  <a:gd name="T12" fmla="*/ 15 w 19"/>
                  <a:gd name="T13" fmla="*/ 17 h 19"/>
                  <a:gd name="T14" fmla="*/ 17 w 19"/>
                  <a:gd name="T15" fmla="*/ 15 h 19"/>
                  <a:gd name="T16" fmla="*/ 16 w 19"/>
                  <a:gd name="T17" fmla="*/ 13 h 19"/>
                  <a:gd name="T18" fmla="*/ 18 w 19"/>
                  <a:gd name="T19" fmla="*/ 11 h 19"/>
                  <a:gd name="T20" fmla="*/ 18 w 19"/>
                  <a:gd name="T21" fmla="*/ 7 h 19"/>
                  <a:gd name="T22" fmla="*/ 16 w 19"/>
                  <a:gd name="T23" fmla="*/ 7 h 19"/>
                  <a:gd name="T24" fmla="*/ 16 w 19"/>
                  <a:gd name="T25" fmla="*/ 4 h 19"/>
                  <a:gd name="T26" fmla="*/ 14 w 19"/>
                  <a:gd name="T27" fmla="*/ 2 h 19"/>
                  <a:gd name="T28" fmla="*/ 12 w 19"/>
                  <a:gd name="T29" fmla="*/ 2 h 19"/>
                  <a:gd name="T30" fmla="*/ 11 w 19"/>
                  <a:gd name="T31" fmla="*/ 0 h 19"/>
                  <a:gd name="T32" fmla="*/ 7 w 19"/>
                  <a:gd name="T33" fmla="*/ 0 h 19"/>
                  <a:gd name="T34" fmla="*/ 6 w 19"/>
                  <a:gd name="T35" fmla="*/ 2 h 19"/>
                  <a:gd name="T36" fmla="*/ 4 w 19"/>
                  <a:gd name="T37" fmla="*/ 2 h 19"/>
                  <a:gd name="T38" fmla="*/ 2 w 19"/>
                  <a:gd name="T39" fmla="*/ 4 h 19"/>
                  <a:gd name="T40" fmla="*/ 2 w 19"/>
                  <a:gd name="T41" fmla="*/ 6 h 19"/>
                  <a:gd name="T42" fmla="*/ 0 w 19"/>
                  <a:gd name="T43" fmla="*/ 7 h 19"/>
                  <a:gd name="T44" fmla="*/ 0 w 19"/>
                  <a:gd name="T45" fmla="*/ 11 h 19"/>
                  <a:gd name="T46" fmla="*/ 2 w 19"/>
                  <a:gd name="T47" fmla="*/ 12 h 19"/>
                  <a:gd name="T48" fmla="*/ 2 w 19"/>
                  <a:gd name="T49" fmla="*/ 14 h 19"/>
                  <a:gd name="T50" fmla="*/ 11 w 19"/>
                  <a:gd name="T51" fmla="*/ 10 h 19"/>
                  <a:gd name="T52" fmla="*/ 7 w 19"/>
                  <a:gd name="T53" fmla="*/ 11 h 19"/>
                  <a:gd name="T54" fmla="*/ 9 w 19"/>
                  <a:gd name="T55" fmla="*/ 8 h 19"/>
                  <a:gd name="T56" fmla="*/ 11 w 19"/>
                  <a:gd name="T57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19">
                    <a:moveTo>
                      <a:pt x="2" y="14"/>
                    </a:moveTo>
                    <a:cubicBezTo>
                      <a:pt x="1" y="15"/>
                      <a:pt x="2" y="16"/>
                      <a:pt x="4" y="17"/>
                    </a:cubicBezTo>
                    <a:cubicBezTo>
                      <a:pt x="5" y="17"/>
                      <a:pt x="5" y="17"/>
                      <a:pt x="6" y="16"/>
                    </a:cubicBezTo>
                    <a:cubicBezTo>
                      <a:pt x="6" y="17"/>
                      <a:pt x="7" y="18"/>
                      <a:pt x="7" y="19"/>
                    </a:cubicBezTo>
                    <a:cubicBezTo>
                      <a:pt x="8" y="19"/>
                      <a:pt x="9" y="19"/>
                      <a:pt x="11" y="19"/>
                    </a:cubicBez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7"/>
                      <a:pt x="14" y="17"/>
                      <a:pt x="15" y="17"/>
                    </a:cubicBezTo>
                    <a:cubicBezTo>
                      <a:pt x="15" y="16"/>
                      <a:pt x="16" y="16"/>
                      <a:pt x="17" y="15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2"/>
                      <a:pt x="18" y="12"/>
                      <a:pt x="18" y="11"/>
                    </a:cubicBezTo>
                    <a:cubicBezTo>
                      <a:pt x="19" y="10"/>
                      <a:pt x="18" y="9"/>
                      <a:pt x="18" y="7"/>
                    </a:cubicBezTo>
                    <a:cubicBezTo>
                      <a:pt x="17" y="7"/>
                      <a:pt x="17" y="7"/>
                      <a:pt x="16" y="7"/>
                    </a:cubicBezTo>
                    <a:cubicBezTo>
                      <a:pt x="16" y="6"/>
                      <a:pt x="17" y="5"/>
                      <a:pt x="16" y="4"/>
                    </a:cubicBezTo>
                    <a:cubicBezTo>
                      <a:pt x="16" y="3"/>
                      <a:pt x="15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2" y="13"/>
                      <a:pt x="2" y="14"/>
                    </a:cubicBezTo>
                    <a:close/>
                    <a:moveTo>
                      <a:pt x="11" y="10"/>
                    </a:moveTo>
                    <a:cubicBezTo>
                      <a:pt x="10" y="12"/>
                      <a:pt x="8" y="12"/>
                      <a:pt x="7" y="11"/>
                    </a:cubicBezTo>
                    <a:cubicBezTo>
                      <a:pt x="7" y="10"/>
                      <a:pt x="7" y="8"/>
                      <a:pt x="9" y="8"/>
                    </a:cubicBezTo>
                    <a:cubicBezTo>
                      <a:pt x="10" y="7"/>
                      <a:pt x="11" y="9"/>
                      <a:pt x="11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9" name="组合 258"/>
            <p:cNvGrpSpPr/>
            <p:nvPr userDrawn="1"/>
          </p:nvGrpSpPr>
          <p:grpSpPr>
            <a:xfrm>
              <a:off x="5962203" y="2735990"/>
              <a:ext cx="337990" cy="339816"/>
              <a:chOff x="2746375" y="-1181101"/>
              <a:chExt cx="587376" cy="590551"/>
            </a:xfrm>
          </p:grpSpPr>
          <p:sp>
            <p:nvSpPr>
              <p:cNvPr id="658" name="Freeform 173"/>
              <p:cNvSpPr>
                <a:spLocks noEditPoints="1"/>
              </p:cNvSpPr>
              <p:nvPr userDrawn="1"/>
            </p:nvSpPr>
            <p:spPr bwMode="auto">
              <a:xfrm>
                <a:off x="2746375" y="-1181101"/>
                <a:ext cx="587376" cy="458788"/>
              </a:xfrm>
              <a:custGeom>
                <a:avLst/>
                <a:gdLst>
                  <a:gd name="T0" fmla="*/ 134 w 157"/>
                  <a:gd name="T1" fmla="*/ 42 h 122"/>
                  <a:gd name="T2" fmla="*/ 128 w 157"/>
                  <a:gd name="T3" fmla="*/ 42 h 122"/>
                  <a:gd name="T4" fmla="*/ 121 w 157"/>
                  <a:gd name="T5" fmla="*/ 68 h 122"/>
                  <a:gd name="T6" fmla="*/ 121 w 157"/>
                  <a:gd name="T7" fmla="*/ 27 h 122"/>
                  <a:gd name="T8" fmla="*/ 115 w 157"/>
                  <a:gd name="T9" fmla="*/ 41 h 122"/>
                  <a:gd name="T10" fmla="*/ 115 w 157"/>
                  <a:gd name="T11" fmla="*/ 74 h 122"/>
                  <a:gd name="T12" fmla="*/ 108 w 157"/>
                  <a:gd name="T13" fmla="*/ 65 h 122"/>
                  <a:gd name="T14" fmla="*/ 108 w 157"/>
                  <a:gd name="T15" fmla="*/ 23 h 122"/>
                  <a:gd name="T16" fmla="*/ 101 w 157"/>
                  <a:gd name="T17" fmla="*/ 39 h 122"/>
                  <a:gd name="T18" fmla="*/ 101 w 157"/>
                  <a:gd name="T19" fmla="*/ 76 h 122"/>
                  <a:gd name="T20" fmla="*/ 95 w 157"/>
                  <a:gd name="T21" fmla="*/ 68 h 122"/>
                  <a:gd name="T22" fmla="*/ 95 w 157"/>
                  <a:gd name="T23" fmla="*/ 10 h 122"/>
                  <a:gd name="T24" fmla="*/ 88 w 157"/>
                  <a:gd name="T25" fmla="*/ 44 h 122"/>
                  <a:gd name="T26" fmla="*/ 88 w 157"/>
                  <a:gd name="T27" fmla="*/ 85 h 122"/>
                  <a:gd name="T28" fmla="*/ 82 w 157"/>
                  <a:gd name="T29" fmla="*/ 5 h 122"/>
                  <a:gd name="T30" fmla="*/ 75 w 157"/>
                  <a:gd name="T31" fmla="*/ 81 h 122"/>
                  <a:gd name="T32" fmla="*/ 68 w 157"/>
                  <a:gd name="T33" fmla="*/ 57 h 122"/>
                  <a:gd name="T34" fmla="*/ 68 w 157"/>
                  <a:gd name="T35" fmla="*/ 12 h 122"/>
                  <a:gd name="T36" fmla="*/ 62 w 157"/>
                  <a:gd name="T37" fmla="*/ 36 h 122"/>
                  <a:gd name="T38" fmla="*/ 62 w 157"/>
                  <a:gd name="T39" fmla="*/ 62 h 122"/>
                  <a:gd name="T40" fmla="*/ 55 w 157"/>
                  <a:gd name="T41" fmla="*/ 37 h 122"/>
                  <a:gd name="T42" fmla="*/ 49 w 157"/>
                  <a:gd name="T43" fmla="*/ 19 h 122"/>
                  <a:gd name="T44" fmla="*/ 49 w 157"/>
                  <a:gd name="T45" fmla="*/ 57 h 122"/>
                  <a:gd name="T46" fmla="*/ 42 w 157"/>
                  <a:gd name="T47" fmla="*/ 45 h 122"/>
                  <a:gd name="T48" fmla="*/ 36 w 157"/>
                  <a:gd name="T49" fmla="*/ 27 h 122"/>
                  <a:gd name="T50" fmla="*/ 34 w 157"/>
                  <a:gd name="T51" fmla="*/ 85 h 122"/>
                  <a:gd name="T52" fmla="*/ 29 w 157"/>
                  <a:gd name="T53" fmla="*/ 34 h 122"/>
                  <a:gd name="T54" fmla="*/ 23 w 157"/>
                  <a:gd name="T55" fmla="*/ 77 h 122"/>
                  <a:gd name="T56" fmla="*/ 15 w 157"/>
                  <a:gd name="T57" fmla="*/ 97 h 122"/>
                  <a:gd name="T58" fmla="*/ 15 w 157"/>
                  <a:gd name="T59" fmla="*/ 42 h 122"/>
                  <a:gd name="T60" fmla="*/ 9 w 157"/>
                  <a:gd name="T61" fmla="*/ 55 h 122"/>
                  <a:gd name="T62" fmla="*/ 9 w 157"/>
                  <a:gd name="T63" fmla="*/ 97 h 122"/>
                  <a:gd name="T64" fmla="*/ 9 w 157"/>
                  <a:gd name="T65" fmla="*/ 121 h 122"/>
                  <a:gd name="T66" fmla="*/ 23 w 157"/>
                  <a:gd name="T67" fmla="*/ 102 h 122"/>
                  <a:gd name="T68" fmla="*/ 46 w 157"/>
                  <a:gd name="T69" fmla="*/ 81 h 122"/>
                  <a:gd name="T70" fmla="*/ 82 w 157"/>
                  <a:gd name="T71" fmla="*/ 90 h 122"/>
                  <a:gd name="T72" fmla="*/ 106 w 157"/>
                  <a:gd name="T73" fmla="*/ 103 h 122"/>
                  <a:gd name="T74" fmla="*/ 109 w 157"/>
                  <a:gd name="T75" fmla="*/ 87 h 122"/>
                  <a:gd name="T76" fmla="*/ 136 w 157"/>
                  <a:gd name="T77" fmla="*/ 62 h 122"/>
                  <a:gd name="T78" fmla="*/ 17 w 157"/>
                  <a:gd name="T79" fmla="*/ 115 h 122"/>
                  <a:gd name="T80" fmla="*/ 12 w 157"/>
                  <a:gd name="T81" fmla="*/ 102 h 122"/>
                  <a:gd name="T82" fmla="*/ 53 w 157"/>
                  <a:gd name="T83" fmla="*/ 78 h 122"/>
                  <a:gd name="T84" fmla="*/ 59 w 157"/>
                  <a:gd name="T85" fmla="*/ 68 h 122"/>
                  <a:gd name="T86" fmla="*/ 96 w 157"/>
                  <a:gd name="T87" fmla="*/ 102 h 122"/>
                  <a:gd name="T88" fmla="*/ 102 w 157"/>
                  <a:gd name="T89" fmla="*/ 92 h 122"/>
                  <a:gd name="T90" fmla="*/ 144 w 157"/>
                  <a:gd name="T91" fmla="*/ 59 h 122"/>
                  <a:gd name="T92" fmla="*/ 144 w 157"/>
                  <a:gd name="T93" fmla="*/ 44 h 122"/>
                  <a:gd name="T94" fmla="*/ 144 w 157"/>
                  <a:gd name="T95" fmla="*/ 5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7" h="122">
                    <a:moveTo>
                      <a:pt x="154" y="46"/>
                    </a:moveTo>
                    <a:cubicBezTo>
                      <a:pt x="152" y="43"/>
                      <a:pt x="149" y="40"/>
                      <a:pt x="145" y="39"/>
                    </a:cubicBezTo>
                    <a:cubicBezTo>
                      <a:pt x="141" y="38"/>
                      <a:pt x="137" y="40"/>
                      <a:pt x="134" y="42"/>
                    </a:cubicBezTo>
                    <a:cubicBezTo>
                      <a:pt x="134" y="39"/>
                      <a:pt x="135" y="36"/>
                      <a:pt x="134" y="33"/>
                    </a:cubicBezTo>
                    <a:cubicBezTo>
                      <a:pt x="133" y="30"/>
                      <a:pt x="129" y="30"/>
                      <a:pt x="128" y="33"/>
                    </a:cubicBezTo>
                    <a:cubicBezTo>
                      <a:pt x="127" y="36"/>
                      <a:pt x="128" y="39"/>
                      <a:pt x="128" y="42"/>
                    </a:cubicBezTo>
                    <a:cubicBezTo>
                      <a:pt x="128" y="46"/>
                      <a:pt x="128" y="50"/>
                      <a:pt x="128" y="54"/>
                    </a:cubicBezTo>
                    <a:cubicBezTo>
                      <a:pt x="128" y="56"/>
                      <a:pt x="128" y="59"/>
                      <a:pt x="128" y="62"/>
                    </a:cubicBezTo>
                    <a:cubicBezTo>
                      <a:pt x="125" y="64"/>
                      <a:pt x="123" y="66"/>
                      <a:pt x="121" y="68"/>
                    </a:cubicBezTo>
                    <a:cubicBezTo>
                      <a:pt x="121" y="62"/>
                      <a:pt x="121" y="55"/>
                      <a:pt x="121" y="49"/>
                    </a:cubicBezTo>
                    <a:cubicBezTo>
                      <a:pt x="121" y="48"/>
                      <a:pt x="121" y="47"/>
                      <a:pt x="121" y="45"/>
                    </a:cubicBezTo>
                    <a:cubicBezTo>
                      <a:pt x="121" y="39"/>
                      <a:pt x="121" y="33"/>
                      <a:pt x="121" y="27"/>
                    </a:cubicBezTo>
                    <a:cubicBezTo>
                      <a:pt x="121" y="26"/>
                      <a:pt x="121" y="24"/>
                      <a:pt x="119" y="24"/>
                    </a:cubicBezTo>
                    <a:cubicBezTo>
                      <a:pt x="117" y="23"/>
                      <a:pt x="115" y="24"/>
                      <a:pt x="115" y="26"/>
                    </a:cubicBezTo>
                    <a:cubicBezTo>
                      <a:pt x="115" y="31"/>
                      <a:pt x="115" y="36"/>
                      <a:pt x="115" y="41"/>
                    </a:cubicBezTo>
                    <a:cubicBezTo>
                      <a:pt x="115" y="44"/>
                      <a:pt x="114" y="47"/>
                      <a:pt x="115" y="51"/>
                    </a:cubicBezTo>
                    <a:cubicBezTo>
                      <a:pt x="115" y="56"/>
                      <a:pt x="115" y="62"/>
                      <a:pt x="115" y="67"/>
                    </a:cubicBezTo>
                    <a:cubicBezTo>
                      <a:pt x="115" y="69"/>
                      <a:pt x="115" y="72"/>
                      <a:pt x="115" y="74"/>
                    </a:cubicBezTo>
                    <a:cubicBezTo>
                      <a:pt x="114" y="76"/>
                      <a:pt x="112" y="77"/>
                      <a:pt x="111" y="78"/>
                    </a:cubicBezTo>
                    <a:cubicBezTo>
                      <a:pt x="110" y="79"/>
                      <a:pt x="109" y="80"/>
                      <a:pt x="108" y="81"/>
                    </a:cubicBezTo>
                    <a:cubicBezTo>
                      <a:pt x="108" y="75"/>
                      <a:pt x="108" y="70"/>
                      <a:pt x="108" y="65"/>
                    </a:cubicBezTo>
                    <a:cubicBezTo>
                      <a:pt x="108" y="61"/>
                      <a:pt x="108" y="57"/>
                      <a:pt x="108" y="54"/>
                    </a:cubicBezTo>
                    <a:cubicBezTo>
                      <a:pt x="108" y="50"/>
                      <a:pt x="108" y="47"/>
                      <a:pt x="108" y="43"/>
                    </a:cubicBezTo>
                    <a:cubicBezTo>
                      <a:pt x="108" y="36"/>
                      <a:pt x="108" y="29"/>
                      <a:pt x="108" y="23"/>
                    </a:cubicBezTo>
                    <a:cubicBezTo>
                      <a:pt x="108" y="20"/>
                      <a:pt x="109" y="18"/>
                      <a:pt x="107" y="16"/>
                    </a:cubicBezTo>
                    <a:cubicBezTo>
                      <a:pt x="105" y="15"/>
                      <a:pt x="101" y="16"/>
                      <a:pt x="101" y="19"/>
                    </a:cubicBezTo>
                    <a:cubicBezTo>
                      <a:pt x="101" y="26"/>
                      <a:pt x="101" y="33"/>
                      <a:pt x="101" y="39"/>
                    </a:cubicBezTo>
                    <a:cubicBezTo>
                      <a:pt x="101" y="43"/>
                      <a:pt x="101" y="46"/>
                      <a:pt x="101" y="50"/>
                    </a:cubicBezTo>
                    <a:cubicBezTo>
                      <a:pt x="101" y="53"/>
                      <a:pt x="101" y="56"/>
                      <a:pt x="101" y="59"/>
                    </a:cubicBezTo>
                    <a:cubicBezTo>
                      <a:pt x="101" y="65"/>
                      <a:pt x="101" y="71"/>
                      <a:pt x="101" y="76"/>
                    </a:cubicBezTo>
                    <a:cubicBezTo>
                      <a:pt x="101" y="79"/>
                      <a:pt x="101" y="81"/>
                      <a:pt x="101" y="84"/>
                    </a:cubicBezTo>
                    <a:cubicBezTo>
                      <a:pt x="99" y="83"/>
                      <a:pt x="97" y="83"/>
                      <a:pt x="95" y="83"/>
                    </a:cubicBezTo>
                    <a:cubicBezTo>
                      <a:pt x="95" y="78"/>
                      <a:pt x="95" y="73"/>
                      <a:pt x="95" y="68"/>
                    </a:cubicBezTo>
                    <a:cubicBezTo>
                      <a:pt x="95" y="63"/>
                      <a:pt x="95" y="58"/>
                      <a:pt x="95" y="53"/>
                    </a:cubicBezTo>
                    <a:cubicBezTo>
                      <a:pt x="95" y="40"/>
                      <a:pt x="95" y="27"/>
                      <a:pt x="95" y="14"/>
                    </a:cubicBezTo>
                    <a:cubicBezTo>
                      <a:pt x="95" y="13"/>
                      <a:pt x="95" y="12"/>
                      <a:pt x="95" y="10"/>
                    </a:cubicBezTo>
                    <a:cubicBezTo>
                      <a:pt x="94" y="8"/>
                      <a:pt x="91" y="7"/>
                      <a:pt x="89" y="9"/>
                    </a:cubicBezTo>
                    <a:cubicBezTo>
                      <a:pt x="88" y="10"/>
                      <a:pt x="88" y="12"/>
                      <a:pt x="88" y="14"/>
                    </a:cubicBezTo>
                    <a:cubicBezTo>
                      <a:pt x="88" y="24"/>
                      <a:pt x="88" y="34"/>
                      <a:pt x="88" y="44"/>
                    </a:cubicBezTo>
                    <a:cubicBezTo>
                      <a:pt x="88" y="51"/>
                      <a:pt x="88" y="57"/>
                      <a:pt x="88" y="64"/>
                    </a:cubicBezTo>
                    <a:cubicBezTo>
                      <a:pt x="88" y="70"/>
                      <a:pt x="88" y="76"/>
                      <a:pt x="88" y="81"/>
                    </a:cubicBezTo>
                    <a:cubicBezTo>
                      <a:pt x="88" y="83"/>
                      <a:pt x="88" y="84"/>
                      <a:pt x="88" y="85"/>
                    </a:cubicBezTo>
                    <a:cubicBezTo>
                      <a:pt x="88" y="86"/>
                      <a:pt x="87" y="86"/>
                      <a:pt x="87" y="87"/>
                    </a:cubicBezTo>
                    <a:cubicBezTo>
                      <a:pt x="85" y="86"/>
                      <a:pt x="83" y="85"/>
                      <a:pt x="82" y="84"/>
                    </a:cubicBezTo>
                    <a:cubicBezTo>
                      <a:pt x="82" y="72"/>
                      <a:pt x="82" y="15"/>
                      <a:pt x="82" y="5"/>
                    </a:cubicBezTo>
                    <a:cubicBezTo>
                      <a:pt x="82" y="4"/>
                      <a:pt x="81" y="2"/>
                      <a:pt x="80" y="1"/>
                    </a:cubicBezTo>
                    <a:cubicBezTo>
                      <a:pt x="78" y="0"/>
                      <a:pt x="75" y="2"/>
                      <a:pt x="75" y="4"/>
                    </a:cubicBezTo>
                    <a:cubicBezTo>
                      <a:pt x="75" y="14"/>
                      <a:pt x="75" y="69"/>
                      <a:pt x="75" y="81"/>
                    </a:cubicBezTo>
                    <a:cubicBezTo>
                      <a:pt x="73" y="79"/>
                      <a:pt x="71" y="78"/>
                      <a:pt x="68" y="77"/>
                    </a:cubicBezTo>
                    <a:cubicBezTo>
                      <a:pt x="68" y="75"/>
                      <a:pt x="68" y="74"/>
                      <a:pt x="68" y="72"/>
                    </a:cubicBezTo>
                    <a:cubicBezTo>
                      <a:pt x="68" y="67"/>
                      <a:pt x="68" y="62"/>
                      <a:pt x="68" y="57"/>
                    </a:cubicBezTo>
                    <a:cubicBezTo>
                      <a:pt x="68" y="53"/>
                      <a:pt x="68" y="49"/>
                      <a:pt x="68" y="45"/>
                    </a:cubicBezTo>
                    <a:cubicBezTo>
                      <a:pt x="69" y="41"/>
                      <a:pt x="68" y="38"/>
                      <a:pt x="68" y="35"/>
                    </a:cubicBezTo>
                    <a:cubicBezTo>
                      <a:pt x="68" y="27"/>
                      <a:pt x="68" y="19"/>
                      <a:pt x="68" y="12"/>
                    </a:cubicBezTo>
                    <a:cubicBezTo>
                      <a:pt x="69" y="10"/>
                      <a:pt x="67" y="9"/>
                      <a:pt x="65" y="9"/>
                    </a:cubicBezTo>
                    <a:cubicBezTo>
                      <a:pt x="63" y="9"/>
                      <a:pt x="62" y="11"/>
                      <a:pt x="62" y="13"/>
                    </a:cubicBezTo>
                    <a:cubicBezTo>
                      <a:pt x="62" y="20"/>
                      <a:pt x="62" y="28"/>
                      <a:pt x="62" y="36"/>
                    </a:cubicBezTo>
                    <a:cubicBezTo>
                      <a:pt x="62" y="40"/>
                      <a:pt x="62" y="44"/>
                      <a:pt x="62" y="48"/>
                    </a:cubicBezTo>
                    <a:cubicBezTo>
                      <a:pt x="62" y="51"/>
                      <a:pt x="62" y="54"/>
                      <a:pt x="62" y="58"/>
                    </a:cubicBezTo>
                    <a:cubicBezTo>
                      <a:pt x="62" y="59"/>
                      <a:pt x="62" y="61"/>
                      <a:pt x="62" y="62"/>
                    </a:cubicBezTo>
                    <a:cubicBezTo>
                      <a:pt x="60" y="61"/>
                      <a:pt x="58" y="59"/>
                      <a:pt x="55" y="59"/>
                    </a:cubicBezTo>
                    <a:cubicBezTo>
                      <a:pt x="55" y="55"/>
                      <a:pt x="55" y="52"/>
                      <a:pt x="55" y="49"/>
                    </a:cubicBezTo>
                    <a:cubicBezTo>
                      <a:pt x="55" y="45"/>
                      <a:pt x="55" y="41"/>
                      <a:pt x="55" y="37"/>
                    </a:cubicBezTo>
                    <a:cubicBezTo>
                      <a:pt x="55" y="32"/>
                      <a:pt x="55" y="26"/>
                      <a:pt x="55" y="21"/>
                    </a:cubicBezTo>
                    <a:cubicBezTo>
                      <a:pt x="55" y="20"/>
                      <a:pt x="55" y="18"/>
                      <a:pt x="54" y="17"/>
                    </a:cubicBezTo>
                    <a:cubicBezTo>
                      <a:pt x="53" y="15"/>
                      <a:pt x="49" y="16"/>
                      <a:pt x="49" y="19"/>
                    </a:cubicBezTo>
                    <a:cubicBezTo>
                      <a:pt x="49" y="24"/>
                      <a:pt x="49" y="29"/>
                      <a:pt x="49" y="35"/>
                    </a:cubicBezTo>
                    <a:cubicBezTo>
                      <a:pt x="49" y="38"/>
                      <a:pt x="49" y="42"/>
                      <a:pt x="49" y="46"/>
                    </a:cubicBezTo>
                    <a:cubicBezTo>
                      <a:pt x="49" y="49"/>
                      <a:pt x="49" y="53"/>
                      <a:pt x="49" y="57"/>
                    </a:cubicBezTo>
                    <a:cubicBezTo>
                      <a:pt x="49" y="57"/>
                      <a:pt x="49" y="58"/>
                      <a:pt x="49" y="59"/>
                    </a:cubicBezTo>
                    <a:cubicBezTo>
                      <a:pt x="46" y="60"/>
                      <a:pt x="44" y="62"/>
                      <a:pt x="42" y="64"/>
                    </a:cubicBezTo>
                    <a:cubicBezTo>
                      <a:pt x="42" y="57"/>
                      <a:pt x="42" y="51"/>
                      <a:pt x="42" y="45"/>
                    </a:cubicBezTo>
                    <a:cubicBezTo>
                      <a:pt x="42" y="39"/>
                      <a:pt x="42" y="33"/>
                      <a:pt x="42" y="27"/>
                    </a:cubicBezTo>
                    <a:cubicBezTo>
                      <a:pt x="42" y="25"/>
                      <a:pt x="40" y="23"/>
                      <a:pt x="38" y="24"/>
                    </a:cubicBezTo>
                    <a:cubicBezTo>
                      <a:pt x="37" y="24"/>
                      <a:pt x="35" y="26"/>
                      <a:pt x="36" y="27"/>
                    </a:cubicBezTo>
                    <a:cubicBezTo>
                      <a:pt x="36" y="36"/>
                      <a:pt x="35" y="44"/>
                      <a:pt x="36" y="52"/>
                    </a:cubicBezTo>
                    <a:cubicBezTo>
                      <a:pt x="35" y="62"/>
                      <a:pt x="36" y="73"/>
                      <a:pt x="36" y="84"/>
                    </a:cubicBezTo>
                    <a:cubicBezTo>
                      <a:pt x="35" y="84"/>
                      <a:pt x="34" y="85"/>
                      <a:pt x="34" y="85"/>
                    </a:cubicBezTo>
                    <a:cubicBezTo>
                      <a:pt x="32" y="87"/>
                      <a:pt x="31" y="88"/>
                      <a:pt x="30" y="89"/>
                    </a:cubicBezTo>
                    <a:cubicBezTo>
                      <a:pt x="29" y="89"/>
                      <a:pt x="29" y="47"/>
                      <a:pt x="29" y="43"/>
                    </a:cubicBezTo>
                    <a:cubicBezTo>
                      <a:pt x="29" y="40"/>
                      <a:pt x="29" y="37"/>
                      <a:pt x="29" y="34"/>
                    </a:cubicBezTo>
                    <a:cubicBezTo>
                      <a:pt x="28" y="31"/>
                      <a:pt x="24" y="31"/>
                      <a:pt x="23" y="33"/>
                    </a:cubicBezTo>
                    <a:cubicBezTo>
                      <a:pt x="22" y="41"/>
                      <a:pt x="23" y="48"/>
                      <a:pt x="23" y="56"/>
                    </a:cubicBezTo>
                    <a:cubicBezTo>
                      <a:pt x="23" y="63"/>
                      <a:pt x="22" y="70"/>
                      <a:pt x="23" y="77"/>
                    </a:cubicBezTo>
                    <a:cubicBezTo>
                      <a:pt x="22" y="83"/>
                      <a:pt x="23" y="89"/>
                      <a:pt x="22" y="95"/>
                    </a:cubicBezTo>
                    <a:cubicBezTo>
                      <a:pt x="21" y="97"/>
                      <a:pt x="20" y="98"/>
                      <a:pt x="19" y="99"/>
                    </a:cubicBezTo>
                    <a:cubicBezTo>
                      <a:pt x="18" y="98"/>
                      <a:pt x="16" y="98"/>
                      <a:pt x="15" y="97"/>
                    </a:cubicBezTo>
                    <a:cubicBezTo>
                      <a:pt x="15" y="91"/>
                      <a:pt x="15" y="85"/>
                      <a:pt x="15" y="79"/>
                    </a:cubicBezTo>
                    <a:cubicBezTo>
                      <a:pt x="15" y="73"/>
                      <a:pt x="15" y="67"/>
                      <a:pt x="15" y="61"/>
                    </a:cubicBezTo>
                    <a:cubicBezTo>
                      <a:pt x="15" y="55"/>
                      <a:pt x="15" y="49"/>
                      <a:pt x="15" y="42"/>
                    </a:cubicBezTo>
                    <a:cubicBezTo>
                      <a:pt x="15" y="41"/>
                      <a:pt x="14" y="40"/>
                      <a:pt x="13" y="39"/>
                    </a:cubicBezTo>
                    <a:cubicBezTo>
                      <a:pt x="11" y="38"/>
                      <a:pt x="8" y="40"/>
                      <a:pt x="9" y="42"/>
                    </a:cubicBezTo>
                    <a:cubicBezTo>
                      <a:pt x="9" y="47"/>
                      <a:pt x="8" y="51"/>
                      <a:pt x="9" y="55"/>
                    </a:cubicBezTo>
                    <a:cubicBezTo>
                      <a:pt x="8" y="62"/>
                      <a:pt x="9" y="70"/>
                      <a:pt x="8" y="77"/>
                    </a:cubicBezTo>
                    <a:cubicBezTo>
                      <a:pt x="9" y="81"/>
                      <a:pt x="8" y="86"/>
                      <a:pt x="9" y="90"/>
                    </a:cubicBezTo>
                    <a:cubicBezTo>
                      <a:pt x="8" y="92"/>
                      <a:pt x="9" y="95"/>
                      <a:pt x="9" y="97"/>
                    </a:cubicBezTo>
                    <a:cubicBezTo>
                      <a:pt x="5" y="99"/>
                      <a:pt x="1" y="102"/>
                      <a:pt x="0" y="106"/>
                    </a:cubicBezTo>
                    <a:cubicBezTo>
                      <a:pt x="0" y="107"/>
                      <a:pt x="0" y="108"/>
                      <a:pt x="0" y="109"/>
                    </a:cubicBezTo>
                    <a:cubicBezTo>
                      <a:pt x="0" y="115"/>
                      <a:pt x="4" y="120"/>
                      <a:pt x="9" y="121"/>
                    </a:cubicBezTo>
                    <a:cubicBezTo>
                      <a:pt x="14" y="122"/>
                      <a:pt x="19" y="121"/>
                      <a:pt x="22" y="117"/>
                    </a:cubicBezTo>
                    <a:cubicBezTo>
                      <a:pt x="24" y="115"/>
                      <a:pt x="25" y="112"/>
                      <a:pt x="25" y="108"/>
                    </a:cubicBezTo>
                    <a:cubicBezTo>
                      <a:pt x="25" y="106"/>
                      <a:pt x="24" y="104"/>
                      <a:pt x="23" y="102"/>
                    </a:cubicBezTo>
                    <a:cubicBezTo>
                      <a:pt x="25" y="101"/>
                      <a:pt x="27" y="99"/>
                      <a:pt x="29" y="97"/>
                    </a:cubicBezTo>
                    <a:cubicBezTo>
                      <a:pt x="32" y="94"/>
                      <a:pt x="36" y="91"/>
                      <a:pt x="40" y="87"/>
                    </a:cubicBezTo>
                    <a:cubicBezTo>
                      <a:pt x="42" y="85"/>
                      <a:pt x="44" y="83"/>
                      <a:pt x="46" y="81"/>
                    </a:cubicBezTo>
                    <a:cubicBezTo>
                      <a:pt x="51" y="84"/>
                      <a:pt x="58" y="83"/>
                      <a:pt x="62" y="79"/>
                    </a:cubicBezTo>
                    <a:cubicBezTo>
                      <a:pt x="65" y="81"/>
                      <a:pt x="68" y="83"/>
                      <a:pt x="71" y="84"/>
                    </a:cubicBezTo>
                    <a:cubicBezTo>
                      <a:pt x="75" y="86"/>
                      <a:pt x="78" y="88"/>
                      <a:pt x="82" y="90"/>
                    </a:cubicBezTo>
                    <a:cubicBezTo>
                      <a:pt x="83" y="91"/>
                      <a:pt x="84" y="92"/>
                      <a:pt x="84" y="93"/>
                    </a:cubicBezTo>
                    <a:cubicBezTo>
                      <a:pt x="83" y="97"/>
                      <a:pt x="85" y="102"/>
                      <a:pt x="88" y="105"/>
                    </a:cubicBezTo>
                    <a:cubicBezTo>
                      <a:pt x="93" y="109"/>
                      <a:pt x="102" y="108"/>
                      <a:pt x="106" y="103"/>
                    </a:cubicBezTo>
                    <a:cubicBezTo>
                      <a:pt x="108" y="101"/>
                      <a:pt x="108" y="98"/>
                      <a:pt x="108" y="95"/>
                    </a:cubicBezTo>
                    <a:cubicBezTo>
                      <a:pt x="108" y="93"/>
                      <a:pt x="108" y="91"/>
                      <a:pt x="107" y="89"/>
                    </a:cubicBezTo>
                    <a:cubicBezTo>
                      <a:pt x="108" y="88"/>
                      <a:pt x="108" y="88"/>
                      <a:pt x="109" y="87"/>
                    </a:cubicBezTo>
                    <a:cubicBezTo>
                      <a:pt x="112" y="84"/>
                      <a:pt x="115" y="82"/>
                      <a:pt x="118" y="79"/>
                    </a:cubicBezTo>
                    <a:cubicBezTo>
                      <a:pt x="120" y="76"/>
                      <a:pt x="123" y="73"/>
                      <a:pt x="126" y="71"/>
                    </a:cubicBezTo>
                    <a:cubicBezTo>
                      <a:pt x="129" y="68"/>
                      <a:pt x="132" y="65"/>
                      <a:pt x="136" y="62"/>
                    </a:cubicBezTo>
                    <a:cubicBezTo>
                      <a:pt x="138" y="63"/>
                      <a:pt x="140" y="64"/>
                      <a:pt x="143" y="64"/>
                    </a:cubicBezTo>
                    <a:cubicBezTo>
                      <a:pt x="152" y="65"/>
                      <a:pt x="157" y="55"/>
                      <a:pt x="154" y="46"/>
                    </a:cubicBezTo>
                    <a:close/>
                    <a:moveTo>
                      <a:pt x="17" y="115"/>
                    </a:moveTo>
                    <a:cubicBezTo>
                      <a:pt x="14" y="117"/>
                      <a:pt x="9" y="116"/>
                      <a:pt x="7" y="113"/>
                    </a:cubicBezTo>
                    <a:cubicBezTo>
                      <a:pt x="5" y="112"/>
                      <a:pt x="5" y="109"/>
                      <a:pt x="5" y="107"/>
                    </a:cubicBezTo>
                    <a:cubicBezTo>
                      <a:pt x="7" y="105"/>
                      <a:pt x="9" y="102"/>
                      <a:pt x="12" y="102"/>
                    </a:cubicBezTo>
                    <a:cubicBezTo>
                      <a:pt x="15" y="102"/>
                      <a:pt x="19" y="104"/>
                      <a:pt x="20" y="108"/>
                    </a:cubicBezTo>
                    <a:cubicBezTo>
                      <a:pt x="20" y="110"/>
                      <a:pt x="19" y="113"/>
                      <a:pt x="17" y="115"/>
                    </a:cubicBezTo>
                    <a:close/>
                    <a:moveTo>
                      <a:pt x="53" y="78"/>
                    </a:moveTo>
                    <a:cubicBezTo>
                      <a:pt x="48" y="78"/>
                      <a:pt x="44" y="73"/>
                      <a:pt x="46" y="68"/>
                    </a:cubicBezTo>
                    <a:cubicBezTo>
                      <a:pt x="47" y="66"/>
                      <a:pt x="49" y="64"/>
                      <a:pt x="51" y="64"/>
                    </a:cubicBezTo>
                    <a:cubicBezTo>
                      <a:pt x="55" y="63"/>
                      <a:pt x="58" y="65"/>
                      <a:pt x="59" y="68"/>
                    </a:cubicBezTo>
                    <a:cubicBezTo>
                      <a:pt x="60" y="69"/>
                      <a:pt x="60" y="71"/>
                      <a:pt x="59" y="73"/>
                    </a:cubicBezTo>
                    <a:cubicBezTo>
                      <a:pt x="58" y="75"/>
                      <a:pt x="56" y="78"/>
                      <a:pt x="53" y="78"/>
                    </a:cubicBezTo>
                    <a:close/>
                    <a:moveTo>
                      <a:pt x="96" y="102"/>
                    </a:moveTo>
                    <a:cubicBezTo>
                      <a:pt x="91" y="102"/>
                      <a:pt x="87" y="97"/>
                      <a:pt x="89" y="92"/>
                    </a:cubicBezTo>
                    <a:cubicBezTo>
                      <a:pt x="91" y="90"/>
                      <a:pt x="92" y="88"/>
                      <a:pt x="95" y="88"/>
                    </a:cubicBezTo>
                    <a:cubicBezTo>
                      <a:pt x="98" y="87"/>
                      <a:pt x="101" y="89"/>
                      <a:pt x="102" y="92"/>
                    </a:cubicBezTo>
                    <a:cubicBezTo>
                      <a:pt x="103" y="93"/>
                      <a:pt x="103" y="95"/>
                      <a:pt x="103" y="97"/>
                    </a:cubicBezTo>
                    <a:cubicBezTo>
                      <a:pt x="102" y="100"/>
                      <a:pt x="99" y="103"/>
                      <a:pt x="96" y="102"/>
                    </a:cubicBezTo>
                    <a:close/>
                    <a:moveTo>
                      <a:pt x="144" y="59"/>
                    </a:moveTo>
                    <a:cubicBezTo>
                      <a:pt x="141" y="59"/>
                      <a:pt x="138" y="57"/>
                      <a:pt x="136" y="54"/>
                    </a:cubicBezTo>
                    <a:cubicBezTo>
                      <a:pt x="135" y="51"/>
                      <a:pt x="136" y="48"/>
                      <a:pt x="138" y="46"/>
                    </a:cubicBezTo>
                    <a:cubicBezTo>
                      <a:pt x="140" y="45"/>
                      <a:pt x="142" y="44"/>
                      <a:pt x="144" y="44"/>
                    </a:cubicBezTo>
                    <a:cubicBezTo>
                      <a:pt x="146" y="45"/>
                      <a:pt x="148" y="47"/>
                      <a:pt x="149" y="48"/>
                    </a:cubicBezTo>
                    <a:cubicBezTo>
                      <a:pt x="150" y="50"/>
                      <a:pt x="150" y="53"/>
                      <a:pt x="149" y="55"/>
                    </a:cubicBezTo>
                    <a:cubicBezTo>
                      <a:pt x="148" y="57"/>
                      <a:pt x="146" y="58"/>
                      <a:pt x="144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Freeform 174"/>
              <p:cNvSpPr>
                <a:spLocks/>
              </p:cNvSpPr>
              <p:nvPr userDrawn="1"/>
            </p:nvSpPr>
            <p:spPr bwMode="auto">
              <a:xfrm>
                <a:off x="2824163" y="-928688"/>
                <a:ext cx="465138" cy="338138"/>
              </a:xfrm>
              <a:custGeom>
                <a:avLst/>
                <a:gdLst>
                  <a:gd name="T0" fmla="*/ 115 w 124"/>
                  <a:gd name="T1" fmla="*/ 0 h 90"/>
                  <a:gd name="T2" fmla="*/ 91 w 124"/>
                  <a:gd name="T3" fmla="*/ 23 h 90"/>
                  <a:gd name="T4" fmla="*/ 90 w 124"/>
                  <a:gd name="T5" fmla="*/ 33 h 90"/>
                  <a:gd name="T6" fmla="*/ 79 w 124"/>
                  <a:gd name="T7" fmla="*/ 44 h 90"/>
                  <a:gd name="T8" fmla="*/ 63 w 124"/>
                  <a:gd name="T9" fmla="*/ 39 h 90"/>
                  <a:gd name="T10" fmla="*/ 58 w 124"/>
                  <a:gd name="T11" fmla="*/ 28 h 90"/>
                  <a:gd name="T12" fmla="*/ 41 w 124"/>
                  <a:gd name="T13" fmla="*/ 18 h 90"/>
                  <a:gd name="T14" fmla="*/ 25 w 124"/>
                  <a:gd name="T15" fmla="*/ 20 h 90"/>
                  <a:gd name="T16" fmla="*/ 7 w 124"/>
                  <a:gd name="T17" fmla="*/ 36 h 90"/>
                  <a:gd name="T18" fmla="*/ 7 w 124"/>
                  <a:gd name="T19" fmla="*/ 48 h 90"/>
                  <a:gd name="T20" fmla="*/ 0 w 124"/>
                  <a:gd name="T21" fmla="*/ 57 h 90"/>
                  <a:gd name="T22" fmla="*/ 57 w 124"/>
                  <a:gd name="T23" fmla="*/ 90 h 90"/>
                  <a:gd name="T24" fmla="*/ 124 w 124"/>
                  <a:gd name="T25" fmla="*/ 51 h 90"/>
                  <a:gd name="T26" fmla="*/ 124 w 124"/>
                  <a:gd name="T27" fmla="*/ 1 h 90"/>
                  <a:gd name="T28" fmla="*/ 115 w 124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90">
                    <a:moveTo>
                      <a:pt x="115" y="0"/>
                    </a:moveTo>
                    <a:cubicBezTo>
                      <a:pt x="107" y="8"/>
                      <a:pt x="99" y="15"/>
                      <a:pt x="91" y="23"/>
                    </a:cubicBezTo>
                    <a:cubicBezTo>
                      <a:pt x="91" y="27"/>
                      <a:pt x="92" y="30"/>
                      <a:pt x="90" y="33"/>
                    </a:cubicBezTo>
                    <a:cubicBezTo>
                      <a:pt x="88" y="38"/>
                      <a:pt x="84" y="42"/>
                      <a:pt x="79" y="44"/>
                    </a:cubicBezTo>
                    <a:cubicBezTo>
                      <a:pt x="73" y="45"/>
                      <a:pt x="67" y="44"/>
                      <a:pt x="63" y="39"/>
                    </a:cubicBezTo>
                    <a:cubicBezTo>
                      <a:pt x="60" y="37"/>
                      <a:pt x="58" y="32"/>
                      <a:pt x="58" y="28"/>
                    </a:cubicBezTo>
                    <a:cubicBezTo>
                      <a:pt x="52" y="25"/>
                      <a:pt x="46" y="21"/>
                      <a:pt x="41" y="18"/>
                    </a:cubicBezTo>
                    <a:cubicBezTo>
                      <a:pt x="36" y="21"/>
                      <a:pt x="30" y="22"/>
                      <a:pt x="25" y="20"/>
                    </a:cubicBezTo>
                    <a:cubicBezTo>
                      <a:pt x="19" y="26"/>
                      <a:pt x="13" y="31"/>
                      <a:pt x="7" y="36"/>
                    </a:cubicBezTo>
                    <a:cubicBezTo>
                      <a:pt x="8" y="40"/>
                      <a:pt x="8" y="44"/>
                      <a:pt x="7" y="48"/>
                    </a:cubicBezTo>
                    <a:cubicBezTo>
                      <a:pt x="6" y="51"/>
                      <a:pt x="3" y="54"/>
                      <a:pt x="0" y="57"/>
                    </a:cubicBezTo>
                    <a:cubicBezTo>
                      <a:pt x="19" y="68"/>
                      <a:pt x="38" y="79"/>
                      <a:pt x="57" y="90"/>
                    </a:cubicBezTo>
                    <a:cubicBezTo>
                      <a:pt x="79" y="77"/>
                      <a:pt x="101" y="64"/>
                      <a:pt x="124" y="51"/>
                    </a:cubicBezTo>
                    <a:cubicBezTo>
                      <a:pt x="124" y="35"/>
                      <a:pt x="124" y="18"/>
                      <a:pt x="124" y="1"/>
                    </a:cubicBezTo>
                    <a:cubicBezTo>
                      <a:pt x="121" y="1"/>
                      <a:pt x="118" y="1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 userDrawn="1"/>
          </p:nvGrpSpPr>
          <p:grpSpPr>
            <a:xfrm>
              <a:off x="6888098" y="1238106"/>
              <a:ext cx="366146" cy="392234"/>
              <a:chOff x="2216151" y="-1108076"/>
              <a:chExt cx="623887" cy="668338"/>
            </a:xfrm>
          </p:grpSpPr>
          <p:sp>
            <p:nvSpPr>
              <p:cNvPr id="654" name="Freeform 179"/>
              <p:cNvSpPr>
                <a:spLocks/>
              </p:cNvSpPr>
              <p:nvPr userDrawn="1"/>
            </p:nvSpPr>
            <p:spPr bwMode="auto">
              <a:xfrm>
                <a:off x="2617788" y="-1108076"/>
                <a:ext cx="222250" cy="263525"/>
              </a:xfrm>
              <a:custGeom>
                <a:avLst/>
                <a:gdLst>
                  <a:gd name="T0" fmla="*/ 58 w 59"/>
                  <a:gd name="T1" fmla="*/ 18 h 70"/>
                  <a:gd name="T2" fmla="*/ 51 w 59"/>
                  <a:gd name="T3" fmla="*/ 7 h 70"/>
                  <a:gd name="T4" fmla="*/ 34 w 59"/>
                  <a:gd name="T5" fmla="*/ 1 h 70"/>
                  <a:gd name="T6" fmla="*/ 20 w 59"/>
                  <a:gd name="T7" fmla="*/ 9 h 70"/>
                  <a:gd name="T8" fmla="*/ 16 w 59"/>
                  <a:gd name="T9" fmla="*/ 28 h 70"/>
                  <a:gd name="T10" fmla="*/ 15 w 59"/>
                  <a:gd name="T11" fmla="*/ 39 h 70"/>
                  <a:gd name="T12" fmla="*/ 4 w 59"/>
                  <a:gd name="T13" fmla="*/ 56 h 70"/>
                  <a:gd name="T14" fmla="*/ 0 w 59"/>
                  <a:gd name="T15" fmla="*/ 61 h 70"/>
                  <a:gd name="T16" fmla="*/ 13 w 59"/>
                  <a:gd name="T17" fmla="*/ 70 h 70"/>
                  <a:gd name="T18" fmla="*/ 25 w 59"/>
                  <a:gd name="T19" fmla="*/ 52 h 70"/>
                  <a:gd name="T20" fmla="*/ 39 w 59"/>
                  <a:gd name="T21" fmla="*/ 43 h 70"/>
                  <a:gd name="T22" fmla="*/ 51 w 59"/>
                  <a:gd name="T23" fmla="*/ 38 h 70"/>
                  <a:gd name="T24" fmla="*/ 52 w 59"/>
                  <a:gd name="T25" fmla="*/ 37 h 70"/>
                  <a:gd name="T26" fmla="*/ 53 w 59"/>
                  <a:gd name="T27" fmla="*/ 36 h 70"/>
                  <a:gd name="T28" fmla="*/ 58 w 59"/>
                  <a:gd name="T2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70">
                    <a:moveTo>
                      <a:pt x="58" y="18"/>
                    </a:moveTo>
                    <a:cubicBezTo>
                      <a:pt x="57" y="14"/>
                      <a:pt x="55" y="10"/>
                      <a:pt x="51" y="7"/>
                    </a:cubicBezTo>
                    <a:cubicBezTo>
                      <a:pt x="47" y="2"/>
                      <a:pt x="40" y="0"/>
                      <a:pt x="34" y="1"/>
                    </a:cubicBezTo>
                    <a:cubicBezTo>
                      <a:pt x="29" y="2"/>
                      <a:pt x="24" y="5"/>
                      <a:pt x="20" y="9"/>
                    </a:cubicBezTo>
                    <a:cubicBezTo>
                      <a:pt x="16" y="14"/>
                      <a:pt x="14" y="21"/>
                      <a:pt x="16" y="28"/>
                    </a:cubicBezTo>
                    <a:cubicBezTo>
                      <a:pt x="17" y="31"/>
                      <a:pt x="17" y="36"/>
                      <a:pt x="15" y="39"/>
                    </a:cubicBezTo>
                    <a:cubicBezTo>
                      <a:pt x="12" y="46"/>
                      <a:pt x="8" y="51"/>
                      <a:pt x="4" y="56"/>
                    </a:cubicBezTo>
                    <a:cubicBezTo>
                      <a:pt x="2" y="58"/>
                      <a:pt x="1" y="59"/>
                      <a:pt x="0" y="61"/>
                    </a:cubicBezTo>
                    <a:cubicBezTo>
                      <a:pt x="5" y="62"/>
                      <a:pt x="10" y="66"/>
                      <a:pt x="13" y="70"/>
                    </a:cubicBezTo>
                    <a:cubicBezTo>
                      <a:pt x="17" y="64"/>
                      <a:pt x="20" y="57"/>
                      <a:pt x="25" y="52"/>
                    </a:cubicBezTo>
                    <a:cubicBezTo>
                      <a:pt x="28" y="48"/>
                      <a:pt x="33" y="44"/>
                      <a:pt x="39" y="43"/>
                    </a:cubicBezTo>
                    <a:cubicBezTo>
                      <a:pt x="43" y="43"/>
                      <a:pt x="48" y="41"/>
                      <a:pt x="51" y="38"/>
                    </a:cubicBezTo>
                    <a:cubicBezTo>
                      <a:pt x="51" y="38"/>
                      <a:pt x="52" y="37"/>
                      <a:pt x="52" y="37"/>
                    </a:cubicBezTo>
                    <a:cubicBezTo>
                      <a:pt x="52" y="37"/>
                      <a:pt x="53" y="36"/>
                      <a:pt x="53" y="36"/>
                    </a:cubicBezTo>
                    <a:cubicBezTo>
                      <a:pt x="57" y="31"/>
                      <a:pt x="59" y="25"/>
                      <a:pt x="5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180"/>
              <p:cNvSpPr>
                <a:spLocks/>
              </p:cNvSpPr>
              <p:nvPr userDrawn="1"/>
            </p:nvSpPr>
            <p:spPr bwMode="auto">
              <a:xfrm>
                <a:off x="2216151" y="-896938"/>
                <a:ext cx="285750" cy="163513"/>
              </a:xfrm>
              <a:custGeom>
                <a:avLst/>
                <a:gdLst>
                  <a:gd name="T0" fmla="*/ 52 w 76"/>
                  <a:gd name="T1" fmla="*/ 18 h 44"/>
                  <a:gd name="T2" fmla="*/ 39 w 76"/>
                  <a:gd name="T3" fmla="*/ 10 h 44"/>
                  <a:gd name="T4" fmla="*/ 17 w 76"/>
                  <a:gd name="T5" fmla="*/ 2 h 44"/>
                  <a:gd name="T6" fmla="*/ 3 w 76"/>
                  <a:gd name="T7" fmla="*/ 14 h 44"/>
                  <a:gd name="T8" fmla="*/ 3 w 76"/>
                  <a:gd name="T9" fmla="*/ 33 h 44"/>
                  <a:gd name="T10" fmla="*/ 17 w 76"/>
                  <a:gd name="T11" fmla="*/ 44 h 44"/>
                  <a:gd name="T12" fmla="*/ 23 w 76"/>
                  <a:gd name="T13" fmla="*/ 44 h 44"/>
                  <a:gd name="T14" fmla="*/ 37 w 76"/>
                  <a:gd name="T15" fmla="*/ 38 h 44"/>
                  <a:gd name="T16" fmla="*/ 51 w 76"/>
                  <a:gd name="T17" fmla="*/ 33 h 44"/>
                  <a:gd name="T18" fmla="*/ 74 w 76"/>
                  <a:gd name="T19" fmla="*/ 36 h 44"/>
                  <a:gd name="T20" fmla="*/ 76 w 76"/>
                  <a:gd name="T21" fmla="*/ 19 h 44"/>
                  <a:gd name="T22" fmla="*/ 52 w 76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4">
                    <a:moveTo>
                      <a:pt x="52" y="18"/>
                    </a:moveTo>
                    <a:cubicBezTo>
                      <a:pt x="47" y="17"/>
                      <a:pt x="42" y="15"/>
                      <a:pt x="39" y="10"/>
                    </a:cubicBezTo>
                    <a:cubicBezTo>
                      <a:pt x="34" y="3"/>
                      <a:pt x="25" y="0"/>
                      <a:pt x="17" y="2"/>
                    </a:cubicBezTo>
                    <a:cubicBezTo>
                      <a:pt x="11" y="4"/>
                      <a:pt x="6" y="8"/>
                      <a:pt x="3" y="14"/>
                    </a:cubicBezTo>
                    <a:cubicBezTo>
                      <a:pt x="0" y="20"/>
                      <a:pt x="0" y="27"/>
                      <a:pt x="3" y="33"/>
                    </a:cubicBezTo>
                    <a:cubicBezTo>
                      <a:pt x="6" y="38"/>
                      <a:pt x="11" y="42"/>
                      <a:pt x="17" y="44"/>
                    </a:cubicBezTo>
                    <a:cubicBezTo>
                      <a:pt x="18" y="44"/>
                      <a:pt x="22" y="44"/>
                      <a:pt x="23" y="44"/>
                    </a:cubicBezTo>
                    <a:cubicBezTo>
                      <a:pt x="28" y="44"/>
                      <a:pt x="33" y="42"/>
                      <a:pt x="37" y="38"/>
                    </a:cubicBezTo>
                    <a:cubicBezTo>
                      <a:pt x="41" y="34"/>
                      <a:pt x="46" y="33"/>
                      <a:pt x="51" y="33"/>
                    </a:cubicBezTo>
                    <a:cubicBezTo>
                      <a:pt x="59" y="33"/>
                      <a:pt x="67" y="34"/>
                      <a:pt x="74" y="36"/>
                    </a:cubicBezTo>
                    <a:cubicBezTo>
                      <a:pt x="73" y="30"/>
                      <a:pt x="73" y="24"/>
                      <a:pt x="76" y="19"/>
                    </a:cubicBezTo>
                    <a:cubicBezTo>
                      <a:pt x="68" y="20"/>
                      <a:pt x="60" y="20"/>
                      <a:pt x="5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181"/>
              <p:cNvSpPr>
                <a:spLocks/>
              </p:cNvSpPr>
              <p:nvPr userDrawn="1"/>
            </p:nvSpPr>
            <p:spPr bwMode="auto">
              <a:xfrm>
                <a:off x="2509838" y="-868363"/>
                <a:ext cx="190500" cy="274638"/>
              </a:xfrm>
              <a:custGeom>
                <a:avLst/>
                <a:gdLst>
                  <a:gd name="T0" fmla="*/ 51 w 51"/>
                  <a:gd name="T1" fmla="*/ 66 h 73"/>
                  <a:gd name="T2" fmla="*/ 41 w 51"/>
                  <a:gd name="T3" fmla="*/ 45 h 73"/>
                  <a:gd name="T4" fmla="*/ 41 w 51"/>
                  <a:gd name="T5" fmla="*/ 30 h 73"/>
                  <a:gd name="T6" fmla="*/ 39 w 51"/>
                  <a:gd name="T7" fmla="*/ 9 h 73"/>
                  <a:gd name="T8" fmla="*/ 22 w 51"/>
                  <a:gd name="T9" fmla="*/ 0 h 73"/>
                  <a:gd name="T10" fmla="*/ 4 w 51"/>
                  <a:gd name="T11" fmla="*/ 9 h 73"/>
                  <a:gd name="T12" fmla="*/ 0 w 51"/>
                  <a:gd name="T13" fmla="*/ 22 h 73"/>
                  <a:gd name="T14" fmla="*/ 11 w 51"/>
                  <a:gd name="T15" fmla="*/ 40 h 73"/>
                  <a:gd name="T16" fmla="*/ 19 w 51"/>
                  <a:gd name="T17" fmla="*/ 43 h 73"/>
                  <a:gd name="T18" fmla="*/ 27 w 51"/>
                  <a:gd name="T19" fmla="*/ 51 h 73"/>
                  <a:gd name="T20" fmla="*/ 36 w 51"/>
                  <a:gd name="T21" fmla="*/ 73 h 73"/>
                  <a:gd name="T22" fmla="*/ 51 w 51"/>
                  <a:gd name="T23" fmla="*/ 6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73">
                    <a:moveTo>
                      <a:pt x="51" y="66"/>
                    </a:moveTo>
                    <a:cubicBezTo>
                      <a:pt x="47" y="59"/>
                      <a:pt x="43" y="53"/>
                      <a:pt x="41" y="45"/>
                    </a:cubicBezTo>
                    <a:cubicBezTo>
                      <a:pt x="39" y="40"/>
                      <a:pt x="39" y="35"/>
                      <a:pt x="41" y="30"/>
                    </a:cubicBezTo>
                    <a:cubicBezTo>
                      <a:pt x="44" y="23"/>
                      <a:pt x="43" y="15"/>
                      <a:pt x="39" y="9"/>
                    </a:cubicBezTo>
                    <a:cubicBezTo>
                      <a:pt x="35" y="4"/>
                      <a:pt x="29" y="1"/>
                      <a:pt x="22" y="0"/>
                    </a:cubicBezTo>
                    <a:cubicBezTo>
                      <a:pt x="15" y="0"/>
                      <a:pt x="9" y="3"/>
                      <a:pt x="4" y="9"/>
                    </a:cubicBezTo>
                    <a:cubicBezTo>
                      <a:pt x="2" y="13"/>
                      <a:pt x="0" y="17"/>
                      <a:pt x="0" y="22"/>
                    </a:cubicBezTo>
                    <a:cubicBezTo>
                      <a:pt x="0" y="30"/>
                      <a:pt x="5" y="37"/>
                      <a:pt x="11" y="40"/>
                    </a:cubicBezTo>
                    <a:cubicBezTo>
                      <a:pt x="14" y="42"/>
                      <a:pt x="16" y="42"/>
                      <a:pt x="19" y="43"/>
                    </a:cubicBezTo>
                    <a:cubicBezTo>
                      <a:pt x="22" y="45"/>
                      <a:pt x="25" y="48"/>
                      <a:pt x="27" y="51"/>
                    </a:cubicBezTo>
                    <a:cubicBezTo>
                      <a:pt x="31" y="58"/>
                      <a:pt x="34" y="66"/>
                      <a:pt x="36" y="73"/>
                    </a:cubicBezTo>
                    <a:cubicBezTo>
                      <a:pt x="40" y="69"/>
                      <a:pt x="46" y="66"/>
                      <a:pt x="51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Freeform 182"/>
              <p:cNvSpPr>
                <a:spLocks/>
              </p:cNvSpPr>
              <p:nvPr userDrawn="1"/>
            </p:nvSpPr>
            <p:spPr bwMode="auto">
              <a:xfrm>
                <a:off x="2628900" y="-604838"/>
                <a:ext cx="165100" cy="165100"/>
              </a:xfrm>
              <a:custGeom>
                <a:avLst/>
                <a:gdLst>
                  <a:gd name="T0" fmla="*/ 26 w 44"/>
                  <a:gd name="T1" fmla="*/ 1 h 44"/>
                  <a:gd name="T2" fmla="*/ 23 w 44"/>
                  <a:gd name="T3" fmla="*/ 1 h 44"/>
                  <a:gd name="T4" fmla="*/ 19 w 44"/>
                  <a:gd name="T5" fmla="*/ 1 h 44"/>
                  <a:gd name="T6" fmla="*/ 5 w 44"/>
                  <a:gd name="T7" fmla="*/ 10 h 44"/>
                  <a:gd name="T8" fmla="*/ 2 w 44"/>
                  <a:gd name="T9" fmla="*/ 29 h 44"/>
                  <a:gd name="T10" fmla="*/ 13 w 44"/>
                  <a:gd name="T11" fmla="*/ 41 h 44"/>
                  <a:gd name="T12" fmla="*/ 31 w 44"/>
                  <a:gd name="T13" fmla="*/ 41 h 44"/>
                  <a:gd name="T14" fmla="*/ 42 w 44"/>
                  <a:gd name="T15" fmla="*/ 29 h 44"/>
                  <a:gd name="T16" fmla="*/ 41 w 44"/>
                  <a:gd name="T17" fmla="*/ 12 h 44"/>
                  <a:gd name="T18" fmla="*/ 26 w 44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6" y="1"/>
                    </a:moveTo>
                    <a:cubicBezTo>
                      <a:pt x="25" y="1"/>
                      <a:pt x="24" y="1"/>
                      <a:pt x="23" y="1"/>
                    </a:cubicBezTo>
                    <a:cubicBezTo>
                      <a:pt x="22" y="0"/>
                      <a:pt x="20" y="1"/>
                      <a:pt x="19" y="1"/>
                    </a:cubicBezTo>
                    <a:cubicBezTo>
                      <a:pt x="13" y="2"/>
                      <a:pt x="8" y="5"/>
                      <a:pt x="5" y="10"/>
                    </a:cubicBezTo>
                    <a:cubicBezTo>
                      <a:pt x="1" y="16"/>
                      <a:pt x="0" y="23"/>
                      <a:pt x="2" y="29"/>
                    </a:cubicBezTo>
                    <a:cubicBezTo>
                      <a:pt x="4" y="34"/>
                      <a:pt x="8" y="38"/>
                      <a:pt x="13" y="41"/>
                    </a:cubicBezTo>
                    <a:cubicBezTo>
                      <a:pt x="18" y="44"/>
                      <a:pt x="25" y="44"/>
                      <a:pt x="31" y="41"/>
                    </a:cubicBezTo>
                    <a:cubicBezTo>
                      <a:pt x="36" y="39"/>
                      <a:pt x="40" y="35"/>
                      <a:pt x="42" y="29"/>
                    </a:cubicBezTo>
                    <a:cubicBezTo>
                      <a:pt x="44" y="24"/>
                      <a:pt x="44" y="17"/>
                      <a:pt x="41" y="12"/>
                    </a:cubicBezTo>
                    <a:cubicBezTo>
                      <a:pt x="38" y="6"/>
                      <a:pt x="32" y="2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 userDrawn="1"/>
          </p:nvGrpSpPr>
          <p:grpSpPr>
            <a:xfrm>
              <a:off x="3830887" y="-167454"/>
              <a:ext cx="5611382" cy="4568183"/>
              <a:chOff x="3830887" y="-160310"/>
              <a:chExt cx="5611382" cy="4568183"/>
            </a:xfrm>
          </p:grpSpPr>
          <p:sp>
            <p:nvSpPr>
              <p:cNvPr id="648" name="Freeform 11"/>
              <p:cNvSpPr>
                <a:spLocks/>
              </p:cNvSpPr>
              <p:nvPr userDrawn="1"/>
            </p:nvSpPr>
            <p:spPr bwMode="auto">
              <a:xfrm>
                <a:off x="4922152" y="-160310"/>
                <a:ext cx="4520117" cy="3333987"/>
              </a:xfrm>
              <a:custGeom>
                <a:avLst/>
                <a:gdLst>
                  <a:gd name="T0" fmla="*/ 76 w 2178"/>
                  <a:gd name="T1" fmla="*/ 772 h 1610"/>
                  <a:gd name="T2" fmla="*/ 129 w 2178"/>
                  <a:gd name="T3" fmla="*/ 730 h 1610"/>
                  <a:gd name="T4" fmla="*/ 206 w 2178"/>
                  <a:gd name="T5" fmla="*/ 659 h 1610"/>
                  <a:gd name="T6" fmla="*/ 324 w 2178"/>
                  <a:gd name="T7" fmla="*/ 583 h 1610"/>
                  <a:gd name="T8" fmla="*/ 503 w 2178"/>
                  <a:gd name="T9" fmla="*/ 512 h 1610"/>
                  <a:gd name="T10" fmla="*/ 581 w 2178"/>
                  <a:gd name="T11" fmla="*/ 436 h 1610"/>
                  <a:gd name="T12" fmla="*/ 662 w 2178"/>
                  <a:gd name="T13" fmla="*/ 400 h 1610"/>
                  <a:gd name="T14" fmla="*/ 736 w 2178"/>
                  <a:gd name="T15" fmla="*/ 364 h 1610"/>
                  <a:gd name="T16" fmla="*/ 809 w 2178"/>
                  <a:gd name="T17" fmla="*/ 327 h 1610"/>
                  <a:gd name="T18" fmla="*/ 945 w 2178"/>
                  <a:gd name="T19" fmla="*/ 327 h 1610"/>
                  <a:gd name="T20" fmla="*/ 1061 w 2178"/>
                  <a:gd name="T21" fmla="*/ 291 h 1610"/>
                  <a:gd name="T22" fmla="*/ 1172 w 2178"/>
                  <a:gd name="T23" fmla="*/ 180 h 1610"/>
                  <a:gd name="T24" fmla="*/ 1273 w 2178"/>
                  <a:gd name="T25" fmla="*/ 144 h 1610"/>
                  <a:gd name="T26" fmla="*/ 1404 w 2178"/>
                  <a:gd name="T27" fmla="*/ 105 h 1610"/>
                  <a:gd name="T28" fmla="*/ 1574 w 2178"/>
                  <a:gd name="T29" fmla="*/ 61 h 1610"/>
                  <a:gd name="T30" fmla="*/ 1655 w 2178"/>
                  <a:gd name="T31" fmla="*/ 33 h 1610"/>
                  <a:gd name="T32" fmla="*/ 1827 w 2178"/>
                  <a:gd name="T33" fmla="*/ 0 h 1610"/>
                  <a:gd name="T34" fmla="*/ 1891 w 2178"/>
                  <a:gd name="T35" fmla="*/ 362 h 1610"/>
                  <a:gd name="T36" fmla="*/ 1918 w 2178"/>
                  <a:gd name="T37" fmla="*/ 512 h 1610"/>
                  <a:gd name="T38" fmla="*/ 1879 w 2178"/>
                  <a:gd name="T39" fmla="*/ 621 h 1610"/>
                  <a:gd name="T40" fmla="*/ 1810 w 2178"/>
                  <a:gd name="T41" fmla="*/ 732 h 1610"/>
                  <a:gd name="T42" fmla="*/ 1724 w 2178"/>
                  <a:gd name="T43" fmla="*/ 840 h 1610"/>
                  <a:gd name="T44" fmla="*/ 1588 w 2178"/>
                  <a:gd name="T45" fmla="*/ 986 h 1610"/>
                  <a:gd name="T46" fmla="*/ 1466 w 2178"/>
                  <a:gd name="T47" fmla="*/ 1098 h 1610"/>
                  <a:gd name="T48" fmla="*/ 1336 w 2178"/>
                  <a:gd name="T49" fmla="*/ 1207 h 1610"/>
                  <a:gd name="T50" fmla="*/ 1222 w 2178"/>
                  <a:gd name="T51" fmla="*/ 1279 h 1610"/>
                  <a:gd name="T52" fmla="*/ 1090 w 2178"/>
                  <a:gd name="T53" fmla="*/ 1353 h 1610"/>
                  <a:gd name="T54" fmla="*/ 860 w 2178"/>
                  <a:gd name="T55" fmla="*/ 1372 h 1610"/>
                  <a:gd name="T56" fmla="*/ 723 w 2178"/>
                  <a:gd name="T57" fmla="*/ 1354 h 1610"/>
                  <a:gd name="T58" fmla="*/ 494 w 2178"/>
                  <a:gd name="T59" fmla="*/ 1610 h 1610"/>
                  <a:gd name="T60" fmla="*/ 738 w 2178"/>
                  <a:gd name="T61" fmla="*/ 1571 h 1610"/>
                  <a:gd name="T62" fmla="*/ 725 w 2178"/>
                  <a:gd name="T63" fmla="*/ 13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8" h="1610">
                    <a:moveTo>
                      <a:pt x="0" y="803"/>
                    </a:moveTo>
                    <a:lnTo>
                      <a:pt x="76" y="772"/>
                    </a:lnTo>
                    <a:lnTo>
                      <a:pt x="101" y="730"/>
                    </a:lnTo>
                    <a:lnTo>
                      <a:pt x="129" y="730"/>
                    </a:lnTo>
                    <a:lnTo>
                      <a:pt x="196" y="698"/>
                    </a:lnTo>
                    <a:lnTo>
                      <a:pt x="206" y="659"/>
                    </a:lnTo>
                    <a:lnTo>
                      <a:pt x="316" y="620"/>
                    </a:lnTo>
                    <a:lnTo>
                      <a:pt x="324" y="583"/>
                    </a:lnTo>
                    <a:lnTo>
                      <a:pt x="437" y="546"/>
                    </a:lnTo>
                    <a:lnTo>
                      <a:pt x="503" y="512"/>
                    </a:lnTo>
                    <a:lnTo>
                      <a:pt x="523" y="474"/>
                    </a:lnTo>
                    <a:lnTo>
                      <a:pt x="581" y="436"/>
                    </a:lnTo>
                    <a:lnTo>
                      <a:pt x="662" y="436"/>
                    </a:lnTo>
                    <a:lnTo>
                      <a:pt x="662" y="400"/>
                    </a:lnTo>
                    <a:lnTo>
                      <a:pt x="757" y="399"/>
                    </a:lnTo>
                    <a:lnTo>
                      <a:pt x="736" y="364"/>
                    </a:lnTo>
                    <a:lnTo>
                      <a:pt x="849" y="362"/>
                    </a:lnTo>
                    <a:lnTo>
                      <a:pt x="809" y="327"/>
                    </a:lnTo>
                    <a:lnTo>
                      <a:pt x="890" y="293"/>
                    </a:lnTo>
                    <a:lnTo>
                      <a:pt x="945" y="327"/>
                    </a:lnTo>
                    <a:lnTo>
                      <a:pt x="970" y="254"/>
                    </a:lnTo>
                    <a:lnTo>
                      <a:pt x="1061" y="291"/>
                    </a:lnTo>
                    <a:lnTo>
                      <a:pt x="1075" y="219"/>
                    </a:lnTo>
                    <a:lnTo>
                      <a:pt x="1172" y="180"/>
                    </a:lnTo>
                    <a:lnTo>
                      <a:pt x="1275" y="269"/>
                    </a:lnTo>
                    <a:lnTo>
                      <a:pt x="1273" y="144"/>
                    </a:lnTo>
                    <a:lnTo>
                      <a:pt x="1428" y="259"/>
                    </a:lnTo>
                    <a:lnTo>
                      <a:pt x="1404" y="105"/>
                    </a:lnTo>
                    <a:lnTo>
                      <a:pt x="1562" y="259"/>
                    </a:lnTo>
                    <a:lnTo>
                      <a:pt x="1574" y="61"/>
                    </a:lnTo>
                    <a:lnTo>
                      <a:pt x="1688" y="267"/>
                    </a:lnTo>
                    <a:lnTo>
                      <a:pt x="1655" y="33"/>
                    </a:lnTo>
                    <a:lnTo>
                      <a:pt x="1850" y="289"/>
                    </a:lnTo>
                    <a:lnTo>
                      <a:pt x="1827" y="0"/>
                    </a:lnTo>
                    <a:lnTo>
                      <a:pt x="2032" y="74"/>
                    </a:lnTo>
                    <a:lnTo>
                      <a:pt x="1891" y="362"/>
                    </a:lnTo>
                    <a:lnTo>
                      <a:pt x="2178" y="179"/>
                    </a:lnTo>
                    <a:lnTo>
                      <a:pt x="1918" y="512"/>
                    </a:lnTo>
                    <a:lnTo>
                      <a:pt x="2145" y="438"/>
                    </a:lnTo>
                    <a:lnTo>
                      <a:pt x="1879" y="621"/>
                    </a:lnTo>
                    <a:lnTo>
                      <a:pt x="2006" y="655"/>
                    </a:lnTo>
                    <a:lnTo>
                      <a:pt x="1810" y="732"/>
                    </a:lnTo>
                    <a:lnTo>
                      <a:pt x="1880" y="803"/>
                    </a:lnTo>
                    <a:lnTo>
                      <a:pt x="1724" y="840"/>
                    </a:lnTo>
                    <a:lnTo>
                      <a:pt x="1725" y="954"/>
                    </a:lnTo>
                    <a:lnTo>
                      <a:pt x="1588" y="986"/>
                    </a:lnTo>
                    <a:lnTo>
                      <a:pt x="1592" y="1061"/>
                    </a:lnTo>
                    <a:lnTo>
                      <a:pt x="1466" y="1098"/>
                    </a:lnTo>
                    <a:lnTo>
                      <a:pt x="1446" y="1170"/>
                    </a:lnTo>
                    <a:lnTo>
                      <a:pt x="1336" y="1207"/>
                    </a:lnTo>
                    <a:lnTo>
                      <a:pt x="1357" y="1241"/>
                    </a:lnTo>
                    <a:lnTo>
                      <a:pt x="1222" y="1279"/>
                    </a:lnTo>
                    <a:lnTo>
                      <a:pt x="1180" y="1354"/>
                    </a:lnTo>
                    <a:lnTo>
                      <a:pt x="1090" y="1353"/>
                    </a:lnTo>
                    <a:lnTo>
                      <a:pt x="1058" y="1426"/>
                    </a:lnTo>
                    <a:lnTo>
                      <a:pt x="860" y="1372"/>
                    </a:lnTo>
                    <a:lnTo>
                      <a:pt x="843" y="1535"/>
                    </a:lnTo>
                    <a:lnTo>
                      <a:pt x="723" y="1354"/>
                    </a:lnTo>
                    <a:lnTo>
                      <a:pt x="611" y="1610"/>
                    </a:lnTo>
                    <a:lnTo>
                      <a:pt x="494" y="1610"/>
                    </a:lnTo>
                    <a:lnTo>
                      <a:pt x="365" y="1466"/>
                    </a:lnTo>
                    <a:lnTo>
                      <a:pt x="738" y="1571"/>
                    </a:lnTo>
                    <a:lnTo>
                      <a:pt x="439" y="1353"/>
                    </a:lnTo>
                    <a:lnTo>
                      <a:pt x="725" y="1317"/>
                    </a:lnTo>
                    <a:lnTo>
                      <a:pt x="362" y="1573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Freeform 12"/>
              <p:cNvSpPr>
                <a:spLocks/>
              </p:cNvSpPr>
              <p:nvPr userDrawn="1"/>
            </p:nvSpPr>
            <p:spPr bwMode="auto">
              <a:xfrm>
                <a:off x="3830887" y="1120894"/>
                <a:ext cx="3806196" cy="3184889"/>
              </a:xfrm>
              <a:custGeom>
                <a:avLst/>
                <a:gdLst>
                  <a:gd name="T0" fmla="*/ 1045 w 1834"/>
                  <a:gd name="T1" fmla="*/ 658 h 1538"/>
                  <a:gd name="T2" fmla="*/ 1310 w 1834"/>
                  <a:gd name="T3" fmla="*/ 621 h 1538"/>
                  <a:gd name="T4" fmla="*/ 1200 w 1834"/>
                  <a:gd name="T5" fmla="*/ 516 h 1538"/>
                  <a:gd name="T6" fmla="*/ 1485 w 1834"/>
                  <a:gd name="T7" fmla="*/ 475 h 1538"/>
                  <a:gd name="T8" fmla="*/ 1381 w 1834"/>
                  <a:gd name="T9" fmla="*/ 365 h 1538"/>
                  <a:gd name="T10" fmla="*/ 1665 w 1834"/>
                  <a:gd name="T11" fmla="*/ 328 h 1538"/>
                  <a:gd name="T12" fmla="*/ 1446 w 1834"/>
                  <a:gd name="T13" fmla="*/ 260 h 1538"/>
                  <a:gd name="T14" fmla="*/ 1769 w 1834"/>
                  <a:gd name="T15" fmla="*/ 219 h 1538"/>
                  <a:gd name="T16" fmla="*/ 1266 w 1834"/>
                  <a:gd name="T17" fmla="*/ 111 h 1538"/>
                  <a:gd name="T18" fmla="*/ 1834 w 1834"/>
                  <a:gd name="T19" fmla="*/ 111 h 1538"/>
                  <a:gd name="T20" fmla="*/ 1568 w 1834"/>
                  <a:gd name="T21" fmla="*/ 0 h 1538"/>
                  <a:gd name="T22" fmla="*/ 1761 w 1834"/>
                  <a:gd name="T23" fmla="*/ 0 h 1538"/>
                  <a:gd name="T24" fmla="*/ 1532 w 1834"/>
                  <a:gd name="T25" fmla="*/ 440 h 1538"/>
                  <a:gd name="T26" fmla="*/ 1465 w 1834"/>
                  <a:gd name="T27" fmla="*/ 36 h 1538"/>
                  <a:gd name="T28" fmla="*/ 1256 w 1834"/>
                  <a:gd name="T29" fmla="*/ 243 h 1538"/>
                  <a:gd name="T30" fmla="*/ 1120 w 1834"/>
                  <a:gd name="T31" fmla="*/ 184 h 1538"/>
                  <a:gd name="T32" fmla="*/ 973 w 1834"/>
                  <a:gd name="T33" fmla="*/ 255 h 1538"/>
                  <a:gd name="T34" fmla="*/ 912 w 1834"/>
                  <a:gd name="T35" fmla="*/ 333 h 1538"/>
                  <a:gd name="T36" fmla="*/ 798 w 1834"/>
                  <a:gd name="T37" fmla="*/ 366 h 1538"/>
                  <a:gd name="T38" fmla="*/ 747 w 1834"/>
                  <a:gd name="T39" fmla="*/ 439 h 1538"/>
                  <a:gd name="T40" fmla="*/ 657 w 1834"/>
                  <a:gd name="T41" fmla="*/ 475 h 1538"/>
                  <a:gd name="T42" fmla="*/ 611 w 1834"/>
                  <a:gd name="T43" fmla="*/ 549 h 1538"/>
                  <a:gd name="T44" fmla="*/ 528 w 1834"/>
                  <a:gd name="T45" fmla="*/ 584 h 1538"/>
                  <a:gd name="T46" fmla="*/ 508 w 1834"/>
                  <a:gd name="T47" fmla="*/ 661 h 1538"/>
                  <a:gd name="T48" fmla="*/ 398 w 1834"/>
                  <a:gd name="T49" fmla="*/ 696 h 1538"/>
                  <a:gd name="T50" fmla="*/ 424 w 1834"/>
                  <a:gd name="T51" fmla="*/ 767 h 1538"/>
                  <a:gd name="T52" fmla="*/ 293 w 1834"/>
                  <a:gd name="T53" fmla="*/ 806 h 1538"/>
                  <a:gd name="T54" fmla="*/ 357 w 1834"/>
                  <a:gd name="T55" fmla="*/ 879 h 1538"/>
                  <a:gd name="T56" fmla="*/ 201 w 1834"/>
                  <a:gd name="T57" fmla="*/ 916 h 1538"/>
                  <a:gd name="T58" fmla="*/ 308 w 1834"/>
                  <a:gd name="T59" fmla="*/ 988 h 1538"/>
                  <a:gd name="T60" fmla="*/ 98 w 1834"/>
                  <a:gd name="T61" fmla="*/ 1063 h 1538"/>
                  <a:gd name="T62" fmla="*/ 291 w 1834"/>
                  <a:gd name="T63" fmla="*/ 1098 h 1538"/>
                  <a:gd name="T64" fmla="*/ 44 w 1834"/>
                  <a:gd name="T65" fmla="*/ 1172 h 1538"/>
                  <a:gd name="T66" fmla="*/ 303 w 1834"/>
                  <a:gd name="T67" fmla="*/ 1208 h 1538"/>
                  <a:gd name="T68" fmla="*/ 0 w 1834"/>
                  <a:gd name="T69" fmla="*/ 1320 h 1538"/>
                  <a:gd name="T70" fmla="*/ 344 w 1834"/>
                  <a:gd name="T71" fmla="*/ 1282 h 1538"/>
                  <a:gd name="T72" fmla="*/ 26 w 1834"/>
                  <a:gd name="T73" fmla="*/ 1429 h 1538"/>
                  <a:gd name="T74" fmla="*/ 356 w 1834"/>
                  <a:gd name="T75" fmla="*/ 1319 h 1538"/>
                  <a:gd name="T76" fmla="*/ 201 w 1834"/>
                  <a:gd name="T77" fmla="*/ 1538 h 1538"/>
                  <a:gd name="T78" fmla="*/ 26 w 1834"/>
                  <a:gd name="T79" fmla="*/ 1210 h 1538"/>
                  <a:gd name="T80" fmla="*/ 336 w 1834"/>
                  <a:gd name="T81" fmla="*/ 915 h 1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34" h="1538">
                    <a:moveTo>
                      <a:pt x="1045" y="658"/>
                    </a:moveTo>
                    <a:lnTo>
                      <a:pt x="1310" y="621"/>
                    </a:lnTo>
                    <a:lnTo>
                      <a:pt x="1200" y="516"/>
                    </a:lnTo>
                    <a:lnTo>
                      <a:pt x="1485" y="475"/>
                    </a:lnTo>
                    <a:lnTo>
                      <a:pt x="1381" y="365"/>
                    </a:lnTo>
                    <a:lnTo>
                      <a:pt x="1665" y="328"/>
                    </a:lnTo>
                    <a:lnTo>
                      <a:pt x="1446" y="260"/>
                    </a:lnTo>
                    <a:lnTo>
                      <a:pt x="1769" y="219"/>
                    </a:lnTo>
                    <a:lnTo>
                      <a:pt x="1266" y="111"/>
                    </a:lnTo>
                    <a:lnTo>
                      <a:pt x="1834" y="111"/>
                    </a:lnTo>
                    <a:lnTo>
                      <a:pt x="1568" y="0"/>
                    </a:lnTo>
                    <a:lnTo>
                      <a:pt x="1761" y="0"/>
                    </a:lnTo>
                    <a:lnTo>
                      <a:pt x="1532" y="440"/>
                    </a:lnTo>
                    <a:lnTo>
                      <a:pt x="1465" y="36"/>
                    </a:lnTo>
                    <a:lnTo>
                      <a:pt x="1256" y="243"/>
                    </a:lnTo>
                    <a:lnTo>
                      <a:pt x="1120" y="184"/>
                    </a:lnTo>
                    <a:lnTo>
                      <a:pt x="973" y="255"/>
                    </a:lnTo>
                    <a:lnTo>
                      <a:pt x="912" y="333"/>
                    </a:lnTo>
                    <a:lnTo>
                      <a:pt x="798" y="366"/>
                    </a:lnTo>
                    <a:lnTo>
                      <a:pt x="747" y="439"/>
                    </a:lnTo>
                    <a:lnTo>
                      <a:pt x="657" y="475"/>
                    </a:lnTo>
                    <a:lnTo>
                      <a:pt x="611" y="549"/>
                    </a:lnTo>
                    <a:lnTo>
                      <a:pt x="528" y="584"/>
                    </a:lnTo>
                    <a:lnTo>
                      <a:pt x="508" y="661"/>
                    </a:lnTo>
                    <a:lnTo>
                      <a:pt x="398" y="696"/>
                    </a:lnTo>
                    <a:lnTo>
                      <a:pt x="424" y="767"/>
                    </a:lnTo>
                    <a:lnTo>
                      <a:pt x="293" y="806"/>
                    </a:lnTo>
                    <a:lnTo>
                      <a:pt x="357" y="879"/>
                    </a:lnTo>
                    <a:lnTo>
                      <a:pt x="201" y="916"/>
                    </a:lnTo>
                    <a:lnTo>
                      <a:pt x="308" y="988"/>
                    </a:lnTo>
                    <a:lnTo>
                      <a:pt x="98" y="1063"/>
                    </a:lnTo>
                    <a:lnTo>
                      <a:pt x="291" y="1098"/>
                    </a:lnTo>
                    <a:lnTo>
                      <a:pt x="44" y="1172"/>
                    </a:lnTo>
                    <a:lnTo>
                      <a:pt x="303" y="1208"/>
                    </a:lnTo>
                    <a:lnTo>
                      <a:pt x="0" y="1320"/>
                    </a:lnTo>
                    <a:lnTo>
                      <a:pt x="344" y="1282"/>
                    </a:lnTo>
                    <a:lnTo>
                      <a:pt x="26" y="1429"/>
                    </a:lnTo>
                    <a:lnTo>
                      <a:pt x="356" y="1319"/>
                    </a:lnTo>
                    <a:lnTo>
                      <a:pt x="201" y="1538"/>
                    </a:lnTo>
                    <a:lnTo>
                      <a:pt x="26" y="1210"/>
                    </a:lnTo>
                    <a:lnTo>
                      <a:pt x="336" y="915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3"/>
              <p:cNvSpPr>
                <a:spLocks/>
              </p:cNvSpPr>
              <p:nvPr userDrawn="1"/>
            </p:nvSpPr>
            <p:spPr bwMode="auto">
              <a:xfrm>
                <a:off x="4550664" y="2794720"/>
                <a:ext cx="3808271" cy="1613153"/>
              </a:xfrm>
              <a:custGeom>
                <a:avLst/>
                <a:gdLst>
                  <a:gd name="T0" fmla="*/ 28 w 1835"/>
                  <a:gd name="T1" fmla="*/ 779 h 779"/>
                  <a:gd name="T2" fmla="*/ 0 w 1835"/>
                  <a:gd name="T3" fmla="*/ 513 h 779"/>
                  <a:gd name="T4" fmla="*/ 228 w 1835"/>
                  <a:gd name="T5" fmla="*/ 777 h 779"/>
                  <a:gd name="T6" fmla="*/ 249 w 1835"/>
                  <a:gd name="T7" fmla="*/ 536 h 779"/>
                  <a:gd name="T8" fmla="*/ 463 w 1835"/>
                  <a:gd name="T9" fmla="*/ 694 h 779"/>
                  <a:gd name="T10" fmla="*/ 529 w 1835"/>
                  <a:gd name="T11" fmla="*/ 535 h 779"/>
                  <a:gd name="T12" fmla="*/ 590 w 1835"/>
                  <a:gd name="T13" fmla="*/ 660 h 779"/>
                  <a:gd name="T14" fmla="*/ 676 w 1835"/>
                  <a:gd name="T15" fmla="*/ 525 h 779"/>
                  <a:gd name="T16" fmla="*/ 712 w 1835"/>
                  <a:gd name="T17" fmla="*/ 624 h 779"/>
                  <a:gd name="T18" fmla="*/ 791 w 1835"/>
                  <a:gd name="T19" fmla="*/ 513 h 779"/>
                  <a:gd name="T20" fmla="*/ 816 w 1835"/>
                  <a:gd name="T21" fmla="*/ 584 h 779"/>
                  <a:gd name="T22" fmla="*/ 892 w 1835"/>
                  <a:gd name="T23" fmla="*/ 476 h 779"/>
                  <a:gd name="T24" fmla="*/ 997 w 1835"/>
                  <a:gd name="T25" fmla="*/ 513 h 779"/>
                  <a:gd name="T26" fmla="*/ 995 w 1835"/>
                  <a:gd name="T27" fmla="*/ 439 h 779"/>
                  <a:gd name="T28" fmla="*/ 1152 w 1835"/>
                  <a:gd name="T29" fmla="*/ 439 h 779"/>
                  <a:gd name="T30" fmla="*/ 1176 w 1835"/>
                  <a:gd name="T31" fmla="*/ 366 h 779"/>
                  <a:gd name="T32" fmla="*/ 1287 w 1835"/>
                  <a:gd name="T33" fmla="*/ 367 h 779"/>
                  <a:gd name="T34" fmla="*/ 1332 w 1835"/>
                  <a:gd name="T35" fmla="*/ 292 h 779"/>
                  <a:gd name="T36" fmla="*/ 1411 w 1835"/>
                  <a:gd name="T37" fmla="*/ 256 h 779"/>
                  <a:gd name="T38" fmla="*/ 1494 w 1835"/>
                  <a:gd name="T39" fmla="*/ 256 h 779"/>
                  <a:gd name="T40" fmla="*/ 1479 w 1835"/>
                  <a:gd name="T41" fmla="*/ 219 h 779"/>
                  <a:gd name="T42" fmla="*/ 1609 w 1835"/>
                  <a:gd name="T43" fmla="*/ 182 h 779"/>
                  <a:gd name="T44" fmla="*/ 1604 w 1835"/>
                  <a:gd name="T45" fmla="*/ 146 h 779"/>
                  <a:gd name="T46" fmla="*/ 1674 w 1835"/>
                  <a:gd name="T47" fmla="*/ 112 h 779"/>
                  <a:gd name="T48" fmla="*/ 1721 w 1835"/>
                  <a:gd name="T49" fmla="*/ 109 h 779"/>
                  <a:gd name="T50" fmla="*/ 1724 w 1835"/>
                  <a:gd name="T51" fmla="*/ 73 h 779"/>
                  <a:gd name="T52" fmla="*/ 1823 w 1835"/>
                  <a:gd name="T53" fmla="*/ 36 h 779"/>
                  <a:gd name="T54" fmla="*/ 1835 w 1835"/>
                  <a:gd name="T55" fmla="*/ 0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35" h="779">
                    <a:moveTo>
                      <a:pt x="28" y="779"/>
                    </a:moveTo>
                    <a:lnTo>
                      <a:pt x="0" y="513"/>
                    </a:lnTo>
                    <a:lnTo>
                      <a:pt x="228" y="777"/>
                    </a:lnTo>
                    <a:lnTo>
                      <a:pt x="249" y="536"/>
                    </a:lnTo>
                    <a:lnTo>
                      <a:pt x="463" y="694"/>
                    </a:lnTo>
                    <a:lnTo>
                      <a:pt x="529" y="535"/>
                    </a:lnTo>
                    <a:lnTo>
                      <a:pt x="590" y="660"/>
                    </a:lnTo>
                    <a:lnTo>
                      <a:pt x="676" y="525"/>
                    </a:lnTo>
                    <a:lnTo>
                      <a:pt x="712" y="624"/>
                    </a:lnTo>
                    <a:lnTo>
                      <a:pt x="791" y="513"/>
                    </a:lnTo>
                    <a:lnTo>
                      <a:pt x="816" y="584"/>
                    </a:lnTo>
                    <a:lnTo>
                      <a:pt x="892" y="476"/>
                    </a:lnTo>
                    <a:lnTo>
                      <a:pt x="997" y="513"/>
                    </a:lnTo>
                    <a:lnTo>
                      <a:pt x="995" y="439"/>
                    </a:lnTo>
                    <a:lnTo>
                      <a:pt x="1152" y="439"/>
                    </a:lnTo>
                    <a:lnTo>
                      <a:pt x="1176" y="366"/>
                    </a:lnTo>
                    <a:lnTo>
                      <a:pt x="1287" y="367"/>
                    </a:lnTo>
                    <a:lnTo>
                      <a:pt x="1332" y="292"/>
                    </a:lnTo>
                    <a:lnTo>
                      <a:pt x="1411" y="256"/>
                    </a:lnTo>
                    <a:lnTo>
                      <a:pt x="1494" y="256"/>
                    </a:lnTo>
                    <a:lnTo>
                      <a:pt x="1479" y="219"/>
                    </a:lnTo>
                    <a:lnTo>
                      <a:pt x="1609" y="182"/>
                    </a:lnTo>
                    <a:lnTo>
                      <a:pt x="1604" y="146"/>
                    </a:lnTo>
                    <a:lnTo>
                      <a:pt x="1674" y="112"/>
                    </a:lnTo>
                    <a:lnTo>
                      <a:pt x="1721" y="109"/>
                    </a:lnTo>
                    <a:lnTo>
                      <a:pt x="1724" y="73"/>
                    </a:lnTo>
                    <a:lnTo>
                      <a:pt x="1823" y="36"/>
                    </a:lnTo>
                    <a:lnTo>
                      <a:pt x="1835" y="0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Line 14"/>
              <p:cNvSpPr>
                <a:spLocks noChangeShapeType="1"/>
              </p:cNvSpPr>
              <p:nvPr userDrawn="1"/>
            </p:nvSpPr>
            <p:spPr bwMode="auto">
              <a:xfrm flipV="1">
                <a:off x="9085308" y="626594"/>
                <a:ext cx="31131" cy="569470"/>
              </a:xfrm>
              <a:prstGeom prst="line">
                <a:avLst/>
              </a:pr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5"/>
              <p:cNvSpPr>
                <a:spLocks/>
              </p:cNvSpPr>
              <p:nvPr userDrawn="1"/>
            </p:nvSpPr>
            <p:spPr bwMode="auto">
              <a:xfrm>
                <a:off x="7827645" y="1125656"/>
                <a:ext cx="994094" cy="1215560"/>
              </a:xfrm>
              <a:custGeom>
                <a:avLst/>
                <a:gdLst>
                  <a:gd name="T0" fmla="*/ 479 w 479"/>
                  <a:gd name="T1" fmla="*/ 0 h 587"/>
                  <a:gd name="T2" fmla="*/ 365 w 479"/>
                  <a:gd name="T3" fmla="*/ 292 h 587"/>
                  <a:gd name="T4" fmla="*/ 262 w 479"/>
                  <a:gd name="T5" fmla="*/ 292 h 587"/>
                  <a:gd name="T6" fmla="*/ 236 w 479"/>
                  <a:gd name="T7" fmla="*/ 400 h 587"/>
                  <a:gd name="T8" fmla="*/ 106 w 479"/>
                  <a:gd name="T9" fmla="*/ 438 h 587"/>
                  <a:gd name="T10" fmla="*/ 99 w 479"/>
                  <a:gd name="T11" fmla="*/ 511 h 587"/>
                  <a:gd name="T12" fmla="*/ 24 w 479"/>
                  <a:gd name="T13" fmla="*/ 514 h 587"/>
                  <a:gd name="T14" fmla="*/ 0 w 479"/>
                  <a:gd name="T15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9" h="587">
                    <a:moveTo>
                      <a:pt x="479" y="0"/>
                    </a:moveTo>
                    <a:lnTo>
                      <a:pt x="365" y="292"/>
                    </a:lnTo>
                    <a:lnTo>
                      <a:pt x="262" y="292"/>
                    </a:lnTo>
                    <a:lnTo>
                      <a:pt x="236" y="400"/>
                    </a:lnTo>
                    <a:lnTo>
                      <a:pt x="106" y="438"/>
                    </a:lnTo>
                    <a:lnTo>
                      <a:pt x="99" y="511"/>
                    </a:lnTo>
                    <a:lnTo>
                      <a:pt x="24" y="514"/>
                    </a:lnTo>
                    <a:lnTo>
                      <a:pt x="0" y="587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Freeform 16"/>
              <p:cNvSpPr>
                <a:spLocks/>
              </p:cNvSpPr>
              <p:nvPr userDrawn="1"/>
            </p:nvSpPr>
            <p:spPr bwMode="auto">
              <a:xfrm>
                <a:off x="4228984" y="3221304"/>
                <a:ext cx="1282567" cy="1089240"/>
              </a:xfrm>
              <a:custGeom>
                <a:avLst/>
                <a:gdLst>
                  <a:gd name="T0" fmla="*/ 34 w 618"/>
                  <a:gd name="T1" fmla="*/ 0 h 526"/>
                  <a:gd name="T2" fmla="*/ 0 w 618"/>
                  <a:gd name="T3" fmla="*/ 526 h 526"/>
                  <a:gd name="T4" fmla="*/ 396 w 618"/>
                  <a:gd name="T5" fmla="*/ 423 h 526"/>
                  <a:gd name="T6" fmla="*/ 618 w 618"/>
                  <a:gd name="T7" fmla="*/ 48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8" h="526">
                    <a:moveTo>
                      <a:pt x="34" y="0"/>
                    </a:moveTo>
                    <a:lnTo>
                      <a:pt x="0" y="526"/>
                    </a:lnTo>
                    <a:lnTo>
                      <a:pt x="396" y="423"/>
                    </a:lnTo>
                    <a:lnTo>
                      <a:pt x="618" y="488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 userDrawn="1"/>
          </p:nvGrpSpPr>
          <p:grpSpPr>
            <a:xfrm>
              <a:off x="3595859" y="-183987"/>
              <a:ext cx="5881093" cy="4655894"/>
              <a:chOff x="3595859" y="-183987"/>
              <a:chExt cx="5881093" cy="4655894"/>
            </a:xfrm>
          </p:grpSpPr>
          <p:sp>
            <p:nvSpPr>
              <p:cNvPr id="574" name="Oval 21"/>
              <p:cNvSpPr>
                <a:spLocks noChangeArrowheads="1"/>
              </p:cNvSpPr>
              <p:nvPr userDrawn="1"/>
            </p:nvSpPr>
            <p:spPr bwMode="auto">
              <a:xfrm>
                <a:off x="8806986" y="551154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Oval 22"/>
              <p:cNvSpPr>
                <a:spLocks noChangeArrowheads="1"/>
              </p:cNvSpPr>
              <p:nvPr userDrawn="1"/>
            </p:nvSpPr>
            <p:spPr bwMode="auto">
              <a:xfrm>
                <a:off x="4598289" y="1503836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23"/>
              <p:cNvSpPr>
                <a:spLocks noChangeArrowheads="1"/>
              </p:cNvSpPr>
              <p:nvPr userDrawn="1"/>
            </p:nvSpPr>
            <p:spPr bwMode="auto">
              <a:xfrm>
                <a:off x="5411820" y="1161271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Oval 24"/>
              <p:cNvSpPr>
                <a:spLocks noChangeArrowheads="1"/>
              </p:cNvSpPr>
              <p:nvPr userDrawn="1"/>
            </p:nvSpPr>
            <p:spPr bwMode="auto">
              <a:xfrm>
                <a:off x="6567888" y="476140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Oval 25"/>
              <p:cNvSpPr>
                <a:spLocks noChangeArrowheads="1"/>
              </p:cNvSpPr>
              <p:nvPr userDrawn="1"/>
            </p:nvSpPr>
            <p:spPr bwMode="auto">
              <a:xfrm>
                <a:off x="7066585" y="403625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Oval 26"/>
              <p:cNvSpPr>
                <a:spLocks noChangeArrowheads="1"/>
              </p:cNvSpPr>
              <p:nvPr userDrawn="1"/>
            </p:nvSpPr>
            <p:spPr bwMode="auto">
              <a:xfrm>
                <a:off x="7527502" y="9856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Oval 27"/>
              <p:cNvSpPr>
                <a:spLocks noChangeArrowheads="1"/>
              </p:cNvSpPr>
              <p:nvPr userDrawn="1"/>
            </p:nvSpPr>
            <p:spPr bwMode="auto">
              <a:xfrm>
                <a:off x="8378812" y="356117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Oval 28"/>
              <p:cNvSpPr>
                <a:spLocks noChangeArrowheads="1"/>
              </p:cNvSpPr>
              <p:nvPr userDrawn="1"/>
            </p:nvSpPr>
            <p:spPr bwMode="auto">
              <a:xfrm>
                <a:off x="9403910" y="173581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Oval 29"/>
              <p:cNvSpPr>
                <a:spLocks noChangeArrowheads="1"/>
              </p:cNvSpPr>
              <p:nvPr userDrawn="1"/>
            </p:nvSpPr>
            <p:spPr bwMode="auto">
              <a:xfrm>
                <a:off x="9096632" y="-46461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Oval 30"/>
              <p:cNvSpPr>
                <a:spLocks noChangeArrowheads="1"/>
              </p:cNvSpPr>
              <p:nvPr userDrawn="1"/>
            </p:nvSpPr>
            <p:spPr bwMode="auto">
              <a:xfrm>
                <a:off x="8867434" y="861214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Oval 31"/>
              <p:cNvSpPr>
                <a:spLocks noChangeArrowheads="1"/>
              </p:cNvSpPr>
              <p:nvPr userDrawn="1"/>
            </p:nvSpPr>
            <p:spPr bwMode="auto">
              <a:xfrm>
                <a:off x="9328350" y="708684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Oval 32"/>
              <p:cNvSpPr>
                <a:spLocks noChangeArrowheads="1"/>
              </p:cNvSpPr>
              <p:nvPr userDrawn="1"/>
            </p:nvSpPr>
            <p:spPr bwMode="auto">
              <a:xfrm>
                <a:off x="8454372" y="1536343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Oval 33"/>
              <p:cNvSpPr>
                <a:spLocks noChangeArrowheads="1"/>
              </p:cNvSpPr>
              <p:nvPr userDrawn="1"/>
            </p:nvSpPr>
            <p:spPr bwMode="auto">
              <a:xfrm>
                <a:off x="9187304" y="1198778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Oval 34"/>
              <p:cNvSpPr>
                <a:spLocks noChangeArrowheads="1"/>
              </p:cNvSpPr>
              <p:nvPr userDrawn="1"/>
            </p:nvSpPr>
            <p:spPr bwMode="auto">
              <a:xfrm>
                <a:off x="7028806" y="2486526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Oval 35"/>
              <p:cNvSpPr>
                <a:spLocks noChangeArrowheads="1"/>
              </p:cNvSpPr>
              <p:nvPr userDrawn="1"/>
            </p:nvSpPr>
            <p:spPr bwMode="auto">
              <a:xfrm>
                <a:off x="7837298" y="2148960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Oval 36"/>
              <p:cNvSpPr>
                <a:spLocks noChangeArrowheads="1"/>
              </p:cNvSpPr>
              <p:nvPr userDrawn="1"/>
            </p:nvSpPr>
            <p:spPr bwMode="auto">
              <a:xfrm>
                <a:off x="6232906" y="2916608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Oval 37"/>
              <p:cNvSpPr>
                <a:spLocks noChangeArrowheads="1"/>
              </p:cNvSpPr>
              <p:nvPr userDrawn="1"/>
            </p:nvSpPr>
            <p:spPr bwMode="auto">
              <a:xfrm>
                <a:off x="6258093" y="2148960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Oval 38"/>
              <p:cNvSpPr>
                <a:spLocks noChangeArrowheads="1"/>
              </p:cNvSpPr>
              <p:nvPr userDrawn="1"/>
            </p:nvSpPr>
            <p:spPr bwMode="auto">
              <a:xfrm>
                <a:off x="6754270" y="1626361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Oval 39"/>
              <p:cNvSpPr>
                <a:spLocks noChangeArrowheads="1"/>
              </p:cNvSpPr>
              <p:nvPr userDrawn="1"/>
            </p:nvSpPr>
            <p:spPr bwMode="auto">
              <a:xfrm>
                <a:off x="7028806" y="1086257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Oval 40"/>
              <p:cNvSpPr>
                <a:spLocks noChangeArrowheads="1"/>
              </p:cNvSpPr>
              <p:nvPr userDrawn="1"/>
            </p:nvSpPr>
            <p:spPr bwMode="auto">
              <a:xfrm>
                <a:off x="7660991" y="1043748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Oval 41"/>
              <p:cNvSpPr>
                <a:spLocks noChangeArrowheads="1"/>
              </p:cNvSpPr>
              <p:nvPr userDrawn="1"/>
            </p:nvSpPr>
            <p:spPr bwMode="auto">
              <a:xfrm>
                <a:off x="5487380" y="2028937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Oval 42"/>
              <p:cNvSpPr>
                <a:spLocks noChangeArrowheads="1"/>
              </p:cNvSpPr>
              <p:nvPr userDrawn="1"/>
            </p:nvSpPr>
            <p:spPr bwMode="auto">
              <a:xfrm>
                <a:off x="4807340" y="2101452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Oval 43"/>
              <p:cNvSpPr>
                <a:spLocks noChangeArrowheads="1"/>
              </p:cNvSpPr>
              <p:nvPr userDrawn="1"/>
            </p:nvSpPr>
            <p:spPr bwMode="auto">
              <a:xfrm>
                <a:off x="6011263" y="1728880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Oval 44"/>
              <p:cNvSpPr>
                <a:spLocks noChangeArrowheads="1"/>
              </p:cNvSpPr>
              <p:nvPr userDrawn="1"/>
            </p:nvSpPr>
            <p:spPr bwMode="auto">
              <a:xfrm>
                <a:off x="6308466" y="1198778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Oval 45"/>
              <p:cNvSpPr>
                <a:spLocks noChangeArrowheads="1"/>
              </p:cNvSpPr>
              <p:nvPr userDrawn="1"/>
            </p:nvSpPr>
            <p:spPr bwMode="auto">
              <a:xfrm>
                <a:off x="7300822" y="1888910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Oval 46"/>
              <p:cNvSpPr>
                <a:spLocks noChangeArrowheads="1"/>
              </p:cNvSpPr>
              <p:nvPr userDrawn="1"/>
            </p:nvSpPr>
            <p:spPr bwMode="auto">
              <a:xfrm>
                <a:off x="4391758" y="248652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Oval 47"/>
              <p:cNvSpPr>
                <a:spLocks noChangeArrowheads="1"/>
              </p:cNvSpPr>
              <p:nvPr userDrawn="1"/>
            </p:nvSpPr>
            <p:spPr bwMode="auto">
              <a:xfrm>
                <a:off x="4497543" y="3814280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Oval 48"/>
              <p:cNvSpPr>
                <a:spLocks noChangeArrowheads="1"/>
              </p:cNvSpPr>
              <p:nvPr userDrawn="1"/>
            </p:nvSpPr>
            <p:spPr bwMode="auto">
              <a:xfrm>
                <a:off x="3744461" y="4226860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Oval 49"/>
              <p:cNvSpPr>
                <a:spLocks noChangeArrowheads="1"/>
              </p:cNvSpPr>
              <p:nvPr userDrawn="1"/>
            </p:nvSpPr>
            <p:spPr bwMode="auto">
              <a:xfrm>
                <a:off x="4296049" y="4396893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Oval 50"/>
              <p:cNvSpPr>
                <a:spLocks noChangeArrowheads="1"/>
              </p:cNvSpPr>
              <p:nvPr userDrawn="1"/>
            </p:nvSpPr>
            <p:spPr bwMode="auto">
              <a:xfrm>
                <a:off x="3595859" y="3684255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Oval 51"/>
              <p:cNvSpPr>
                <a:spLocks noChangeArrowheads="1"/>
              </p:cNvSpPr>
              <p:nvPr userDrawn="1"/>
            </p:nvSpPr>
            <p:spPr bwMode="auto">
              <a:xfrm>
                <a:off x="5462194" y="4181851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Oval 52"/>
              <p:cNvSpPr>
                <a:spLocks noChangeArrowheads="1"/>
              </p:cNvSpPr>
              <p:nvPr userDrawn="1"/>
            </p:nvSpPr>
            <p:spPr bwMode="auto">
              <a:xfrm>
                <a:off x="6368914" y="3739266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Oval 53"/>
              <p:cNvSpPr>
                <a:spLocks noChangeArrowheads="1"/>
              </p:cNvSpPr>
              <p:nvPr userDrawn="1"/>
            </p:nvSpPr>
            <p:spPr bwMode="auto">
              <a:xfrm>
                <a:off x="8109314" y="2711569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Oval 54"/>
              <p:cNvSpPr>
                <a:spLocks noChangeArrowheads="1"/>
              </p:cNvSpPr>
              <p:nvPr userDrawn="1"/>
            </p:nvSpPr>
            <p:spPr bwMode="auto">
              <a:xfrm>
                <a:off x="8681053" y="2711569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Oval 55"/>
              <p:cNvSpPr>
                <a:spLocks noChangeArrowheads="1"/>
              </p:cNvSpPr>
              <p:nvPr userDrawn="1"/>
            </p:nvSpPr>
            <p:spPr bwMode="auto">
              <a:xfrm>
                <a:off x="7283190" y="3356693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Oval 56"/>
              <p:cNvSpPr>
                <a:spLocks noChangeArrowheads="1"/>
              </p:cNvSpPr>
              <p:nvPr userDrawn="1"/>
            </p:nvSpPr>
            <p:spPr bwMode="auto">
              <a:xfrm>
                <a:off x="6975913" y="3776774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Oval 57"/>
              <p:cNvSpPr>
                <a:spLocks noChangeArrowheads="1"/>
              </p:cNvSpPr>
              <p:nvPr userDrawn="1"/>
            </p:nvSpPr>
            <p:spPr bwMode="auto">
              <a:xfrm>
                <a:off x="7822186" y="3319185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Oval 58"/>
              <p:cNvSpPr>
                <a:spLocks noChangeArrowheads="1"/>
              </p:cNvSpPr>
              <p:nvPr userDrawn="1"/>
            </p:nvSpPr>
            <p:spPr bwMode="auto">
              <a:xfrm>
                <a:off x="5598202" y="3851788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Oval 59"/>
              <p:cNvSpPr>
                <a:spLocks noChangeArrowheads="1"/>
              </p:cNvSpPr>
              <p:nvPr userDrawn="1"/>
            </p:nvSpPr>
            <p:spPr bwMode="auto">
              <a:xfrm>
                <a:off x="4563028" y="316665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Oval 60"/>
              <p:cNvSpPr>
                <a:spLocks noChangeArrowheads="1"/>
              </p:cNvSpPr>
              <p:nvPr userDrawn="1"/>
            </p:nvSpPr>
            <p:spPr bwMode="auto">
              <a:xfrm>
                <a:off x="3825059" y="316665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Oval 61"/>
              <p:cNvSpPr>
                <a:spLocks noChangeArrowheads="1"/>
              </p:cNvSpPr>
              <p:nvPr userDrawn="1"/>
            </p:nvSpPr>
            <p:spPr bwMode="auto">
              <a:xfrm>
                <a:off x="5827400" y="1431323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Oval 62"/>
              <p:cNvSpPr>
                <a:spLocks noChangeArrowheads="1"/>
              </p:cNvSpPr>
              <p:nvPr userDrawn="1"/>
            </p:nvSpPr>
            <p:spPr bwMode="auto">
              <a:xfrm>
                <a:off x="5789621" y="2596547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Oval 63"/>
              <p:cNvSpPr>
                <a:spLocks noChangeArrowheads="1"/>
              </p:cNvSpPr>
              <p:nvPr userDrawn="1"/>
            </p:nvSpPr>
            <p:spPr bwMode="auto">
              <a:xfrm>
                <a:off x="6295872" y="3236670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Oval 64"/>
              <p:cNvSpPr>
                <a:spLocks noChangeArrowheads="1"/>
              </p:cNvSpPr>
              <p:nvPr userDrawn="1"/>
            </p:nvSpPr>
            <p:spPr bwMode="auto">
              <a:xfrm>
                <a:off x="5646056" y="3236670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Oval 65"/>
              <p:cNvSpPr>
                <a:spLocks noChangeArrowheads="1"/>
              </p:cNvSpPr>
              <p:nvPr userDrawn="1"/>
            </p:nvSpPr>
            <p:spPr bwMode="auto">
              <a:xfrm>
                <a:off x="5034020" y="1408818"/>
                <a:ext cx="37781" cy="40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Oval 66"/>
              <p:cNvSpPr>
                <a:spLocks noChangeArrowheads="1"/>
              </p:cNvSpPr>
              <p:nvPr userDrawn="1"/>
            </p:nvSpPr>
            <p:spPr bwMode="auto">
              <a:xfrm>
                <a:off x="5839994" y="881218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Oval 67"/>
              <p:cNvSpPr>
                <a:spLocks noChangeArrowheads="1"/>
              </p:cNvSpPr>
              <p:nvPr userDrawn="1"/>
            </p:nvSpPr>
            <p:spPr bwMode="auto">
              <a:xfrm>
                <a:off x="5635981" y="1031246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Oval 68"/>
              <p:cNvSpPr>
                <a:spLocks noChangeArrowheads="1"/>
              </p:cNvSpPr>
              <p:nvPr userDrawn="1"/>
            </p:nvSpPr>
            <p:spPr bwMode="auto">
              <a:xfrm>
                <a:off x="6099416" y="721187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Oval 69"/>
              <p:cNvSpPr>
                <a:spLocks noChangeArrowheads="1"/>
              </p:cNvSpPr>
              <p:nvPr userDrawn="1"/>
            </p:nvSpPr>
            <p:spPr bwMode="auto">
              <a:xfrm>
                <a:off x="7847372" y="343614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Oval 70"/>
              <p:cNvSpPr>
                <a:spLocks noChangeArrowheads="1"/>
              </p:cNvSpPr>
              <p:nvPr userDrawn="1"/>
            </p:nvSpPr>
            <p:spPr bwMode="auto">
              <a:xfrm>
                <a:off x="7812111" y="36055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Oval 71"/>
              <p:cNvSpPr>
                <a:spLocks noChangeArrowheads="1"/>
              </p:cNvSpPr>
              <p:nvPr userDrawn="1"/>
            </p:nvSpPr>
            <p:spPr bwMode="auto">
              <a:xfrm>
                <a:off x="8154650" y="-58963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Oval 72"/>
              <p:cNvSpPr>
                <a:spLocks noChangeArrowheads="1"/>
              </p:cNvSpPr>
              <p:nvPr userDrawn="1"/>
            </p:nvSpPr>
            <p:spPr bwMode="auto">
              <a:xfrm>
                <a:off x="8703720" y="51058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Oval 73"/>
              <p:cNvSpPr>
                <a:spLocks noChangeArrowheads="1"/>
              </p:cNvSpPr>
              <p:nvPr userDrawn="1"/>
            </p:nvSpPr>
            <p:spPr bwMode="auto">
              <a:xfrm>
                <a:off x="8703720" y="-183987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Oval 74"/>
              <p:cNvSpPr>
                <a:spLocks noChangeArrowheads="1"/>
              </p:cNvSpPr>
              <p:nvPr userDrawn="1"/>
            </p:nvSpPr>
            <p:spPr bwMode="auto">
              <a:xfrm>
                <a:off x="9063890" y="911223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Oval 75"/>
              <p:cNvSpPr>
                <a:spLocks noChangeArrowheads="1"/>
              </p:cNvSpPr>
              <p:nvPr userDrawn="1"/>
            </p:nvSpPr>
            <p:spPr bwMode="auto">
              <a:xfrm>
                <a:off x="8781799" y="1468830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Oval 76"/>
              <p:cNvSpPr>
                <a:spLocks noChangeArrowheads="1"/>
              </p:cNvSpPr>
              <p:nvPr userDrawn="1"/>
            </p:nvSpPr>
            <p:spPr bwMode="auto">
              <a:xfrm>
                <a:off x="8295695" y="1926418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Oval 77"/>
              <p:cNvSpPr>
                <a:spLocks noChangeArrowheads="1"/>
              </p:cNvSpPr>
              <p:nvPr userDrawn="1"/>
            </p:nvSpPr>
            <p:spPr bwMode="auto">
              <a:xfrm>
                <a:off x="7086734" y="2764078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Oval 78"/>
              <p:cNvSpPr>
                <a:spLocks noChangeArrowheads="1"/>
              </p:cNvSpPr>
              <p:nvPr userDrawn="1"/>
            </p:nvSpPr>
            <p:spPr bwMode="auto">
              <a:xfrm>
                <a:off x="6396619" y="2609049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Oval 79"/>
              <p:cNvSpPr>
                <a:spLocks noChangeArrowheads="1"/>
              </p:cNvSpPr>
              <p:nvPr userDrawn="1"/>
            </p:nvSpPr>
            <p:spPr bwMode="auto">
              <a:xfrm>
                <a:off x="6741677" y="2346499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Oval 80"/>
              <p:cNvSpPr>
                <a:spLocks noChangeArrowheads="1"/>
              </p:cNvSpPr>
              <p:nvPr userDrawn="1"/>
            </p:nvSpPr>
            <p:spPr bwMode="auto">
              <a:xfrm>
                <a:off x="8084127" y="2991623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Oval 81"/>
              <p:cNvSpPr>
                <a:spLocks noChangeArrowheads="1"/>
              </p:cNvSpPr>
              <p:nvPr userDrawn="1"/>
            </p:nvSpPr>
            <p:spPr bwMode="auto">
              <a:xfrm>
                <a:off x="7728996" y="3141652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Oval 82"/>
              <p:cNvSpPr>
                <a:spLocks noChangeArrowheads="1"/>
              </p:cNvSpPr>
              <p:nvPr userDrawn="1"/>
            </p:nvSpPr>
            <p:spPr bwMode="auto">
              <a:xfrm>
                <a:off x="6965838" y="3516724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Oval 83"/>
              <p:cNvSpPr>
                <a:spLocks noChangeArrowheads="1"/>
              </p:cNvSpPr>
              <p:nvPr userDrawn="1"/>
            </p:nvSpPr>
            <p:spPr bwMode="auto">
              <a:xfrm>
                <a:off x="6207720" y="3974311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Oval 84"/>
              <p:cNvSpPr>
                <a:spLocks noChangeArrowheads="1"/>
              </p:cNvSpPr>
              <p:nvPr userDrawn="1"/>
            </p:nvSpPr>
            <p:spPr bwMode="auto">
              <a:xfrm>
                <a:off x="5013870" y="4069329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Oval 85"/>
              <p:cNvSpPr>
                <a:spLocks noChangeArrowheads="1"/>
              </p:cNvSpPr>
              <p:nvPr userDrawn="1"/>
            </p:nvSpPr>
            <p:spPr bwMode="auto">
              <a:xfrm>
                <a:off x="4976090" y="4364386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Oval 86"/>
              <p:cNvSpPr>
                <a:spLocks noChangeArrowheads="1"/>
              </p:cNvSpPr>
              <p:nvPr userDrawn="1"/>
            </p:nvSpPr>
            <p:spPr bwMode="auto">
              <a:xfrm>
                <a:off x="3837651" y="4051826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Oval 87"/>
              <p:cNvSpPr>
                <a:spLocks noChangeArrowheads="1"/>
              </p:cNvSpPr>
              <p:nvPr userDrawn="1"/>
            </p:nvSpPr>
            <p:spPr bwMode="auto">
              <a:xfrm>
                <a:off x="4870306" y="2311492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Oval 88"/>
              <p:cNvSpPr>
                <a:spLocks noChangeArrowheads="1"/>
              </p:cNvSpPr>
              <p:nvPr userDrawn="1"/>
            </p:nvSpPr>
            <p:spPr bwMode="auto">
              <a:xfrm>
                <a:off x="5449599" y="1853904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Oval 89"/>
              <p:cNvSpPr>
                <a:spLocks noChangeArrowheads="1"/>
              </p:cNvSpPr>
              <p:nvPr userDrawn="1"/>
            </p:nvSpPr>
            <p:spPr bwMode="auto">
              <a:xfrm>
                <a:off x="6101935" y="1478831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Oval 90"/>
              <p:cNvSpPr>
                <a:spLocks noChangeArrowheads="1"/>
              </p:cNvSpPr>
              <p:nvPr userDrawn="1"/>
            </p:nvSpPr>
            <p:spPr bwMode="auto">
              <a:xfrm>
                <a:off x="6623299" y="1373811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Oval 91"/>
              <p:cNvSpPr>
                <a:spLocks noChangeArrowheads="1"/>
              </p:cNvSpPr>
              <p:nvPr userDrawn="1"/>
            </p:nvSpPr>
            <p:spPr bwMode="auto">
              <a:xfrm>
                <a:off x="6860054" y="2076447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Oval 92"/>
              <p:cNvSpPr>
                <a:spLocks noChangeArrowheads="1"/>
              </p:cNvSpPr>
              <p:nvPr userDrawn="1"/>
            </p:nvSpPr>
            <p:spPr bwMode="auto">
              <a:xfrm>
                <a:off x="5499973" y="2789083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Oval 93"/>
              <p:cNvSpPr>
                <a:spLocks noChangeArrowheads="1"/>
              </p:cNvSpPr>
              <p:nvPr userDrawn="1"/>
            </p:nvSpPr>
            <p:spPr bwMode="auto">
              <a:xfrm>
                <a:off x="7441867" y="1548845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Oval 94"/>
              <p:cNvSpPr>
                <a:spLocks noChangeArrowheads="1"/>
              </p:cNvSpPr>
              <p:nvPr userDrawn="1"/>
            </p:nvSpPr>
            <p:spPr bwMode="auto">
              <a:xfrm>
                <a:off x="6268168" y="721187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3" name="Freeform 6"/>
            <p:cNvSpPr>
              <a:spLocks/>
            </p:cNvSpPr>
            <p:nvPr userDrawn="1"/>
          </p:nvSpPr>
          <p:spPr bwMode="auto">
            <a:xfrm>
              <a:off x="3661890" y="-167454"/>
              <a:ext cx="6024894" cy="4626298"/>
            </a:xfrm>
            <a:custGeom>
              <a:avLst/>
              <a:gdLst>
                <a:gd name="T0" fmla="*/ 13205 w 14353"/>
                <a:gd name="T1" fmla="*/ 383 h 11179"/>
                <a:gd name="T2" fmla="*/ 9754 w 14353"/>
                <a:gd name="T3" fmla="*/ 282 h 11179"/>
                <a:gd name="T4" fmla="*/ 7689 w 14353"/>
                <a:gd name="T5" fmla="*/ 1005 h 11179"/>
                <a:gd name="T6" fmla="*/ 6736 w 14353"/>
                <a:gd name="T7" fmla="*/ 1835 h 11179"/>
                <a:gd name="T8" fmla="*/ 4456 w 14353"/>
                <a:gd name="T9" fmla="*/ 2676 h 11179"/>
                <a:gd name="T10" fmla="*/ 3123 w 14353"/>
                <a:gd name="T11" fmla="*/ 3553 h 11179"/>
                <a:gd name="T12" fmla="*/ 3859 w 14353"/>
                <a:gd name="T13" fmla="*/ 3959 h 11179"/>
                <a:gd name="T14" fmla="*/ 5180 w 14353"/>
                <a:gd name="T15" fmla="*/ 3185 h 11179"/>
                <a:gd name="T16" fmla="*/ 7067 w 14353"/>
                <a:gd name="T17" fmla="*/ 2293 h 11179"/>
                <a:gd name="T18" fmla="*/ 8320 w 14353"/>
                <a:gd name="T19" fmla="*/ 1468 h 11179"/>
                <a:gd name="T20" fmla="*/ 12314 w 14353"/>
                <a:gd name="T21" fmla="*/ 2130 h 11179"/>
                <a:gd name="T22" fmla="*/ 12507 w 14353"/>
                <a:gd name="T23" fmla="*/ 2926 h 11179"/>
                <a:gd name="T24" fmla="*/ 12099 w 14353"/>
                <a:gd name="T25" fmla="*/ 3671 h 11179"/>
                <a:gd name="T26" fmla="*/ 10959 w 14353"/>
                <a:gd name="T27" fmla="*/ 4474 h 11179"/>
                <a:gd name="T28" fmla="*/ 10173 w 14353"/>
                <a:gd name="T29" fmla="*/ 5242 h 11179"/>
                <a:gd name="T30" fmla="*/ 9732 w 14353"/>
                <a:gd name="T31" fmla="*/ 6044 h 11179"/>
                <a:gd name="T32" fmla="*/ 7009 w 14353"/>
                <a:gd name="T33" fmla="*/ 6689 h 11179"/>
                <a:gd name="T34" fmla="*/ 8009 w 14353"/>
                <a:gd name="T35" fmla="*/ 5773 h 11179"/>
                <a:gd name="T36" fmla="*/ 9082 w 14353"/>
                <a:gd name="T37" fmla="*/ 4857 h 11179"/>
                <a:gd name="T38" fmla="*/ 9728 w 14353"/>
                <a:gd name="T39" fmla="*/ 4118 h 11179"/>
                <a:gd name="T40" fmla="*/ 9552 w 14353"/>
                <a:gd name="T41" fmla="*/ 3299 h 11179"/>
                <a:gd name="T42" fmla="*/ 6486 w 14353"/>
                <a:gd name="T43" fmla="*/ 3389 h 11179"/>
                <a:gd name="T44" fmla="*/ 4955 w 14353"/>
                <a:gd name="T45" fmla="*/ 4124 h 11179"/>
                <a:gd name="T46" fmla="*/ 3830 w 14353"/>
                <a:gd name="T47" fmla="*/ 4857 h 11179"/>
                <a:gd name="T48" fmla="*/ 3401 w 14353"/>
                <a:gd name="T49" fmla="*/ 5676 h 11179"/>
                <a:gd name="T50" fmla="*/ 1918 w 14353"/>
                <a:gd name="T51" fmla="*/ 6518 h 11179"/>
                <a:gd name="T52" fmla="*/ 1082 w 14353"/>
                <a:gd name="T53" fmla="*/ 7417 h 11179"/>
                <a:gd name="T54" fmla="*/ 576 w 14353"/>
                <a:gd name="T55" fmla="*/ 8168 h 11179"/>
                <a:gd name="T56" fmla="*/ 603 w 14353"/>
                <a:gd name="T57" fmla="*/ 8970 h 11179"/>
                <a:gd name="T58" fmla="*/ 386 w 14353"/>
                <a:gd name="T59" fmla="*/ 9710 h 11179"/>
                <a:gd name="T60" fmla="*/ 198 w 14353"/>
                <a:gd name="T61" fmla="*/ 10535 h 11179"/>
                <a:gd name="T62" fmla="*/ 3302 w 14353"/>
                <a:gd name="T63" fmla="*/ 11025 h 11179"/>
                <a:gd name="T64" fmla="*/ 6912 w 14353"/>
                <a:gd name="T65" fmla="*/ 10156 h 11179"/>
                <a:gd name="T66" fmla="*/ 7901 w 14353"/>
                <a:gd name="T67" fmla="*/ 9337 h 11179"/>
                <a:gd name="T68" fmla="*/ 10140 w 14353"/>
                <a:gd name="T69" fmla="*/ 8507 h 11179"/>
                <a:gd name="T70" fmla="*/ 10761 w 14353"/>
                <a:gd name="T71" fmla="*/ 7689 h 11179"/>
                <a:gd name="T72" fmla="*/ 10851 w 14353"/>
                <a:gd name="T73" fmla="*/ 7072 h 11179"/>
                <a:gd name="T74" fmla="*/ 9636 w 14353"/>
                <a:gd name="T75" fmla="*/ 7783 h 11179"/>
                <a:gd name="T76" fmla="*/ 8816 w 14353"/>
                <a:gd name="T77" fmla="*/ 8602 h 11179"/>
                <a:gd name="T78" fmla="*/ 5777 w 14353"/>
                <a:gd name="T79" fmla="*/ 9467 h 11179"/>
                <a:gd name="T80" fmla="*/ 2400 w 14353"/>
                <a:gd name="T81" fmla="*/ 9230 h 11179"/>
                <a:gd name="T82" fmla="*/ 2316 w 14353"/>
                <a:gd name="T83" fmla="*/ 8325 h 11179"/>
                <a:gd name="T84" fmla="*/ 2586 w 14353"/>
                <a:gd name="T85" fmla="*/ 7582 h 11179"/>
                <a:gd name="T86" fmla="*/ 3234 w 14353"/>
                <a:gd name="T87" fmla="*/ 6687 h 11179"/>
                <a:gd name="T88" fmla="*/ 4172 w 14353"/>
                <a:gd name="T89" fmla="*/ 5745 h 11179"/>
                <a:gd name="T90" fmla="*/ 5452 w 14353"/>
                <a:gd name="T91" fmla="*/ 4846 h 11179"/>
                <a:gd name="T92" fmla="*/ 7057 w 14353"/>
                <a:gd name="T93" fmla="*/ 4632 h 11179"/>
                <a:gd name="T94" fmla="*/ 6647 w 14353"/>
                <a:gd name="T95" fmla="*/ 5490 h 11179"/>
                <a:gd name="T96" fmla="*/ 5158 w 14353"/>
                <a:gd name="T97" fmla="*/ 6321 h 11179"/>
                <a:gd name="T98" fmla="*/ 4965 w 14353"/>
                <a:gd name="T99" fmla="*/ 7145 h 11179"/>
                <a:gd name="T100" fmla="*/ 4430 w 14353"/>
                <a:gd name="T101" fmla="*/ 7765 h 11179"/>
                <a:gd name="T102" fmla="*/ 6093 w 14353"/>
                <a:gd name="T103" fmla="*/ 8204 h 11179"/>
                <a:gd name="T104" fmla="*/ 8240 w 14353"/>
                <a:gd name="T105" fmla="*/ 7586 h 11179"/>
                <a:gd name="T106" fmla="*/ 9711 w 14353"/>
                <a:gd name="T107" fmla="*/ 6692 h 11179"/>
                <a:gd name="T108" fmla="*/ 10981 w 14353"/>
                <a:gd name="T109" fmla="*/ 5751 h 11179"/>
                <a:gd name="T110" fmla="*/ 11448 w 14353"/>
                <a:gd name="T111" fmla="*/ 4936 h 11179"/>
                <a:gd name="T112" fmla="*/ 12776 w 14353"/>
                <a:gd name="T113" fmla="*/ 4133 h 11179"/>
                <a:gd name="T114" fmla="*/ 13078 w 14353"/>
                <a:gd name="T115" fmla="*/ 3288 h 11179"/>
                <a:gd name="T116" fmla="*/ 14015 w 14353"/>
                <a:gd name="T117" fmla="*/ 2457 h 11179"/>
                <a:gd name="T118" fmla="*/ 14285 w 14353"/>
                <a:gd name="T119" fmla="*/ 1728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53" h="11179">
                  <a:moveTo>
                    <a:pt x="14314" y="1175"/>
                  </a:moveTo>
                  <a:cubicBezTo>
                    <a:pt x="14314" y="1175"/>
                    <a:pt x="14076" y="1125"/>
                    <a:pt x="13986" y="1102"/>
                  </a:cubicBezTo>
                  <a:cubicBezTo>
                    <a:pt x="14064" y="1073"/>
                    <a:pt x="14268" y="1051"/>
                    <a:pt x="14353" y="1028"/>
                  </a:cubicBezTo>
                  <a:cubicBezTo>
                    <a:pt x="14350" y="1003"/>
                    <a:pt x="14350" y="1003"/>
                    <a:pt x="14350" y="1003"/>
                  </a:cubicBezTo>
                  <a:cubicBezTo>
                    <a:pt x="14215" y="963"/>
                    <a:pt x="14020" y="954"/>
                    <a:pt x="13936" y="909"/>
                  </a:cubicBezTo>
                  <a:cubicBezTo>
                    <a:pt x="14256" y="841"/>
                    <a:pt x="14256" y="841"/>
                    <a:pt x="14256" y="841"/>
                  </a:cubicBezTo>
                  <a:cubicBezTo>
                    <a:pt x="14256" y="813"/>
                    <a:pt x="14256" y="813"/>
                    <a:pt x="14256" y="813"/>
                  </a:cubicBezTo>
                  <a:cubicBezTo>
                    <a:pt x="14112" y="779"/>
                    <a:pt x="13815" y="734"/>
                    <a:pt x="13815" y="734"/>
                  </a:cubicBezTo>
                  <a:cubicBezTo>
                    <a:pt x="14172" y="656"/>
                    <a:pt x="14172" y="656"/>
                    <a:pt x="14172" y="656"/>
                  </a:cubicBezTo>
                  <a:cubicBezTo>
                    <a:pt x="14150" y="627"/>
                    <a:pt x="14150" y="627"/>
                    <a:pt x="14150" y="627"/>
                  </a:cubicBezTo>
                  <a:cubicBezTo>
                    <a:pt x="13608" y="543"/>
                    <a:pt x="13608" y="543"/>
                    <a:pt x="13608" y="543"/>
                  </a:cubicBezTo>
                  <a:cubicBezTo>
                    <a:pt x="14015" y="468"/>
                    <a:pt x="14015" y="468"/>
                    <a:pt x="14015" y="468"/>
                  </a:cubicBezTo>
                  <a:cubicBezTo>
                    <a:pt x="13986" y="440"/>
                    <a:pt x="13986" y="440"/>
                    <a:pt x="13986" y="440"/>
                  </a:cubicBezTo>
                  <a:cubicBezTo>
                    <a:pt x="13205" y="383"/>
                    <a:pt x="13205" y="383"/>
                    <a:pt x="13205" y="383"/>
                  </a:cubicBezTo>
                  <a:cubicBezTo>
                    <a:pt x="13184" y="362"/>
                    <a:pt x="13184" y="362"/>
                    <a:pt x="13184" y="362"/>
                  </a:cubicBezTo>
                  <a:cubicBezTo>
                    <a:pt x="13806" y="299"/>
                    <a:pt x="13806" y="299"/>
                    <a:pt x="13806" y="299"/>
                  </a:cubicBezTo>
                  <a:cubicBezTo>
                    <a:pt x="13798" y="270"/>
                    <a:pt x="13798" y="270"/>
                    <a:pt x="13798" y="270"/>
                  </a:cubicBezTo>
                  <a:cubicBezTo>
                    <a:pt x="13574" y="240"/>
                    <a:pt x="13126" y="199"/>
                    <a:pt x="13126" y="199"/>
                  </a:cubicBezTo>
                  <a:cubicBezTo>
                    <a:pt x="13107" y="184"/>
                    <a:pt x="13107" y="184"/>
                    <a:pt x="13107" y="184"/>
                  </a:cubicBezTo>
                  <a:cubicBezTo>
                    <a:pt x="13403" y="165"/>
                    <a:pt x="13403" y="165"/>
                    <a:pt x="13403" y="165"/>
                  </a:cubicBezTo>
                  <a:cubicBezTo>
                    <a:pt x="13425" y="146"/>
                    <a:pt x="13425" y="146"/>
                    <a:pt x="13425" y="146"/>
                  </a:cubicBezTo>
                  <a:cubicBezTo>
                    <a:pt x="13425" y="146"/>
                    <a:pt x="12649" y="5"/>
                    <a:pt x="12049" y="15"/>
                  </a:cubicBezTo>
                  <a:cubicBezTo>
                    <a:pt x="11391" y="0"/>
                    <a:pt x="10694" y="95"/>
                    <a:pt x="10694" y="95"/>
                  </a:cubicBezTo>
                  <a:cubicBezTo>
                    <a:pt x="10720" y="117"/>
                    <a:pt x="10720" y="117"/>
                    <a:pt x="10720" y="117"/>
                  </a:cubicBezTo>
                  <a:cubicBezTo>
                    <a:pt x="10720" y="117"/>
                    <a:pt x="10928" y="113"/>
                    <a:pt x="11089" y="135"/>
                  </a:cubicBezTo>
                  <a:cubicBezTo>
                    <a:pt x="11244" y="156"/>
                    <a:pt x="11323" y="180"/>
                    <a:pt x="11323" y="180"/>
                  </a:cubicBezTo>
                  <a:cubicBezTo>
                    <a:pt x="11323" y="180"/>
                    <a:pt x="10231" y="235"/>
                    <a:pt x="10171" y="239"/>
                  </a:cubicBezTo>
                  <a:cubicBezTo>
                    <a:pt x="10063" y="246"/>
                    <a:pt x="9754" y="282"/>
                    <a:pt x="9754" y="282"/>
                  </a:cubicBezTo>
                  <a:cubicBezTo>
                    <a:pt x="9805" y="303"/>
                    <a:pt x="9805" y="303"/>
                    <a:pt x="9805" y="303"/>
                  </a:cubicBezTo>
                  <a:cubicBezTo>
                    <a:pt x="9805" y="303"/>
                    <a:pt x="10135" y="282"/>
                    <a:pt x="10429" y="287"/>
                  </a:cubicBezTo>
                  <a:cubicBezTo>
                    <a:pt x="10718" y="293"/>
                    <a:pt x="10916" y="310"/>
                    <a:pt x="10918" y="318"/>
                  </a:cubicBezTo>
                  <a:cubicBezTo>
                    <a:pt x="10923" y="327"/>
                    <a:pt x="10566" y="337"/>
                    <a:pt x="10205" y="363"/>
                  </a:cubicBezTo>
                  <a:cubicBezTo>
                    <a:pt x="9691" y="398"/>
                    <a:pt x="9118" y="463"/>
                    <a:pt x="9118" y="463"/>
                  </a:cubicBezTo>
                  <a:cubicBezTo>
                    <a:pt x="9137" y="477"/>
                    <a:pt x="9137" y="477"/>
                    <a:pt x="9137" y="477"/>
                  </a:cubicBezTo>
                  <a:cubicBezTo>
                    <a:pt x="9137" y="477"/>
                    <a:pt x="9834" y="515"/>
                    <a:pt x="10072" y="539"/>
                  </a:cubicBezTo>
                  <a:cubicBezTo>
                    <a:pt x="9706" y="543"/>
                    <a:pt x="8621" y="651"/>
                    <a:pt x="8621" y="651"/>
                  </a:cubicBezTo>
                  <a:cubicBezTo>
                    <a:pt x="8626" y="669"/>
                    <a:pt x="8626" y="669"/>
                    <a:pt x="8626" y="669"/>
                  </a:cubicBezTo>
                  <a:cubicBezTo>
                    <a:pt x="8626" y="669"/>
                    <a:pt x="9347" y="720"/>
                    <a:pt x="9417" y="734"/>
                  </a:cubicBezTo>
                  <a:cubicBezTo>
                    <a:pt x="8980" y="785"/>
                    <a:pt x="8144" y="823"/>
                    <a:pt x="8144" y="823"/>
                  </a:cubicBezTo>
                  <a:cubicBezTo>
                    <a:pt x="8163" y="841"/>
                    <a:pt x="8163" y="841"/>
                    <a:pt x="8163" y="841"/>
                  </a:cubicBezTo>
                  <a:cubicBezTo>
                    <a:pt x="8163" y="841"/>
                    <a:pt x="8677" y="869"/>
                    <a:pt x="8913" y="915"/>
                  </a:cubicBezTo>
                  <a:cubicBezTo>
                    <a:pt x="8510" y="965"/>
                    <a:pt x="7689" y="1005"/>
                    <a:pt x="7689" y="1005"/>
                  </a:cubicBezTo>
                  <a:cubicBezTo>
                    <a:pt x="7700" y="1033"/>
                    <a:pt x="7700" y="1033"/>
                    <a:pt x="7700" y="1033"/>
                  </a:cubicBezTo>
                  <a:cubicBezTo>
                    <a:pt x="7700" y="1033"/>
                    <a:pt x="8130" y="1068"/>
                    <a:pt x="8383" y="1102"/>
                  </a:cubicBezTo>
                  <a:cubicBezTo>
                    <a:pt x="8019" y="1135"/>
                    <a:pt x="7245" y="1198"/>
                    <a:pt x="7245" y="1198"/>
                  </a:cubicBezTo>
                  <a:cubicBezTo>
                    <a:pt x="7269" y="1214"/>
                    <a:pt x="7269" y="1214"/>
                    <a:pt x="7269" y="1214"/>
                  </a:cubicBezTo>
                  <a:cubicBezTo>
                    <a:pt x="7901" y="1283"/>
                    <a:pt x="7901" y="1283"/>
                    <a:pt x="7901" y="1283"/>
                  </a:cubicBezTo>
                  <a:cubicBezTo>
                    <a:pt x="6852" y="1363"/>
                    <a:pt x="6852" y="1363"/>
                    <a:pt x="6852" y="1363"/>
                  </a:cubicBezTo>
                  <a:cubicBezTo>
                    <a:pt x="6845" y="1384"/>
                    <a:pt x="6845" y="1384"/>
                    <a:pt x="6845" y="1384"/>
                  </a:cubicBezTo>
                  <a:cubicBezTo>
                    <a:pt x="6845" y="1384"/>
                    <a:pt x="7252" y="1439"/>
                    <a:pt x="7462" y="1468"/>
                  </a:cubicBezTo>
                  <a:cubicBezTo>
                    <a:pt x="7139" y="1508"/>
                    <a:pt x="6488" y="1545"/>
                    <a:pt x="6488" y="1545"/>
                  </a:cubicBezTo>
                  <a:cubicBezTo>
                    <a:pt x="6498" y="1568"/>
                    <a:pt x="6498" y="1568"/>
                    <a:pt x="6498" y="1568"/>
                  </a:cubicBezTo>
                  <a:cubicBezTo>
                    <a:pt x="6498" y="1568"/>
                    <a:pt x="6929" y="1613"/>
                    <a:pt x="7100" y="1649"/>
                  </a:cubicBezTo>
                  <a:cubicBezTo>
                    <a:pt x="6770" y="1668"/>
                    <a:pt x="6129" y="1735"/>
                    <a:pt x="6129" y="1735"/>
                  </a:cubicBezTo>
                  <a:cubicBezTo>
                    <a:pt x="6134" y="1757"/>
                    <a:pt x="6134" y="1757"/>
                    <a:pt x="6134" y="1757"/>
                  </a:cubicBezTo>
                  <a:cubicBezTo>
                    <a:pt x="6736" y="1835"/>
                    <a:pt x="6736" y="1835"/>
                    <a:pt x="6736" y="1835"/>
                  </a:cubicBezTo>
                  <a:cubicBezTo>
                    <a:pt x="5743" y="1911"/>
                    <a:pt x="5743" y="1911"/>
                    <a:pt x="5743" y="1911"/>
                  </a:cubicBezTo>
                  <a:cubicBezTo>
                    <a:pt x="5731" y="1926"/>
                    <a:pt x="5731" y="1926"/>
                    <a:pt x="5731" y="1926"/>
                  </a:cubicBezTo>
                  <a:cubicBezTo>
                    <a:pt x="5731" y="1926"/>
                    <a:pt x="6112" y="1977"/>
                    <a:pt x="6331" y="2016"/>
                  </a:cubicBezTo>
                  <a:cubicBezTo>
                    <a:pt x="6035" y="2031"/>
                    <a:pt x="5406" y="2100"/>
                    <a:pt x="5406" y="2100"/>
                  </a:cubicBezTo>
                  <a:cubicBezTo>
                    <a:pt x="5401" y="2118"/>
                    <a:pt x="5401" y="2118"/>
                    <a:pt x="5401" y="2118"/>
                  </a:cubicBezTo>
                  <a:cubicBezTo>
                    <a:pt x="5960" y="2192"/>
                    <a:pt x="5960" y="2192"/>
                    <a:pt x="5960" y="2192"/>
                  </a:cubicBezTo>
                  <a:cubicBezTo>
                    <a:pt x="5078" y="2283"/>
                    <a:pt x="5078" y="2283"/>
                    <a:pt x="5078" y="2283"/>
                  </a:cubicBezTo>
                  <a:cubicBezTo>
                    <a:pt x="5078" y="2304"/>
                    <a:pt x="5078" y="2304"/>
                    <a:pt x="5078" y="2304"/>
                  </a:cubicBezTo>
                  <a:cubicBezTo>
                    <a:pt x="5671" y="2384"/>
                    <a:pt x="5671" y="2384"/>
                    <a:pt x="5671" y="2384"/>
                  </a:cubicBezTo>
                  <a:cubicBezTo>
                    <a:pt x="5377" y="2422"/>
                    <a:pt x="4782" y="2467"/>
                    <a:pt x="4782" y="2467"/>
                  </a:cubicBezTo>
                  <a:cubicBezTo>
                    <a:pt x="4782" y="2483"/>
                    <a:pt x="4782" y="2483"/>
                    <a:pt x="4782" y="2483"/>
                  </a:cubicBezTo>
                  <a:cubicBezTo>
                    <a:pt x="5317" y="2571"/>
                    <a:pt x="5317" y="2571"/>
                    <a:pt x="5317" y="2571"/>
                  </a:cubicBezTo>
                  <a:cubicBezTo>
                    <a:pt x="4452" y="2661"/>
                    <a:pt x="4452" y="2661"/>
                    <a:pt x="4452" y="2661"/>
                  </a:cubicBezTo>
                  <a:cubicBezTo>
                    <a:pt x="4456" y="2676"/>
                    <a:pt x="4456" y="2676"/>
                    <a:pt x="4456" y="2676"/>
                  </a:cubicBezTo>
                  <a:cubicBezTo>
                    <a:pt x="4456" y="2676"/>
                    <a:pt x="4885" y="2712"/>
                    <a:pt x="4999" y="2744"/>
                  </a:cubicBezTo>
                  <a:cubicBezTo>
                    <a:pt x="4789" y="2779"/>
                    <a:pt x="4182" y="2858"/>
                    <a:pt x="4182" y="2858"/>
                  </a:cubicBezTo>
                  <a:cubicBezTo>
                    <a:pt x="4189" y="2873"/>
                    <a:pt x="4189" y="2873"/>
                    <a:pt x="4189" y="2873"/>
                  </a:cubicBezTo>
                  <a:cubicBezTo>
                    <a:pt x="4189" y="2873"/>
                    <a:pt x="4584" y="2903"/>
                    <a:pt x="4676" y="2926"/>
                  </a:cubicBezTo>
                  <a:cubicBezTo>
                    <a:pt x="4160" y="2979"/>
                    <a:pt x="3909" y="3011"/>
                    <a:pt x="3909" y="3011"/>
                  </a:cubicBezTo>
                  <a:cubicBezTo>
                    <a:pt x="3919" y="3024"/>
                    <a:pt x="3919" y="3024"/>
                    <a:pt x="3919" y="3024"/>
                  </a:cubicBezTo>
                  <a:cubicBezTo>
                    <a:pt x="3919" y="3024"/>
                    <a:pt x="4297" y="3085"/>
                    <a:pt x="4423" y="3113"/>
                  </a:cubicBezTo>
                  <a:cubicBezTo>
                    <a:pt x="4157" y="3150"/>
                    <a:pt x="3875" y="3174"/>
                    <a:pt x="3610" y="3203"/>
                  </a:cubicBezTo>
                  <a:cubicBezTo>
                    <a:pt x="3625" y="3218"/>
                    <a:pt x="3625" y="3218"/>
                    <a:pt x="3625" y="3218"/>
                  </a:cubicBezTo>
                  <a:cubicBezTo>
                    <a:pt x="3625" y="3218"/>
                    <a:pt x="4001" y="3271"/>
                    <a:pt x="4136" y="3299"/>
                  </a:cubicBezTo>
                  <a:cubicBezTo>
                    <a:pt x="3864" y="3350"/>
                    <a:pt x="3338" y="3389"/>
                    <a:pt x="3338" y="3389"/>
                  </a:cubicBezTo>
                  <a:cubicBezTo>
                    <a:pt x="3353" y="3406"/>
                    <a:pt x="3353" y="3406"/>
                    <a:pt x="3353" y="3406"/>
                  </a:cubicBezTo>
                  <a:cubicBezTo>
                    <a:pt x="3353" y="3406"/>
                    <a:pt x="3726" y="3454"/>
                    <a:pt x="3834" y="3479"/>
                  </a:cubicBezTo>
                  <a:cubicBezTo>
                    <a:pt x="3579" y="3516"/>
                    <a:pt x="3123" y="3553"/>
                    <a:pt x="3123" y="3553"/>
                  </a:cubicBezTo>
                  <a:cubicBezTo>
                    <a:pt x="3123" y="3570"/>
                    <a:pt x="3123" y="3570"/>
                    <a:pt x="3123" y="3570"/>
                  </a:cubicBezTo>
                  <a:cubicBezTo>
                    <a:pt x="3123" y="3570"/>
                    <a:pt x="3408" y="3628"/>
                    <a:pt x="3560" y="3661"/>
                  </a:cubicBezTo>
                  <a:cubicBezTo>
                    <a:pt x="3309" y="3701"/>
                    <a:pt x="3083" y="3728"/>
                    <a:pt x="2851" y="3745"/>
                  </a:cubicBezTo>
                  <a:cubicBezTo>
                    <a:pt x="2851" y="3756"/>
                    <a:pt x="2851" y="3756"/>
                    <a:pt x="2851" y="3756"/>
                  </a:cubicBezTo>
                  <a:cubicBezTo>
                    <a:pt x="3314" y="3847"/>
                    <a:pt x="3314" y="3847"/>
                    <a:pt x="3314" y="3847"/>
                  </a:cubicBezTo>
                  <a:cubicBezTo>
                    <a:pt x="3314" y="3847"/>
                    <a:pt x="2834" y="3902"/>
                    <a:pt x="2581" y="3931"/>
                  </a:cubicBezTo>
                  <a:cubicBezTo>
                    <a:pt x="2584" y="3948"/>
                    <a:pt x="2584" y="3948"/>
                    <a:pt x="2584" y="3948"/>
                  </a:cubicBezTo>
                  <a:cubicBezTo>
                    <a:pt x="3056" y="4028"/>
                    <a:pt x="3056" y="4028"/>
                    <a:pt x="3056" y="4028"/>
                  </a:cubicBezTo>
                  <a:cubicBezTo>
                    <a:pt x="3056" y="4028"/>
                    <a:pt x="2615" y="4078"/>
                    <a:pt x="2388" y="4100"/>
                  </a:cubicBezTo>
                  <a:cubicBezTo>
                    <a:pt x="2388" y="4118"/>
                    <a:pt x="2388" y="4118"/>
                    <a:pt x="2388" y="4118"/>
                  </a:cubicBezTo>
                  <a:cubicBezTo>
                    <a:pt x="2388" y="4118"/>
                    <a:pt x="3119" y="4168"/>
                    <a:pt x="3654" y="4112"/>
                  </a:cubicBezTo>
                  <a:cubicBezTo>
                    <a:pt x="3649" y="4092"/>
                    <a:pt x="3649" y="4092"/>
                    <a:pt x="3649" y="4092"/>
                  </a:cubicBezTo>
                  <a:cubicBezTo>
                    <a:pt x="3176" y="4063"/>
                    <a:pt x="3176" y="4063"/>
                    <a:pt x="3176" y="4063"/>
                  </a:cubicBezTo>
                  <a:cubicBezTo>
                    <a:pt x="3859" y="3959"/>
                    <a:pt x="3859" y="3959"/>
                    <a:pt x="3859" y="3959"/>
                  </a:cubicBezTo>
                  <a:cubicBezTo>
                    <a:pt x="3912" y="3932"/>
                    <a:pt x="3912" y="3932"/>
                    <a:pt x="3912" y="3932"/>
                  </a:cubicBezTo>
                  <a:cubicBezTo>
                    <a:pt x="3736" y="3915"/>
                    <a:pt x="3608" y="3890"/>
                    <a:pt x="3439" y="3873"/>
                  </a:cubicBezTo>
                  <a:cubicBezTo>
                    <a:pt x="3702" y="3834"/>
                    <a:pt x="4230" y="3756"/>
                    <a:pt x="4230" y="3756"/>
                  </a:cubicBezTo>
                  <a:cubicBezTo>
                    <a:pt x="4232" y="3738"/>
                    <a:pt x="4232" y="3738"/>
                    <a:pt x="4232" y="3738"/>
                  </a:cubicBezTo>
                  <a:cubicBezTo>
                    <a:pt x="4232" y="3738"/>
                    <a:pt x="3878" y="3720"/>
                    <a:pt x="3736" y="3678"/>
                  </a:cubicBezTo>
                  <a:cubicBezTo>
                    <a:pt x="4512" y="3584"/>
                    <a:pt x="4512" y="3584"/>
                    <a:pt x="4512" y="3584"/>
                  </a:cubicBezTo>
                  <a:cubicBezTo>
                    <a:pt x="4517" y="3566"/>
                    <a:pt x="4517" y="3566"/>
                    <a:pt x="4517" y="3566"/>
                  </a:cubicBezTo>
                  <a:cubicBezTo>
                    <a:pt x="4517" y="3566"/>
                    <a:pt x="4242" y="3542"/>
                    <a:pt x="4037" y="3503"/>
                  </a:cubicBezTo>
                  <a:cubicBezTo>
                    <a:pt x="4276" y="3468"/>
                    <a:pt x="4835" y="3396"/>
                    <a:pt x="4835" y="3396"/>
                  </a:cubicBezTo>
                  <a:cubicBezTo>
                    <a:pt x="4844" y="3380"/>
                    <a:pt x="4844" y="3380"/>
                    <a:pt x="4844" y="3380"/>
                  </a:cubicBezTo>
                  <a:cubicBezTo>
                    <a:pt x="4343" y="3322"/>
                    <a:pt x="4343" y="3322"/>
                    <a:pt x="4343" y="3322"/>
                  </a:cubicBezTo>
                  <a:cubicBezTo>
                    <a:pt x="4360" y="3309"/>
                    <a:pt x="4360" y="3309"/>
                    <a:pt x="4360" y="3309"/>
                  </a:cubicBezTo>
                  <a:cubicBezTo>
                    <a:pt x="4360" y="3309"/>
                    <a:pt x="4924" y="3235"/>
                    <a:pt x="5170" y="3196"/>
                  </a:cubicBezTo>
                  <a:cubicBezTo>
                    <a:pt x="5180" y="3185"/>
                    <a:pt x="5180" y="3185"/>
                    <a:pt x="5180" y="3185"/>
                  </a:cubicBezTo>
                  <a:cubicBezTo>
                    <a:pt x="5180" y="3185"/>
                    <a:pt x="5011" y="3150"/>
                    <a:pt x="4637" y="3113"/>
                  </a:cubicBezTo>
                  <a:cubicBezTo>
                    <a:pt x="4914" y="3067"/>
                    <a:pt x="5502" y="3033"/>
                    <a:pt x="5502" y="3033"/>
                  </a:cubicBezTo>
                  <a:cubicBezTo>
                    <a:pt x="5510" y="3011"/>
                    <a:pt x="5510" y="3011"/>
                    <a:pt x="5510" y="3011"/>
                  </a:cubicBezTo>
                  <a:cubicBezTo>
                    <a:pt x="4934" y="2948"/>
                    <a:pt x="4934" y="2948"/>
                    <a:pt x="4934" y="2948"/>
                  </a:cubicBezTo>
                  <a:cubicBezTo>
                    <a:pt x="5859" y="2844"/>
                    <a:pt x="5859" y="2844"/>
                    <a:pt x="5859" y="2844"/>
                  </a:cubicBezTo>
                  <a:cubicBezTo>
                    <a:pt x="5864" y="2823"/>
                    <a:pt x="5864" y="2823"/>
                    <a:pt x="5864" y="2823"/>
                  </a:cubicBezTo>
                  <a:cubicBezTo>
                    <a:pt x="5864" y="2823"/>
                    <a:pt x="5507" y="2790"/>
                    <a:pt x="5290" y="2749"/>
                  </a:cubicBezTo>
                  <a:cubicBezTo>
                    <a:pt x="6250" y="2658"/>
                    <a:pt x="6250" y="2658"/>
                    <a:pt x="6250" y="2658"/>
                  </a:cubicBezTo>
                  <a:cubicBezTo>
                    <a:pt x="6259" y="2639"/>
                    <a:pt x="6259" y="2639"/>
                    <a:pt x="6259" y="2639"/>
                  </a:cubicBezTo>
                  <a:cubicBezTo>
                    <a:pt x="5623" y="2562"/>
                    <a:pt x="5623" y="2562"/>
                    <a:pt x="5623" y="2562"/>
                  </a:cubicBezTo>
                  <a:cubicBezTo>
                    <a:pt x="6654" y="2478"/>
                    <a:pt x="6654" y="2478"/>
                    <a:pt x="6654" y="2478"/>
                  </a:cubicBezTo>
                  <a:cubicBezTo>
                    <a:pt x="6664" y="2457"/>
                    <a:pt x="6664" y="2457"/>
                    <a:pt x="6664" y="2457"/>
                  </a:cubicBezTo>
                  <a:cubicBezTo>
                    <a:pt x="6016" y="2384"/>
                    <a:pt x="6016" y="2384"/>
                    <a:pt x="6016" y="2384"/>
                  </a:cubicBezTo>
                  <a:cubicBezTo>
                    <a:pt x="6016" y="2384"/>
                    <a:pt x="6729" y="2338"/>
                    <a:pt x="7067" y="2293"/>
                  </a:cubicBezTo>
                  <a:cubicBezTo>
                    <a:pt x="7064" y="2268"/>
                    <a:pt x="7064" y="2268"/>
                    <a:pt x="7064" y="2268"/>
                  </a:cubicBezTo>
                  <a:cubicBezTo>
                    <a:pt x="7064" y="2268"/>
                    <a:pt x="6440" y="2224"/>
                    <a:pt x="6399" y="2198"/>
                  </a:cubicBezTo>
                  <a:cubicBezTo>
                    <a:pt x="6785" y="2146"/>
                    <a:pt x="7534" y="2102"/>
                    <a:pt x="7534" y="2102"/>
                  </a:cubicBezTo>
                  <a:cubicBezTo>
                    <a:pt x="7520" y="2085"/>
                    <a:pt x="7520" y="2085"/>
                    <a:pt x="7520" y="2085"/>
                  </a:cubicBezTo>
                  <a:cubicBezTo>
                    <a:pt x="6840" y="2010"/>
                    <a:pt x="6840" y="2010"/>
                    <a:pt x="6840" y="2010"/>
                  </a:cubicBezTo>
                  <a:cubicBezTo>
                    <a:pt x="6840" y="2010"/>
                    <a:pt x="7717" y="1959"/>
                    <a:pt x="8067" y="1920"/>
                  </a:cubicBezTo>
                  <a:cubicBezTo>
                    <a:pt x="8067" y="1901"/>
                    <a:pt x="8067" y="1901"/>
                    <a:pt x="8067" y="1901"/>
                  </a:cubicBezTo>
                  <a:cubicBezTo>
                    <a:pt x="7298" y="1825"/>
                    <a:pt x="7298" y="1825"/>
                    <a:pt x="7298" y="1825"/>
                  </a:cubicBezTo>
                  <a:cubicBezTo>
                    <a:pt x="8628" y="1730"/>
                    <a:pt x="8628" y="1730"/>
                    <a:pt x="8628" y="1730"/>
                  </a:cubicBezTo>
                  <a:cubicBezTo>
                    <a:pt x="8633" y="1714"/>
                    <a:pt x="8633" y="1714"/>
                    <a:pt x="8633" y="1714"/>
                  </a:cubicBezTo>
                  <a:cubicBezTo>
                    <a:pt x="7778" y="1649"/>
                    <a:pt x="7778" y="1649"/>
                    <a:pt x="7778" y="1649"/>
                  </a:cubicBezTo>
                  <a:cubicBezTo>
                    <a:pt x="9363" y="1531"/>
                    <a:pt x="9363" y="1531"/>
                    <a:pt x="9363" y="1531"/>
                  </a:cubicBezTo>
                  <a:cubicBezTo>
                    <a:pt x="9354" y="1515"/>
                    <a:pt x="9354" y="1515"/>
                    <a:pt x="9354" y="1515"/>
                  </a:cubicBezTo>
                  <a:cubicBezTo>
                    <a:pt x="9354" y="1515"/>
                    <a:pt x="8708" y="1477"/>
                    <a:pt x="8320" y="1468"/>
                  </a:cubicBezTo>
                  <a:cubicBezTo>
                    <a:pt x="8843" y="1398"/>
                    <a:pt x="9477" y="1352"/>
                    <a:pt x="10034" y="1318"/>
                  </a:cubicBezTo>
                  <a:cubicBezTo>
                    <a:pt x="11292" y="1241"/>
                    <a:pt x="12263" y="1468"/>
                    <a:pt x="12263" y="1468"/>
                  </a:cubicBezTo>
                  <a:cubicBezTo>
                    <a:pt x="12263" y="1468"/>
                    <a:pt x="11762" y="1481"/>
                    <a:pt x="11612" y="1515"/>
                  </a:cubicBezTo>
                  <a:cubicBezTo>
                    <a:pt x="11636" y="1544"/>
                    <a:pt x="11636" y="1544"/>
                    <a:pt x="11636" y="1544"/>
                  </a:cubicBezTo>
                  <a:cubicBezTo>
                    <a:pt x="12422" y="1655"/>
                    <a:pt x="12422" y="1655"/>
                    <a:pt x="12422" y="1655"/>
                  </a:cubicBezTo>
                  <a:cubicBezTo>
                    <a:pt x="11996" y="1722"/>
                    <a:pt x="11996" y="1722"/>
                    <a:pt x="11996" y="1722"/>
                  </a:cubicBezTo>
                  <a:cubicBezTo>
                    <a:pt x="12010" y="1745"/>
                    <a:pt x="12010" y="1745"/>
                    <a:pt x="12010" y="1745"/>
                  </a:cubicBezTo>
                  <a:cubicBezTo>
                    <a:pt x="12504" y="1823"/>
                    <a:pt x="12504" y="1823"/>
                    <a:pt x="12504" y="1823"/>
                  </a:cubicBezTo>
                  <a:cubicBezTo>
                    <a:pt x="12538" y="1860"/>
                    <a:pt x="12538" y="1860"/>
                    <a:pt x="12538" y="1860"/>
                  </a:cubicBezTo>
                  <a:cubicBezTo>
                    <a:pt x="12208" y="1920"/>
                    <a:pt x="12208" y="1920"/>
                    <a:pt x="12208" y="1920"/>
                  </a:cubicBezTo>
                  <a:cubicBezTo>
                    <a:pt x="12234" y="1949"/>
                    <a:pt x="12234" y="1949"/>
                    <a:pt x="12234" y="1949"/>
                  </a:cubicBezTo>
                  <a:cubicBezTo>
                    <a:pt x="12605" y="2022"/>
                    <a:pt x="12605" y="2022"/>
                    <a:pt x="12605" y="2022"/>
                  </a:cubicBezTo>
                  <a:cubicBezTo>
                    <a:pt x="12297" y="2109"/>
                    <a:pt x="12297" y="2109"/>
                    <a:pt x="12297" y="2109"/>
                  </a:cubicBezTo>
                  <a:cubicBezTo>
                    <a:pt x="12314" y="2130"/>
                    <a:pt x="12314" y="2130"/>
                    <a:pt x="12314" y="2130"/>
                  </a:cubicBezTo>
                  <a:cubicBezTo>
                    <a:pt x="12642" y="2203"/>
                    <a:pt x="12642" y="2203"/>
                    <a:pt x="12642" y="2203"/>
                  </a:cubicBezTo>
                  <a:cubicBezTo>
                    <a:pt x="12314" y="2283"/>
                    <a:pt x="12314" y="2283"/>
                    <a:pt x="12314" y="2283"/>
                  </a:cubicBezTo>
                  <a:cubicBezTo>
                    <a:pt x="12323" y="2301"/>
                    <a:pt x="12323" y="2301"/>
                    <a:pt x="12323" y="2301"/>
                  </a:cubicBezTo>
                  <a:cubicBezTo>
                    <a:pt x="12642" y="2362"/>
                    <a:pt x="12642" y="2362"/>
                    <a:pt x="12642" y="2362"/>
                  </a:cubicBezTo>
                  <a:cubicBezTo>
                    <a:pt x="12642" y="2389"/>
                    <a:pt x="12642" y="2389"/>
                    <a:pt x="12642" y="2389"/>
                  </a:cubicBezTo>
                  <a:cubicBezTo>
                    <a:pt x="12642" y="2389"/>
                    <a:pt x="12415" y="2440"/>
                    <a:pt x="12314" y="2457"/>
                  </a:cubicBezTo>
                  <a:cubicBezTo>
                    <a:pt x="12319" y="2468"/>
                    <a:pt x="12314" y="2480"/>
                    <a:pt x="12314" y="2480"/>
                  </a:cubicBezTo>
                  <a:cubicBezTo>
                    <a:pt x="12637" y="2571"/>
                    <a:pt x="12637" y="2571"/>
                    <a:pt x="12637" y="2571"/>
                  </a:cubicBezTo>
                  <a:cubicBezTo>
                    <a:pt x="12637" y="2571"/>
                    <a:pt x="12290" y="2639"/>
                    <a:pt x="12278" y="2643"/>
                  </a:cubicBezTo>
                  <a:cubicBezTo>
                    <a:pt x="12268" y="2645"/>
                    <a:pt x="12263" y="2666"/>
                    <a:pt x="12263" y="2666"/>
                  </a:cubicBezTo>
                  <a:cubicBezTo>
                    <a:pt x="12360" y="2695"/>
                    <a:pt x="12586" y="2744"/>
                    <a:pt x="12586" y="2744"/>
                  </a:cubicBezTo>
                  <a:cubicBezTo>
                    <a:pt x="12208" y="2824"/>
                    <a:pt x="12208" y="2824"/>
                    <a:pt x="12208" y="2824"/>
                  </a:cubicBezTo>
                  <a:cubicBezTo>
                    <a:pt x="12205" y="2851"/>
                    <a:pt x="12205" y="2851"/>
                    <a:pt x="12205" y="2851"/>
                  </a:cubicBezTo>
                  <a:cubicBezTo>
                    <a:pt x="12507" y="2926"/>
                    <a:pt x="12507" y="2926"/>
                    <a:pt x="12507" y="2926"/>
                  </a:cubicBezTo>
                  <a:cubicBezTo>
                    <a:pt x="12507" y="2937"/>
                    <a:pt x="12507" y="2937"/>
                    <a:pt x="12507" y="2937"/>
                  </a:cubicBezTo>
                  <a:cubicBezTo>
                    <a:pt x="12128" y="3011"/>
                    <a:pt x="12128" y="3011"/>
                    <a:pt x="12128" y="3011"/>
                  </a:cubicBezTo>
                  <a:cubicBezTo>
                    <a:pt x="12128" y="3044"/>
                    <a:pt x="12128" y="3044"/>
                    <a:pt x="12128" y="3044"/>
                  </a:cubicBezTo>
                  <a:cubicBezTo>
                    <a:pt x="12444" y="3119"/>
                    <a:pt x="12444" y="3119"/>
                    <a:pt x="12444" y="3119"/>
                  </a:cubicBezTo>
                  <a:cubicBezTo>
                    <a:pt x="12010" y="3208"/>
                    <a:pt x="12010" y="3208"/>
                    <a:pt x="12010" y="3208"/>
                  </a:cubicBezTo>
                  <a:cubicBezTo>
                    <a:pt x="12015" y="3231"/>
                    <a:pt x="12015" y="3231"/>
                    <a:pt x="12015" y="3231"/>
                  </a:cubicBezTo>
                  <a:cubicBezTo>
                    <a:pt x="12343" y="3299"/>
                    <a:pt x="12343" y="3299"/>
                    <a:pt x="12343" y="3299"/>
                  </a:cubicBezTo>
                  <a:cubicBezTo>
                    <a:pt x="11923" y="3380"/>
                    <a:pt x="11923" y="3380"/>
                    <a:pt x="11923" y="3380"/>
                  </a:cubicBezTo>
                  <a:cubicBezTo>
                    <a:pt x="11906" y="3417"/>
                    <a:pt x="11906" y="3417"/>
                    <a:pt x="11906" y="3417"/>
                  </a:cubicBezTo>
                  <a:cubicBezTo>
                    <a:pt x="12229" y="3485"/>
                    <a:pt x="12229" y="3485"/>
                    <a:pt x="12229" y="3485"/>
                  </a:cubicBezTo>
                  <a:cubicBezTo>
                    <a:pt x="11771" y="3553"/>
                    <a:pt x="11771" y="3553"/>
                    <a:pt x="11771" y="3553"/>
                  </a:cubicBezTo>
                  <a:cubicBezTo>
                    <a:pt x="11766" y="3580"/>
                    <a:pt x="11766" y="3580"/>
                    <a:pt x="11766" y="3580"/>
                  </a:cubicBezTo>
                  <a:cubicBezTo>
                    <a:pt x="12099" y="3654"/>
                    <a:pt x="12099" y="3654"/>
                    <a:pt x="12099" y="3654"/>
                  </a:cubicBezTo>
                  <a:cubicBezTo>
                    <a:pt x="12099" y="3671"/>
                    <a:pt x="12099" y="3671"/>
                    <a:pt x="12099" y="3671"/>
                  </a:cubicBezTo>
                  <a:cubicBezTo>
                    <a:pt x="11619" y="3750"/>
                    <a:pt x="11619" y="3750"/>
                    <a:pt x="11619" y="3750"/>
                  </a:cubicBezTo>
                  <a:cubicBezTo>
                    <a:pt x="11632" y="3774"/>
                    <a:pt x="11632" y="3774"/>
                    <a:pt x="11632" y="3774"/>
                  </a:cubicBezTo>
                  <a:cubicBezTo>
                    <a:pt x="11632" y="3774"/>
                    <a:pt x="11890" y="3813"/>
                    <a:pt x="11974" y="3853"/>
                  </a:cubicBezTo>
                  <a:cubicBezTo>
                    <a:pt x="11796" y="3891"/>
                    <a:pt x="11461" y="3943"/>
                    <a:pt x="11461" y="3943"/>
                  </a:cubicBezTo>
                  <a:cubicBezTo>
                    <a:pt x="11480" y="3968"/>
                    <a:pt x="11480" y="3968"/>
                    <a:pt x="11480" y="3968"/>
                  </a:cubicBezTo>
                  <a:cubicBezTo>
                    <a:pt x="11839" y="4028"/>
                    <a:pt x="11839" y="4028"/>
                    <a:pt x="11839" y="4028"/>
                  </a:cubicBezTo>
                  <a:cubicBezTo>
                    <a:pt x="11304" y="4124"/>
                    <a:pt x="11304" y="4124"/>
                    <a:pt x="11304" y="4124"/>
                  </a:cubicBezTo>
                  <a:cubicBezTo>
                    <a:pt x="11318" y="4152"/>
                    <a:pt x="11318" y="4152"/>
                    <a:pt x="11318" y="4152"/>
                  </a:cubicBezTo>
                  <a:cubicBezTo>
                    <a:pt x="11668" y="4213"/>
                    <a:pt x="11668" y="4213"/>
                    <a:pt x="11668" y="4213"/>
                  </a:cubicBezTo>
                  <a:cubicBezTo>
                    <a:pt x="11150" y="4287"/>
                    <a:pt x="11150" y="4287"/>
                    <a:pt x="11150" y="4287"/>
                  </a:cubicBezTo>
                  <a:cubicBezTo>
                    <a:pt x="11152" y="4319"/>
                    <a:pt x="11152" y="4319"/>
                    <a:pt x="11152" y="4319"/>
                  </a:cubicBezTo>
                  <a:cubicBezTo>
                    <a:pt x="11504" y="4377"/>
                    <a:pt x="11504" y="4377"/>
                    <a:pt x="11504" y="4377"/>
                  </a:cubicBezTo>
                  <a:cubicBezTo>
                    <a:pt x="11501" y="4400"/>
                    <a:pt x="11501" y="4400"/>
                    <a:pt x="11501" y="4400"/>
                  </a:cubicBezTo>
                  <a:cubicBezTo>
                    <a:pt x="10959" y="4474"/>
                    <a:pt x="10959" y="4474"/>
                    <a:pt x="10959" y="4474"/>
                  </a:cubicBezTo>
                  <a:cubicBezTo>
                    <a:pt x="10959" y="4497"/>
                    <a:pt x="10959" y="4497"/>
                    <a:pt x="10959" y="4497"/>
                  </a:cubicBezTo>
                  <a:cubicBezTo>
                    <a:pt x="11077" y="4529"/>
                    <a:pt x="11229" y="4536"/>
                    <a:pt x="11359" y="4575"/>
                  </a:cubicBezTo>
                  <a:cubicBezTo>
                    <a:pt x="11191" y="4621"/>
                    <a:pt x="10959" y="4637"/>
                    <a:pt x="10774" y="4665"/>
                  </a:cubicBezTo>
                  <a:cubicBezTo>
                    <a:pt x="10788" y="4693"/>
                    <a:pt x="10788" y="4693"/>
                    <a:pt x="10788" y="4693"/>
                  </a:cubicBezTo>
                  <a:cubicBezTo>
                    <a:pt x="10788" y="4693"/>
                    <a:pt x="11053" y="4734"/>
                    <a:pt x="11166" y="4767"/>
                  </a:cubicBezTo>
                  <a:cubicBezTo>
                    <a:pt x="10981" y="4797"/>
                    <a:pt x="10552" y="4857"/>
                    <a:pt x="10552" y="4857"/>
                  </a:cubicBezTo>
                  <a:cubicBezTo>
                    <a:pt x="10574" y="4881"/>
                    <a:pt x="10574" y="4881"/>
                    <a:pt x="10574" y="4881"/>
                  </a:cubicBezTo>
                  <a:cubicBezTo>
                    <a:pt x="10574" y="4881"/>
                    <a:pt x="10843" y="4913"/>
                    <a:pt x="10988" y="4942"/>
                  </a:cubicBezTo>
                  <a:cubicBezTo>
                    <a:pt x="10795" y="4987"/>
                    <a:pt x="10607" y="4994"/>
                    <a:pt x="10417" y="5016"/>
                  </a:cubicBezTo>
                  <a:cubicBezTo>
                    <a:pt x="10381" y="5043"/>
                    <a:pt x="10381" y="5043"/>
                    <a:pt x="10381" y="5043"/>
                  </a:cubicBezTo>
                  <a:cubicBezTo>
                    <a:pt x="10501" y="5079"/>
                    <a:pt x="10636" y="5083"/>
                    <a:pt x="10774" y="5117"/>
                  </a:cubicBezTo>
                  <a:cubicBezTo>
                    <a:pt x="10774" y="5135"/>
                    <a:pt x="10774" y="5135"/>
                    <a:pt x="10774" y="5135"/>
                  </a:cubicBezTo>
                  <a:cubicBezTo>
                    <a:pt x="10598" y="5185"/>
                    <a:pt x="10173" y="5219"/>
                    <a:pt x="10173" y="5219"/>
                  </a:cubicBezTo>
                  <a:cubicBezTo>
                    <a:pt x="10173" y="5242"/>
                    <a:pt x="10173" y="5242"/>
                    <a:pt x="10173" y="5242"/>
                  </a:cubicBezTo>
                  <a:cubicBezTo>
                    <a:pt x="10581" y="5304"/>
                    <a:pt x="10581" y="5304"/>
                    <a:pt x="10581" y="5304"/>
                  </a:cubicBezTo>
                  <a:cubicBezTo>
                    <a:pt x="10581" y="5304"/>
                    <a:pt x="10118" y="5367"/>
                    <a:pt x="9959" y="5400"/>
                  </a:cubicBezTo>
                  <a:cubicBezTo>
                    <a:pt x="9969" y="5420"/>
                    <a:pt x="9969" y="5420"/>
                    <a:pt x="9969" y="5420"/>
                  </a:cubicBezTo>
                  <a:cubicBezTo>
                    <a:pt x="10381" y="5501"/>
                    <a:pt x="10381" y="5501"/>
                    <a:pt x="10381" y="5501"/>
                  </a:cubicBezTo>
                  <a:cubicBezTo>
                    <a:pt x="9749" y="5565"/>
                    <a:pt x="9749" y="5565"/>
                    <a:pt x="9749" y="5565"/>
                  </a:cubicBezTo>
                  <a:cubicBezTo>
                    <a:pt x="9740" y="5586"/>
                    <a:pt x="9740" y="5586"/>
                    <a:pt x="9740" y="5586"/>
                  </a:cubicBezTo>
                  <a:cubicBezTo>
                    <a:pt x="10168" y="5660"/>
                    <a:pt x="10168" y="5660"/>
                    <a:pt x="10168" y="5660"/>
                  </a:cubicBezTo>
                  <a:cubicBezTo>
                    <a:pt x="10168" y="5682"/>
                    <a:pt x="10168" y="5682"/>
                    <a:pt x="10168" y="5682"/>
                  </a:cubicBezTo>
                  <a:cubicBezTo>
                    <a:pt x="9976" y="5728"/>
                    <a:pt x="9511" y="5757"/>
                    <a:pt x="9511" y="5757"/>
                  </a:cubicBezTo>
                  <a:cubicBezTo>
                    <a:pt x="9494" y="5779"/>
                    <a:pt x="9494" y="5779"/>
                    <a:pt x="9494" y="5779"/>
                  </a:cubicBezTo>
                  <a:cubicBezTo>
                    <a:pt x="9494" y="5779"/>
                    <a:pt x="9795" y="5812"/>
                    <a:pt x="9947" y="5864"/>
                  </a:cubicBezTo>
                  <a:cubicBezTo>
                    <a:pt x="9740" y="5908"/>
                    <a:pt x="9238" y="5942"/>
                    <a:pt x="9238" y="5942"/>
                  </a:cubicBezTo>
                  <a:cubicBezTo>
                    <a:pt x="9238" y="5942"/>
                    <a:pt x="9243" y="5958"/>
                    <a:pt x="9224" y="5964"/>
                  </a:cubicBezTo>
                  <a:cubicBezTo>
                    <a:pt x="9393" y="5993"/>
                    <a:pt x="9732" y="6044"/>
                    <a:pt x="9732" y="6044"/>
                  </a:cubicBezTo>
                  <a:cubicBezTo>
                    <a:pt x="9732" y="6044"/>
                    <a:pt x="9168" y="6096"/>
                    <a:pt x="8947" y="6134"/>
                  </a:cubicBezTo>
                  <a:cubicBezTo>
                    <a:pt x="8961" y="6154"/>
                    <a:pt x="8961" y="6154"/>
                    <a:pt x="8961" y="6154"/>
                  </a:cubicBezTo>
                  <a:cubicBezTo>
                    <a:pt x="9438" y="6229"/>
                    <a:pt x="9438" y="6229"/>
                    <a:pt x="9438" y="6229"/>
                  </a:cubicBezTo>
                  <a:cubicBezTo>
                    <a:pt x="8602" y="6321"/>
                    <a:pt x="8602" y="6321"/>
                    <a:pt x="8602" y="6321"/>
                  </a:cubicBezTo>
                  <a:cubicBezTo>
                    <a:pt x="8624" y="6339"/>
                    <a:pt x="8624" y="6339"/>
                    <a:pt x="8624" y="6339"/>
                  </a:cubicBezTo>
                  <a:cubicBezTo>
                    <a:pt x="9161" y="6405"/>
                    <a:pt x="9161" y="6405"/>
                    <a:pt x="9161" y="6405"/>
                  </a:cubicBezTo>
                  <a:cubicBezTo>
                    <a:pt x="8236" y="6507"/>
                    <a:pt x="8236" y="6507"/>
                    <a:pt x="8236" y="6507"/>
                  </a:cubicBezTo>
                  <a:cubicBezTo>
                    <a:pt x="8250" y="6526"/>
                    <a:pt x="8250" y="6526"/>
                    <a:pt x="8250" y="6526"/>
                  </a:cubicBezTo>
                  <a:cubicBezTo>
                    <a:pt x="8816" y="6592"/>
                    <a:pt x="8816" y="6592"/>
                    <a:pt x="8816" y="6592"/>
                  </a:cubicBezTo>
                  <a:cubicBezTo>
                    <a:pt x="7802" y="6687"/>
                    <a:pt x="7802" y="6687"/>
                    <a:pt x="7802" y="6687"/>
                  </a:cubicBezTo>
                  <a:cubicBezTo>
                    <a:pt x="7809" y="6708"/>
                    <a:pt x="7809" y="6708"/>
                    <a:pt x="7809" y="6708"/>
                  </a:cubicBezTo>
                  <a:cubicBezTo>
                    <a:pt x="7809" y="6708"/>
                    <a:pt x="8260" y="6738"/>
                    <a:pt x="8501" y="6773"/>
                  </a:cubicBezTo>
                  <a:cubicBezTo>
                    <a:pt x="7889" y="6860"/>
                    <a:pt x="7153" y="6929"/>
                    <a:pt x="6671" y="6778"/>
                  </a:cubicBezTo>
                  <a:cubicBezTo>
                    <a:pt x="6761" y="6738"/>
                    <a:pt x="7009" y="6689"/>
                    <a:pt x="7009" y="6689"/>
                  </a:cubicBezTo>
                  <a:cubicBezTo>
                    <a:pt x="7038" y="6664"/>
                    <a:pt x="7038" y="6664"/>
                    <a:pt x="7038" y="6664"/>
                  </a:cubicBezTo>
                  <a:cubicBezTo>
                    <a:pt x="7038" y="6664"/>
                    <a:pt x="6799" y="6612"/>
                    <a:pt x="6679" y="6591"/>
                  </a:cubicBezTo>
                  <a:cubicBezTo>
                    <a:pt x="6842" y="6539"/>
                    <a:pt x="7158" y="6502"/>
                    <a:pt x="7158" y="6502"/>
                  </a:cubicBezTo>
                  <a:cubicBezTo>
                    <a:pt x="7134" y="6473"/>
                    <a:pt x="7134" y="6473"/>
                    <a:pt x="7134" y="6473"/>
                  </a:cubicBezTo>
                  <a:cubicBezTo>
                    <a:pt x="7134" y="6473"/>
                    <a:pt x="6910" y="6462"/>
                    <a:pt x="6806" y="6405"/>
                  </a:cubicBezTo>
                  <a:cubicBezTo>
                    <a:pt x="6992" y="6384"/>
                    <a:pt x="7194" y="6367"/>
                    <a:pt x="7349" y="6304"/>
                  </a:cubicBezTo>
                  <a:cubicBezTo>
                    <a:pt x="7240" y="6292"/>
                    <a:pt x="7083" y="6276"/>
                    <a:pt x="6946" y="6218"/>
                  </a:cubicBezTo>
                  <a:cubicBezTo>
                    <a:pt x="7534" y="6146"/>
                    <a:pt x="7534" y="6146"/>
                    <a:pt x="7534" y="6146"/>
                  </a:cubicBezTo>
                  <a:cubicBezTo>
                    <a:pt x="7539" y="6120"/>
                    <a:pt x="7539" y="6120"/>
                    <a:pt x="7539" y="6120"/>
                  </a:cubicBezTo>
                  <a:cubicBezTo>
                    <a:pt x="7539" y="6120"/>
                    <a:pt x="7276" y="6098"/>
                    <a:pt x="7129" y="6044"/>
                  </a:cubicBezTo>
                  <a:cubicBezTo>
                    <a:pt x="7337" y="6009"/>
                    <a:pt x="7770" y="5953"/>
                    <a:pt x="7770" y="5953"/>
                  </a:cubicBezTo>
                  <a:cubicBezTo>
                    <a:pt x="7761" y="5932"/>
                    <a:pt x="7761" y="5932"/>
                    <a:pt x="7761" y="5932"/>
                  </a:cubicBezTo>
                  <a:cubicBezTo>
                    <a:pt x="7761" y="5932"/>
                    <a:pt x="7455" y="5896"/>
                    <a:pt x="7320" y="5858"/>
                  </a:cubicBezTo>
                  <a:cubicBezTo>
                    <a:pt x="7597" y="5821"/>
                    <a:pt x="8009" y="5773"/>
                    <a:pt x="8009" y="5773"/>
                  </a:cubicBezTo>
                  <a:cubicBezTo>
                    <a:pt x="8004" y="5748"/>
                    <a:pt x="8004" y="5748"/>
                    <a:pt x="8004" y="5748"/>
                  </a:cubicBezTo>
                  <a:cubicBezTo>
                    <a:pt x="8004" y="5748"/>
                    <a:pt x="7664" y="5727"/>
                    <a:pt x="7570" y="5671"/>
                  </a:cubicBezTo>
                  <a:cubicBezTo>
                    <a:pt x="8219" y="5595"/>
                    <a:pt x="8219" y="5595"/>
                    <a:pt x="8219" y="5595"/>
                  </a:cubicBezTo>
                  <a:cubicBezTo>
                    <a:pt x="8240" y="5568"/>
                    <a:pt x="8240" y="5568"/>
                    <a:pt x="8240" y="5568"/>
                  </a:cubicBezTo>
                  <a:cubicBezTo>
                    <a:pt x="8219" y="5563"/>
                    <a:pt x="7891" y="5531"/>
                    <a:pt x="7802" y="5490"/>
                  </a:cubicBezTo>
                  <a:cubicBezTo>
                    <a:pt x="8019" y="5440"/>
                    <a:pt x="8286" y="5468"/>
                    <a:pt x="8484" y="5388"/>
                  </a:cubicBezTo>
                  <a:cubicBezTo>
                    <a:pt x="8337" y="5344"/>
                    <a:pt x="8168" y="5371"/>
                    <a:pt x="8038" y="5316"/>
                  </a:cubicBezTo>
                  <a:cubicBezTo>
                    <a:pt x="8231" y="5259"/>
                    <a:pt x="8489" y="5264"/>
                    <a:pt x="8677" y="5230"/>
                  </a:cubicBezTo>
                  <a:cubicBezTo>
                    <a:pt x="8677" y="5208"/>
                    <a:pt x="8677" y="5208"/>
                    <a:pt x="8677" y="5208"/>
                  </a:cubicBezTo>
                  <a:cubicBezTo>
                    <a:pt x="8551" y="5191"/>
                    <a:pt x="8395" y="5163"/>
                    <a:pt x="8269" y="5129"/>
                  </a:cubicBezTo>
                  <a:cubicBezTo>
                    <a:pt x="8450" y="5083"/>
                    <a:pt x="8828" y="5052"/>
                    <a:pt x="8857" y="5049"/>
                  </a:cubicBezTo>
                  <a:cubicBezTo>
                    <a:pt x="8889" y="5027"/>
                    <a:pt x="8889" y="5027"/>
                    <a:pt x="8889" y="5027"/>
                  </a:cubicBezTo>
                  <a:cubicBezTo>
                    <a:pt x="8761" y="5011"/>
                    <a:pt x="8590" y="4982"/>
                    <a:pt x="8457" y="4942"/>
                  </a:cubicBezTo>
                  <a:cubicBezTo>
                    <a:pt x="8655" y="4898"/>
                    <a:pt x="9072" y="4857"/>
                    <a:pt x="9082" y="4857"/>
                  </a:cubicBezTo>
                  <a:cubicBezTo>
                    <a:pt x="9082" y="4835"/>
                    <a:pt x="9082" y="4835"/>
                    <a:pt x="9082" y="4835"/>
                  </a:cubicBezTo>
                  <a:cubicBezTo>
                    <a:pt x="9082" y="4835"/>
                    <a:pt x="8715" y="4807"/>
                    <a:pt x="8703" y="4757"/>
                  </a:cubicBezTo>
                  <a:cubicBezTo>
                    <a:pt x="8896" y="4700"/>
                    <a:pt x="9269" y="4671"/>
                    <a:pt x="9269" y="4671"/>
                  </a:cubicBezTo>
                  <a:cubicBezTo>
                    <a:pt x="9269" y="4654"/>
                    <a:pt x="9269" y="4654"/>
                    <a:pt x="9269" y="4654"/>
                  </a:cubicBezTo>
                  <a:cubicBezTo>
                    <a:pt x="9269" y="4654"/>
                    <a:pt x="8951" y="4600"/>
                    <a:pt x="8855" y="4549"/>
                  </a:cubicBezTo>
                  <a:cubicBezTo>
                    <a:pt x="9007" y="4527"/>
                    <a:pt x="9022" y="4553"/>
                    <a:pt x="9405" y="4495"/>
                  </a:cubicBezTo>
                  <a:cubicBezTo>
                    <a:pt x="9433" y="4469"/>
                    <a:pt x="9433" y="4469"/>
                    <a:pt x="9433" y="4469"/>
                  </a:cubicBezTo>
                  <a:cubicBezTo>
                    <a:pt x="9048" y="4378"/>
                    <a:pt x="9048" y="4378"/>
                    <a:pt x="9048" y="4378"/>
                  </a:cubicBezTo>
                  <a:cubicBezTo>
                    <a:pt x="9583" y="4322"/>
                    <a:pt x="9583" y="4322"/>
                    <a:pt x="9583" y="4322"/>
                  </a:cubicBezTo>
                  <a:cubicBezTo>
                    <a:pt x="9597" y="4304"/>
                    <a:pt x="9597" y="4304"/>
                    <a:pt x="9597" y="4304"/>
                  </a:cubicBezTo>
                  <a:cubicBezTo>
                    <a:pt x="9229" y="4228"/>
                    <a:pt x="9229" y="4228"/>
                    <a:pt x="9229" y="4228"/>
                  </a:cubicBezTo>
                  <a:cubicBezTo>
                    <a:pt x="9229" y="4228"/>
                    <a:pt x="9229" y="4216"/>
                    <a:pt x="9219" y="4213"/>
                  </a:cubicBezTo>
                  <a:cubicBezTo>
                    <a:pt x="9718" y="4131"/>
                    <a:pt x="9718" y="4131"/>
                    <a:pt x="9718" y="4131"/>
                  </a:cubicBezTo>
                  <a:cubicBezTo>
                    <a:pt x="9728" y="4118"/>
                    <a:pt x="9728" y="4118"/>
                    <a:pt x="9728" y="4118"/>
                  </a:cubicBezTo>
                  <a:cubicBezTo>
                    <a:pt x="9371" y="4036"/>
                    <a:pt x="9371" y="4036"/>
                    <a:pt x="9371" y="4036"/>
                  </a:cubicBezTo>
                  <a:cubicBezTo>
                    <a:pt x="9371" y="4022"/>
                    <a:pt x="9371" y="4022"/>
                    <a:pt x="9371" y="4022"/>
                  </a:cubicBezTo>
                  <a:cubicBezTo>
                    <a:pt x="9511" y="3987"/>
                    <a:pt x="9834" y="3943"/>
                    <a:pt x="9834" y="3943"/>
                  </a:cubicBezTo>
                  <a:cubicBezTo>
                    <a:pt x="9834" y="3925"/>
                    <a:pt x="9834" y="3925"/>
                    <a:pt x="9834" y="3925"/>
                  </a:cubicBezTo>
                  <a:cubicBezTo>
                    <a:pt x="9711" y="3898"/>
                    <a:pt x="9489" y="3847"/>
                    <a:pt x="9489" y="3847"/>
                  </a:cubicBezTo>
                  <a:cubicBezTo>
                    <a:pt x="9884" y="3759"/>
                    <a:pt x="9884" y="3759"/>
                    <a:pt x="9884" y="3759"/>
                  </a:cubicBezTo>
                  <a:cubicBezTo>
                    <a:pt x="9896" y="3740"/>
                    <a:pt x="9896" y="3740"/>
                    <a:pt x="9896" y="3740"/>
                  </a:cubicBezTo>
                  <a:cubicBezTo>
                    <a:pt x="9569" y="3661"/>
                    <a:pt x="9569" y="3661"/>
                    <a:pt x="9569" y="3661"/>
                  </a:cubicBezTo>
                  <a:cubicBezTo>
                    <a:pt x="9947" y="3588"/>
                    <a:pt x="9947" y="3588"/>
                    <a:pt x="9947" y="3588"/>
                  </a:cubicBezTo>
                  <a:cubicBezTo>
                    <a:pt x="9947" y="3570"/>
                    <a:pt x="9947" y="3570"/>
                    <a:pt x="9947" y="3570"/>
                  </a:cubicBezTo>
                  <a:cubicBezTo>
                    <a:pt x="9624" y="3479"/>
                    <a:pt x="9624" y="3479"/>
                    <a:pt x="9624" y="3479"/>
                  </a:cubicBezTo>
                  <a:cubicBezTo>
                    <a:pt x="9966" y="3406"/>
                    <a:pt x="9966" y="3406"/>
                    <a:pt x="9966" y="3406"/>
                  </a:cubicBezTo>
                  <a:cubicBezTo>
                    <a:pt x="9969" y="3389"/>
                    <a:pt x="9969" y="3389"/>
                    <a:pt x="9969" y="3389"/>
                  </a:cubicBezTo>
                  <a:cubicBezTo>
                    <a:pt x="9552" y="3299"/>
                    <a:pt x="9552" y="3299"/>
                    <a:pt x="9552" y="3299"/>
                  </a:cubicBezTo>
                  <a:cubicBezTo>
                    <a:pt x="9916" y="3224"/>
                    <a:pt x="9916" y="3224"/>
                    <a:pt x="9916" y="3224"/>
                  </a:cubicBezTo>
                  <a:cubicBezTo>
                    <a:pt x="9925" y="3203"/>
                    <a:pt x="9925" y="3203"/>
                    <a:pt x="9925" y="3203"/>
                  </a:cubicBezTo>
                  <a:cubicBezTo>
                    <a:pt x="9212" y="3113"/>
                    <a:pt x="9212" y="3113"/>
                    <a:pt x="9212" y="3113"/>
                  </a:cubicBezTo>
                  <a:cubicBezTo>
                    <a:pt x="9764" y="3043"/>
                    <a:pt x="9764" y="3043"/>
                    <a:pt x="9764" y="3043"/>
                  </a:cubicBezTo>
                  <a:cubicBezTo>
                    <a:pt x="9773" y="3019"/>
                    <a:pt x="9773" y="3019"/>
                    <a:pt x="9773" y="3019"/>
                  </a:cubicBezTo>
                  <a:cubicBezTo>
                    <a:pt x="9624" y="2994"/>
                    <a:pt x="9624" y="2994"/>
                    <a:pt x="9624" y="2994"/>
                  </a:cubicBezTo>
                  <a:cubicBezTo>
                    <a:pt x="8901" y="2931"/>
                    <a:pt x="8144" y="2983"/>
                    <a:pt x="7440" y="3027"/>
                  </a:cubicBezTo>
                  <a:cubicBezTo>
                    <a:pt x="7455" y="3038"/>
                    <a:pt x="7455" y="3038"/>
                    <a:pt x="7455" y="3038"/>
                  </a:cubicBezTo>
                  <a:cubicBezTo>
                    <a:pt x="7455" y="3038"/>
                    <a:pt x="7970" y="3072"/>
                    <a:pt x="8219" y="3100"/>
                  </a:cubicBezTo>
                  <a:cubicBezTo>
                    <a:pt x="8219" y="3119"/>
                    <a:pt x="8219" y="3119"/>
                    <a:pt x="8219" y="3119"/>
                  </a:cubicBezTo>
                  <a:cubicBezTo>
                    <a:pt x="7807" y="3150"/>
                    <a:pt x="6919" y="3208"/>
                    <a:pt x="6919" y="3208"/>
                  </a:cubicBezTo>
                  <a:cubicBezTo>
                    <a:pt x="6939" y="3227"/>
                    <a:pt x="6939" y="3227"/>
                    <a:pt x="6939" y="3227"/>
                  </a:cubicBezTo>
                  <a:cubicBezTo>
                    <a:pt x="6939" y="3227"/>
                    <a:pt x="7474" y="3254"/>
                    <a:pt x="7703" y="3299"/>
                  </a:cubicBezTo>
                  <a:cubicBezTo>
                    <a:pt x="7293" y="3338"/>
                    <a:pt x="6486" y="3389"/>
                    <a:pt x="6486" y="3389"/>
                  </a:cubicBezTo>
                  <a:cubicBezTo>
                    <a:pt x="6503" y="3407"/>
                    <a:pt x="6503" y="3407"/>
                    <a:pt x="6503" y="3407"/>
                  </a:cubicBezTo>
                  <a:cubicBezTo>
                    <a:pt x="7168" y="3479"/>
                    <a:pt x="7168" y="3479"/>
                    <a:pt x="7168" y="3479"/>
                  </a:cubicBezTo>
                  <a:cubicBezTo>
                    <a:pt x="7153" y="3494"/>
                    <a:pt x="7153" y="3494"/>
                    <a:pt x="7153" y="3494"/>
                  </a:cubicBezTo>
                  <a:cubicBezTo>
                    <a:pt x="6093" y="3562"/>
                    <a:pt x="6093" y="3562"/>
                    <a:pt x="6093" y="3562"/>
                  </a:cubicBezTo>
                  <a:cubicBezTo>
                    <a:pt x="6079" y="3580"/>
                    <a:pt x="6079" y="3580"/>
                    <a:pt x="6079" y="3580"/>
                  </a:cubicBezTo>
                  <a:cubicBezTo>
                    <a:pt x="6710" y="3654"/>
                    <a:pt x="6710" y="3654"/>
                    <a:pt x="6710" y="3654"/>
                  </a:cubicBezTo>
                  <a:cubicBezTo>
                    <a:pt x="6710" y="3671"/>
                    <a:pt x="6710" y="3671"/>
                    <a:pt x="6710" y="3671"/>
                  </a:cubicBezTo>
                  <a:cubicBezTo>
                    <a:pt x="6710" y="3671"/>
                    <a:pt x="6033" y="3717"/>
                    <a:pt x="5727" y="3756"/>
                  </a:cubicBezTo>
                  <a:cubicBezTo>
                    <a:pt x="5731" y="3762"/>
                    <a:pt x="5727" y="3774"/>
                    <a:pt x="5727" y="3774"/>
                  </a:cubicBezTo>
                  <a:cubicBezTo>
                    <a:pt x="6348" y="3847"/>
                    <a:pt x="6348" y="3847"/>
                    <a:pt x="6348" y="3847"/>
                  </a:cubicBezTo>
                  <a:cubicBezTo>
                    <a:pt x="6348" y="3847"/>
                    <a:pt x="5620" y="3898"/>
                    <a:pt x="5302" y="3931"/>
                  </a:cubicBezTo>
                  <a:cubicBezTo>
                    <a:pt x="5322" y="3948"/>
                    <a:pt x="5322" y="3948"/>
                    <a:pt x="5322" y="3948"/>
                  </a:cubicBezTo>
                  <a:cubicBezTo>
                    <a:pt x="5936" y="4032"/>
                    <a:pt x="5936" y="4032"/>
                    <a:pt x="5936" y="4032"/>
                  </a:cubicBezTo>
                  <a:cubicBezTo>
                    <a:pt x="4955" y="4124"/>
                    <a:pt x="4955" y="4124"/>
                    <a:pt x="4955" y="4124"/>
                  </a:cubicBezTo>
                  <a:cubicBezTo>
                    <a:pt x="4975" y="4143"/>
                    <a:pt x="4975" y="4143"/>
                    <a:pt x="4975" y="4143"/>
                  </a:cubicBezTo>
                  <a:cubicBezTo>
                    <a:pt x="4975" y="4143"/>
                    <a:pt x="5389" y="4185"/>
                    <a:pt x="5570" y="4213"/>
                  </a:cubicBezTo>
                  <a:cubicBezTo>
                    <a:pt x="5326" y="4259"/>
                    <a:pt x="4673" y="4299"/>
                    <a:pt x="4673" y="4299"/>
                  </a:cubicBezTo>
                  <a:cubicBezTo>
                    <a:pt x="4659" y="4316"/>
                    <a:pt x="4659" y="4316"/>
                    <a:pt x="4659" y="4316"/>
                  </a:cubicBezTo>
                  <a:cubicBezTo>
                    <a:pt x="5247" y="4389"/>
                    <a:pt x="5247" y="4389"/>
                    <a:pt x="5247" y="4389"/>
                  </a:cubicBezTo>
                  <a:cubicBezTo>
                    <a:pt x="5247" y="4400"/>
                    <a:pt x="5247" y="4400"/>
                    <a:pt x="5247" y="4400"/>
                  </a:cubicBezTo>
                  <a:cubicBezTo>
                    <a:pt x="4391" y="4474"/>
                    <a:pt x="4391" y="4474"/>
                    <a:pt x="4391" y="4474"/>
                  </a:cubicBezTo>
                  <a:cubicBezTo>
                    <a:pt x="4391" y="4497"/>
                    <a:pt x="4391" y="4497"/>
                    <a:pt x="4391" y="4497"/>
                  </a:cubicBezTo>
                  <a:cubicBezTo>
                    <a:pt x="4391" y="4497"/>
                    <a:pt x="4818" y="4541"/>
                    <a:pt x="4977" y="4575"/>
                  </a:cubicBezTo>
                  <a:cubicBezTo>
                    <a:pt x="4695" y="4625"/>
                    <a:pt x="4109" y="4671"/>
                    <a:pt x="4109" y="4671"/>
                  </a:cubicBezTo>
                  <a:cubicBezTo>
                    <a:pt x="4116" y="4688"/>
                    <a:pt x="4116" y="4688"/>
                    <a:pt x="4116" y="4688"/>
                  </a:cubicBezTo>
                  <a:cubicBezTo>
                    <a:pt x="4654" y="4763"/>
                    <a:pt x="4654" y="4763"/>
                    <a:pt x="4654" y="4763"/>
                  </a:cubicBezTo>
                  <a:cubicBezTo>
                    <a:pt x="4649" y="4776"/>
                    <a:pt x="4649" y="4776"/>
                    <a:pt x="4649" y="4776"/>
                  </a:cubicBezTo>
                  <a:cubicBezTo>
                    <a:pt x="3830" y="4857"/>
                    <a:pt x="3830" y="4857"/>
                    <a:pt x="3830" y="4857"/>
                  </a:cubicBezTo>
                  <a:cubicBezTo>
                    <a:pt x="3844" y="4874"/>
                    <a:pt x="3844" y="4874"/>
                    <a:pt x="3844" y="4874"/>
                  </a:cubicBezTo>
                  <a:cubicBezTo>
                    <a:pt x="4372" y="4947"/>
                    <a:pt x="4372" y="4947"/>
                    <a:pt x="4372" y="4947"/>
                  </a:cubicBezTo>
                  <a:cubicBezTo>
                    <a:pt x="3574" y="5030"/>
                    <a:pt x="3574" y="5030"/>
                    <a:pt x="3574" y="5030"/>
                  </a:cubicBezTo>
                  <a:cubicBezTo>
                    <a:pt x="3589" y="5049"/>
                    <a:pt x="3589" y="5049"/>
                    <a:pt x="3589" y="5049"/>
                  </a:cubicBezTo>
                  <a:cubicBezTo>
                    <a:pt x="3589" y="5049"/>
                    <a:pt x="3965" y="5072"/>
                    <a:pt x="4100" y="5129"/>
                  </a:cubicBezTo>
                  <a:cubicBezTo>
                    <a:pt x="3892" y="5168"/>
                    <a:pt x="3350" y="5213"/>
                    <a:pt x="3350" y="5213"/>
                  </a:cubicBezTo>
                  <a:cubicBezTo>
                    <a:pt x="3367" y="5233"/>
                    <a:pt x="3367" y="5233"/>
                    <a:pt x="3367" y="5233"/>
                  </a:cubicBezTo>
                  <a:cubicBezTo>
                    <a:pt x="3367" y="5233"/>
                    <a:pt x="3757" y="5264"/>
                    <a:pt x="3880" y="5310"/>
                  </a:cubicBezTo>
                  <a:cubicBezTo>
                    <a:pt x="3654" y="5348"/>
                    <a:pt x="3123" y="5400"/>
                    <a:pt x="3123" y="5400"/>
                  </a:cubicBezTo>
                  <a:cubicBezTo>
                    <a:pt x="3133" y="5423"/>
                    <a:pt x="3133" y="5423"/>
                    <a:pt x="3133" y="5423"/>
                  </a:cubicBezTo>
                  <a:cubicBezTo>
                    <a:pt x="3637" y="5501"/>
                    <a:pt x="3637" y="5501"/>
                    <a:pt x="3637" y="5501"/>
                  </a:cubicBezTo>
                  <a:cubicBezTo>
                    <a:pt x="2907" y="5568"/>
                    <a:pt x="2907" y="5568"/>
                    <a:pt x="2907" y="5568"/>
                  </a:cubicBezTo>
                  <a:cubicBezTo>
                    <a:pt x="2887" y="5586"/>
                    <a:pt x="2887" y="5586"/>
                    <a:pt x="2887" y="5586"/>
                  </a:cubicBezTo>
                  <a:cubicBezTo>
                    <a:pt x="3401" y="5676"/>
                    <a:pt x="3401" y="5676"/>
                    <a:pt x="3401" y="5676"/>
                  </a:cubicBezTo>
                  <a:cubicBezTo>
                    <a:pt x="2697" y="5761"/>
                    <a:pt x="2697" y="5761"/>
                    <a:pt x="2697" y="5761"/>
                  </a:cubicBezTo>
                  <a:cubicBezTo>
                    <a:pt x="2697" y="5785"/>
                    <a:pt x="2697" y="5785"/>
                    <a:pt x="2697" y="5785"/>
                  </a:cubicBezTo>
                  <a:cubicBezTo>
                    <a:pt x="3181" y="5858"/>
                    <a:pt x="3181" y="5858"/>
                    <a:pt x="3181" y="5858"/>
                  </a:cubicBezTo>
                  <a:cubicBezTo>
                    <a:pt x="2509" y="5946"/>
                    <a:pt x="2509" y="5946"/>
                    <a:pt x="2509" y="5946"/>
                  </a:cubicBezTo>
                  <a:cubicBezTo>
                    <a:pt x="2490" y="5964"/>
                    <a:pt x="2490" y="5964"/>
                    <a:pt x="2490" y="5964"/>
                  </a:cubicBezTo>
                  <a:cubicBezTo>
                    <a:pt x="2988" y="6044"/>
                    <a:pt x="2988" y="6044"/>
                    <a:pt x="2988" y="6044"/>
                  </a:cubicBezTo>
                  <a:cubicBezTo>
                    <a:pt x="2304" y="6128"/>
                    <a:pt x="2304" y="6128"/>
                    <a:pt x="2304" y="6128"/>
                  </a:cubicBezTo>
                  <a:cubicBezTo>
                    <a:pt x="2316" y="6151"/>
                    <a:pt x="2316" y="6151"/>
                    <a:pt x="2316" y="6151"/>
                  </a:cubicBezTo>
                  <a:cubicBezTo>
                    <a:pt x="2779" y="6224"/>
                    <a:pt x="2779" y="6224"/>
                    <a:pt x="2779" y="6224"/>
                  </a:cubicBezTo>
                  <a:cubicBezTo>
                    <a:pt x="2109" y="6327"/>
                    <a:pt x="2109" y="6327"/>
                    <a:pt x="2109" y="6327"/>
                  </a:cubicBezTo>
                  <a:cubicBezTo>
                    <a:pt x="2123" y="6342"/>
                    <a:pt x="2123" y="6342"/>
                    <a:pt x="2123" y="6342"/>
                  </a:cubicBezTo>
                  <a:cubicBezTo>
                    <a:pt x="2576" y="6417"/>
                    <a:pt x="2576" y="6417"/>
                    <a:pt x="2576" y="6417"/>
                  </a:cubicBezTo>
                  <a:cubicBezTo>
                    <a:pt x="1916" y="6497"/>
                    <a:pt x="1916" y="6497"/>
                    <a:pt x="1916" y="6497"/>
                  </a:cubicBezTo>
                  <a:cubicBezTo>
                    <a:pt x="1918" y="6518"/>
                    <a:pt x="1918" y="6518"/>
                    <a:pt x="1918" y="6518"/>
                  </a:cubicBezTo>
                  <a:cubicBezTo>
                    <a:pt x="2372" y="6592"/>
                    <a:pt x="2372" y="6592"/>
                    <a:pt x="2372" y="6592"/>
                  </a:cubicBezTo>
                  <a:cubicBezTo>
                    <a:pt x="1762" y="6672"/>
                    <a:pt x="1762" y="6672"/>
                    <a:pt x="1762" y="6672"/>
                  </a:cubicBezTo>
                  <a:cubicBezTo>
                    <a:pt x="1769" y="6694"/>
                    <a:pt x="1769" y="6694"/>
                    <a:pt x="1769" y="6694"/>
                  </a:cubicBezTo>
                  <a:cubicBezTo>
                    <a:pt x="1892" y="6722"/>
                    <a:pt x="2203" y="6778"/>
                    <a:pt x="2203" y="6778"/>
                  </a:cubicBezTo>
                  <a:cubicBezTo>
                    <a:pt x="1562" y="6868"/>
                    <a:pt x="1562" y="6868"/>
                    <a:pt x="1562" y="6868"/>
                  </a:cubicBezTo>
                  <a:cubicBezTo>
                    <a:pt x="1586" y="6891"/>
                    <a:pt x="1586" y="6891"/>
                    <a:pt x="1586" y="6891"/>
                  </a:cubicBezTo>
                  <a:cubicBezTo>
                    <a:pt x="2034" y="6965"/>
                    <a:pt x="2034" y="6965"/>
                    <a:pt x="2034" y="6965"/>
                  </a:cubicBezTo>
                  <a:cubicBezTo>
                    <a:pt x="1400" y="7050"/>
                    <a:pt x="1400" y="7050"/>
                    <a:pt x="1400" y="7050"/>
                  </a:cubicBezTo>
                  <a:cubicBezTo>
                    <a:pt x="1415" y="7066"/>
                    <a:pt x="1415" y="7066"/>
                    <a:pt x="1415" y="7066"/>
                  </a:cubicBezTo>
                  <a:cubicBezTo>
                    <a:pt x="1848" y="7145"/>
                    <a:pt x="1848" y="7145"/>
                    <a:pt x="1848" y="7145"/>
                  </a:cubicBezTo>
                  <a:cubicBezTo>
                    <a:pt x="1234" y="7231"/>
                    <a:pt x="1234" y="7231"/>
                    <a:pt x="1234" y="7231"/>
                  </a:cubicBezTo>
                  <a:cubicBezTo>
                    <a:pt x="1234" y="7253"/>
                    <a:pt x="1234" y="7253"/>
                    <a:pt x="1234" y="7253"/>
                  </a:cubicBezTo>
                  <a:cubicBezTo>
                    <a:pt x="1687" y="7321"/>
                    <a:pt x="1687" y="7321"/>
                    <a:pt x="1687" y="7321"/>
                  </a:cubicBezTo>
                  <a:cubicBezTo>
                    <a:pt x="1082" y="7417"/>
                    <a:pt x="1082" y="7417"/>
                    <a:pt x="1082" y="7417"/>
                  </a:cubicBezTo>
                  <a:cubicBezTo>
                    <a:pt x="1072" y="7433"/>
                    <a:pt x="1072" y="7433"/>
                    <a:pt x="1072" y="7433"/>
                  </a:cubicBezTo>
                  <a:cubicBezTo>
                    <a:pt x="1542" y="7513"/>
                    <a:pt x="1542" y="7513"/>
                    <a:pt x="1542" y="7513"/>
                  </a:cubicBezTo>
                  <a:cubicBezTo>
                    <a:pt x="952" y="7598"/>
                    <a:pt x="952" y="7598"/>
                    <a:pt x="952" y="7598"/>
                  </a:cubicBezTo>
                  <a:cubicBezTo>
                    <a:pt x="942" y="7617"/>
                    <a:pt x="942" y="7617"/>
                    <a:pt x="942" y="7617"/>
                  </a:cubicBezTo>
                  <a:cubicBezTo>
                    <a:pt x="1391" y="7694"/>
                    <a:pt x="1391" y="7694"/>
                    <a:pt x="1391" y="7694"/>
                  </a:cubicBezTo>
                  <a:cubicBezTo>
                    <a:pt x="892" y="7751"/>
                    <a:pt x="892" y="7751"/>
                    <a:pt x="892" y="7751"/>
                  </a:cubicBezTo>
                  <a:cubicBezTo>
                    <a:pt x="843" y="7756"/>
                    <a:pt x="843" y="7756"/>
                    <a:pt x="843" y="7756"/>
                  </a:cubicBezTo>
                  <a:cubicBezTo>
                    <a:pt x="800" y="7795"/>
                    <a:pt x="800" y="7795"/>
                    <a:pt x="800" y="7795"/>
                  </a:cubicBezTo>
                  <a:cubicBezTo>
                    <a:pt x="1246" y="7880"/>
                    <a:pt x="1246" y="7880"/>
                    <a:pt x="1246" y="7880"/>
                  </a:cubicBezTo>
                  <a:cubicBezTo>
                    <a:pt x="672" y="7962"/>
                    <a:pt x="672" y="7962"/>
                    <a:pt x="672" y="7962"/>
                  </a:cubicBezTo>
                  <a:cubicBezTo>
                    <a:pt x="684" y="7978"/>
                    <a:pt x="684" y="7978"/>
                    <a:pt x="684" y="7978"/>
                  </a:cubicBezTo>
                  <a:cubicBezTo>
                    <a:pt x="1118" y="8049"/>
                    <a:pt x="1118" y="8049"/>
                    <a:pt x="1118" y="8049"/>
                  </a:cubicBezTo>
                  <a:cubicBezTo>
                    <a:pt x="576" y="8137"/>
                    <a:pt x="576" y="8137"/>
                    <a:pt x="576" y="8137"/>
                  </a:cubicBezTo>
                  <a:cubicBezTo>
                    <a:pt x="576" y="8168"/>
                    <a:pt x="576" y="8168"/>
                    <a:pt x="576" y="8168"/>
                  </a:cubicBezTo>
                  <a:cubicBezTo>
                    <a:pt x="1012" y="8236"/>
                    <a:pt x="1012" y="8236"/>
                    <a:pt x="1012" y="8236"/>
                  </a:cubicBezTo>
                  <a:cubicBezTo>
                    <a:pt x="470" y="8327"/>
                    <a:pt x="470" y="8327"/>
                    <a:pt x="470" y="8327"/>
                  </a:cubicBezTo>
                  <a:cubicBezTo>
                    <a:pt x="467" y="8355"/>
                    <a:pt x="467" y="8355"/>
                    <a:pt x="467" y="8355"/>
                  </a:cubicBezTo>
                  <a:cubicBezTo>
                    <a:pt x="875" y="8427"/>
                    <a:pt x="875" y="8427"/>
                    <a:pt x="875" y="8427"/>
                  </a:cubicBezTo>
                  <a:cubicBezTo>
                    <a:pt x="361" y="8507"/>
                    <a:pt x="361" y="8507"/>
                    <a:pt x="361" y="8507"/>
                  </a:cubicBezTo>
                  <a:cubicBezTo>
                    <a:pt x="361" y="8529"/>
                    <a:pt x="361" y="8529"/>
                    <a:pt x="361" y="8529"/>
                  </a:cubicBezTo>
                  <a:cubicBezTo>
                    <a:pt x="463" y="8552"/>
                    <a:pt x="761" y="8608"/>
                    <a:pt x="761" y="8608"/>
                  </a:cubicBezTo>
                  <a:cubicBezTo>
                    <a:pt x="761" y="8608"/>
                    <a:pt x="407" y="8659"/>
                    <a:pt x="275" y="8688"/>
                  </a:cubicBezTo>
                  <a:cubicBezTo>
                    <a:pt x="275" y="8709"/>
                    <a:pt x="275" y="8709"/>
                    <a:pt x="275" y="8709"/>
                  </a:cubicBezTo>
                  <a:cubicBezTo>
                    <a:pt x="656" y="8778"/>
                    <a:pt x="656" y="8778"/>
                    <a:pt x="656" y="8778"/>
                  </a:cubicBezTo>
                  <a:cubicBezTo>
                    <a:pt x="656" y="8795"/>
                    <a:pt x="656" y="8795"/>
                    <a:pt x="656" y="8795"/>
                  </a:cubicBezTo>
                  <a:cubicBezTo>
                    <a:pt x="198" y="8867"/>
                    <a:pt x="198" y="8867"/>
                    <a:pt x="198" y="8867"/>
                  </a:cubicBezTo>
                  <a:cubicBezTo>
                    <a:pt x="200" y="8894"/>
                    <a:pt x="200" y="8894"/>
                    <a:pt x="200" y="8894"/>
                  </a:cubicBezTo>
                  <a:cubicBezTo>
                    <a:pt x="603" y="8970"/>
                    <a:pt x="603" y="8970"/>
                    <a:pt x="603" y="8970"/>
                  </a:cubicBezTo>
                  <a:cubicBezTo>
                    <a:pt x="603" y="8970"/>
                    <a:pt x="236" y="9026"/>
                    <a:pt x="118" y="9061"/>
                  </a:cubicBezTo>
                  <a:cubicBezTo>
                    <a:pt x="120" y="9081"/>
                    <a:pt x="120" y="9081"/>
                    <a:pt x="120" y="9081"/>
                  </a:cubicBezTo>
                  <a:cubicBezTo>
                    <a:pt x="518" y="9161"/>
                    <a:pt x="518" y="9161"/>
                    <a:pt x="518" y="9161"/>
                  </a:cubicBezTo>
                  <a:cubicBezTo>
                    <a:pt x="63" y="9235"/>
                    <a:pt x="63" y="9235"/>
                    <a:pt x="63" y="9235"/>
                  </a:cubicBezTo>
                  <a:cubicBezTo>
                    <a:pt x="63" y="9264"/>
                    <a:pt x="63" y="9264"/>
                    <a:pt x="63" y="9264"/>
                  </a:cubicBezTo>
                  <a:cubicBezTo>
                    <a:pt x="159" y="9291"/>
                    <a:pt x="458" y="9342"/>
                    <a:pt x="458" y="9342"/>
                  </a:cubicBezTo>
                  <a:cubicBezTo>
                    <a:pt x="5" y="9411"/>
                    <a:pt x="5" y="9411"/>
                    <a:pt x="5" y="9411"/>
                  </a:cubicBezTo>
                  <a:cubicBezTo>
                    <a:pt x="5" y="9433"/>
                    <a:pt x="5" y="9433"/>
                    <a:pt x="5" y="9433"/>
                  </a:cubicBezTo>
                  <a:cubicBezTo>
                    <a:pt x="410" y="9512"/>
                    <a:pt x="410" y="9512"/>
                    <a:pt x="410" y="9512"/>
                  </a:cubicBezTo>
                  <a:cubicBezTo>
                    <a:pt x="410" y="9540"/>
                    <a:pt x="410" y="9540"/>
                    <a:pt x="410" y="9540"/>
                  </a:cubicBezTo>
                  <a:cubicBezTo>
                    <a:pt x="5" y="9586"/>
                    <a:pt x="5" y="9586"/>
                    <a:pt x="5" y="9586"/>
                  </a:cubicBezTo>
                  <a:cubicBezTo>
                    <a:pt x="5" y="9616"/>
                    <a:pt x="5" y="9616"/>
                    <a:pt x="5" y="9616"/>
                  </a:cubicBezTo>
                  <a:cubicBezTo>
                    <a:pt x="386" y="9693"/>
                    <a:pt x="386" y="9693"/>
                    <a:pt x="386" y="9693"/>
                  </a:cubicBezTo>
                  <a:cubicBezTo>
                    <a:pt x="386" y="9710"/>
                    <a:pt x="386" y="9710"/>
                    <a:pt x="386" y="9710"/>
                  </a:cubicBezTo>
                  <a:cubicBezTo>
                    <a:pt x="5" y="9772"/>
                    <a:pt x="5" y="9772"/>
                    <a:pt x="5" y="9772"/>
                  </a:cubicBezTo>
                  <a:cubicBezTo>
                    <a:pt x="5" y="9804"/>
                    <a:pt x="5" y="9804"/>
                    <a:pt x="5" y="9804"/>
                  </a:cubicBezTo>
                  <a:cubicBezTo>
                    <a:pt x="386" y="9880"/>
                    <a:pt x="386" y="9880"/>
                    <a:pt x="386" y="9880"/>
                  </a:cubicBezTo>
                  <a:cubicBezTo>
                    <a:pt x="5" y="9952"/>
                    <a:pt x="5" y="9952"/>
                    <a:pt x="5" y="9952"/>
                  </a:cubicBezTo>
                  <a:cubicBezTo>
                    <a:pt x="0" y="9974"/>
                    <a:pt x="0" y="9974"/>
                    <a:pt x="0" y="9974"/>
                  </a:cubicBezTo>
                  <a:cubicBezTo>
                    <a:pt x="0" y="9974"/>
                    <a:pt x="161" y="10004"/>
                    <a:pt x="441" y="10066"/>
                  </a:cubicBezTo>
                  <a:cubicBezTo>
                    <a:pt x="34" y="10145"/>
                    <a:pt x="34" y="10145"/>
                    <a:pt x="34" y="10145"/>
                  </a:cubicBezTo>
                  <a:cubicBezTo>
                    <a:pt x="36" y="10170"/>
                    <a:pt x="36" y="10170"/>
                    <a:pt x="36" y="10170"/>
                  </a:cubicBezTo>
                  <a:cubicBezTo>
                    <a:pt x="516" y="10252"/>
                    <a:pt x="516" y="10252"/>
                    <a:pt x="516" y="10252"/>
                  </a:cubicBezTo>
                  <a:cubicBezTo>
                    <a:pt x="91" y="10326"/>
                    <a:pt x="91" y="10326"/>
                    <a:pt x="91" y="10326"/>
                  </a:cubicBezTo>
                  <a:cubicBezTo>
                    <a:pt x="91" y="10347"/>
                    <a:pt x="91" y="10347"/>
                    <a:pt x="91" y="10347"/>
                  </a:cubicBezTo>
                  <a:cubicBezTo>
                    <a:pt x="656" y="10434"/>
                    <a:pt x="656" y="10434"/>
                    <a:pt x="656" y="10434"/>
                  </a:cubicBezTo>
                  <a:cubicBezTo>
                    <a:pt x="198" y="10507"/>
                    <a:pt x="198" y="10507"/>
                    <a:pt x="198" y="10507"/>
                  </a:cubicBezTo>
                  <a:cubicBezTo>
                    <a:pt x="198" y="10535"/>
                    <a:pt x="198" y="10535"/>
                    <a:pt x="198" y="10535"/>
                  </a:cubicBezTo>
                  <a:cubicBezTo>
                    <a:pt x="875" y="10618"/>
                    <a:pt x="875" y="10618"/>
                    <a:pt x="875" y="10618"/>
                  </a:cubicBezTo>
                  <a:cubicBezTo>
                    <a:pt x="875" y="10631"/>
                    <a:pt x="875" y="10631"/>
                    <a:pt x="875" y="10631"/>
                  </a:cubicBezTo>
                  <a:cubicBezTo>
                    <a:pt x="356" y="10705"/>
                    <a:pt x="356" y="10705"/>
                    <a:pt x="356" y="10705"/>
                  </a:cubicBezTo>
                  <a:cubicBezTo>
                    <a:pt x="390" y="10727"/>
                    <a:pt x="390" y="10727"/>
                    <a:pt x="390" y="10727"/>
                  </a:cubicBezTo>
                  <a:cubicBezTo>
                    <a:pt x="1391" y="10800"/>
                    <a:pt x="1391" y="10800"/>
                    <a:pt x="1391" y="10800"/>
                  </a:cubicBezTo>
                  <a:cubicBezTo>
                    <a:pt x="1152" y="10845"/>
                    <a:pt x="711" y="10868"/>
                    <a:pt x="711" y="10868"/>
                  </a:cubicBezTo>
                  <a:cubicBezTo>
                    <a:pt x="761" y="10913"/>
                    <a:pt x="761" y="10913"/>
                    <a:pt x="761" y="10913"/>
                  </a:cubicBezTo>
                  <a:cubicBezTo>
                    <a:pt x="761" y="10913"/>
                    <a:pt x="1644" y="11022"/>
                    <a:pt x="2302" y="11033"/>
                  </a:cubicBezTo>
                  <a:cubicBezTo>
                    <a:pt x="2198" y="11056"/>
                    <a:pt x="1803" y="11093"/>
                    <a:pt x="1658" y="11097"/>
                  </a:cubicBezTo>
                  <a:cubicBezTo>
                    <a:pt x="1641" y="11097"/>
                    <a:pt x="1663" y="11127"/>
                    <a:pt x="1680" y="11130"/>
                  </a:cubicBezTo>
                  <a:cubicBezTo>
                    <a:pt x="2010" y="11151"/>
                    <a:pt x="2545" y="11179"/>
                    <a:pt x="2755" y="11179"/>
                  </a:cubicBezTo>
                  <a:cubicBezTo>
                    <a:pt x="2955" y="11179"/>
                    <a:pt x="3427" y="11143"/>
                    <a:pt x="3721" y="11106"/>
                  </a:cubicBezTo>
                  <a:cubicBezTo>
                    <a:pt x="3729" y="11097"/>
                    <a:pt x="3729" y="11086"/>
                    <a:pt x="3736" y="11078"/>
                  </a:cubicBezTo>
                  <a:cubicBezTo>
                    <a:pt x="3613" y="11069"/>
                    <a:pt x="3355" y="11042"/>
                    <a:pt x="3302" y="11025"/>
                  </a:cubicBezTo>
                  <a:cubicBezTo>
                    <a:pt x="3350" y="11027"/>
                    <a:pt x="4673" y="10956"/>
                    <a:pt x="4673" y="10956"/>
                  </a:cubicBezTo>
                  <a:cubicBezTo>
                    <a:pt x="4753" y="10885"/>
                    <a:pt x="4753" y="10885"/>
                    <a:pt x="4753" y="10885"/>
                  </a:cubicBezTo>
                  <a:cubicBezTo>
                    <a:pt x="4753" y="10885"/>
                    <a:pt x="4507" y="10893"/>
                    <a:pt x="4080" y="10868"/>
                  </a:cubicBezTo>
                  <a:cubicBezTo>
                    <a:pt x="3690" y="10844"/>
                    <a:pt x="3671" y="10843"/>
                    <a:pt x="3507" y="10800"/>
                  </a:cubicBezTo>
                  <a:cubicBezTo>
                    <a:pt x="4191" y="10810"/>
                    <a:pt x="5346" y="10714"/>
                    <a:pt x="5346" y="10714"/>
                  </a:cubicBezTo>
                  <a:cubicBezTo>
                    <a:pt x="5404" y="10671"/>
                    <a:pt x="5404" y="10671"/>
                    <a:pt x="5404" y="10671"/>
                  </a:cubicBezTo>
                  <a:cubicBezTo>
                    <a:pt x="4478" y="10609"/>
                    <a:pt x="4478" y="10609"/>
                    <a:pt x="4478" y="10609"/>
                  </a:cubicBezTo>
                  <a:cubicBezTo>
                    <a:pt x="4965" y="10574"/>
                    <a:pt x="5931" y="10529"/>
                    <a:pt x="5931" y="10529"/>
                  </a:cubicBezTo>
                  <a:cubicBezTo>
                    <a:pt x="5960" y="10507"/>
                    <a:pt x="5960" y="10507"/>
                    <a:pt x="5960" y="10507"/>
                  </a:cubicBezTo>
                  <a:cubicBezTo>
                    <a:pt x="5960" y="10507"/>
                    <a:pt x="5372" y="10495"/>
                    <a:pt x="5112" y="10439"/>
                  </a:cubicBezTo>
                  <a:cubicBezTo>
                    <a:pt x="5587" y="10399"/>
                    <a:pt x="6442" y="10347"/>
                    <a:pt x="6442" y="10347"/>
                  </a:cubicBezTo>
                  <a:cubicBezTo>
                    <a:pt x="6433" y="10326"/>
                    <a:pt x="6433" y="10326"/>
                    <a:pt x="6433" y="10326"/>
                  </a:cubicBezTo>
                  <a:cubicBezTo>
                    <a:pt x="6433" y="10326"/>
                    <a:pt x="5936" y="10292"/>
                    <a:pt x="5666" y="10252"/>
                  </a:cubicBezTo>
                  <a:cubicBezTo>
                    <a:pt x="6071" y="10200"/>
                    <a:pt x="6912" y="10156"/>
                    <a:pt x="6912" y="10156"/>
                  </a:cubicBezTo>
                  <a:cubicBezTo>
                    <a:pt x="6910" y="10121"/>
                    <a:pt x="6910" y="10121"/>
                    <a:pt x="6910" y="10121"/>
                  </a:cubicBezTo>
                  <a:cubicBezTo>
                    <a:pt x="6910" y="10121"/>
                    <a:pt x="6206" y="10088"/>
                    <a:pt x="6201" y="10060"/>
                  </a:cubicBezTo>
                  <a:cubicBezTo>
                    <a:pt x="6592" y="10019"/>
                    <a:pt x="7026" y="10032"/>
                    <a:pt x="7361" y="9975"/>
                  </a:cubicBezTo>
                  <a:cubicBezTo>
                    <a:pt x="7344" y="9951"/>
                    <a:pt x="7344" y="9951"/>
                    <a:pt x="7344" y="9951"/>
                  </a:cubicBezTo>
                  <a:cubicBezTo>
                    <a:pt x="7344" y="9951"/>
                    <a:pt x="6640" y="9887"/>
                    <a:pt x="6705" y="9880"/>
                  </a:cubicBezTo>
                  <a:cubicBezTo>
                    <a:pt x="6770" y="9872"/>
                    <a:pt x="7700" y="9812"/>
                    <a:pt x="7700" y="9812"/>
                  </a:cubicBezTo>
                  <a:cubicBezTo>
                    <a:pt x="7756" y="9778"/>
                    <a:pt x="7756" y="9778"/>
                    <a:pt x="7756" y="9778"/>
                  </a:cubicBezTo>
                  <a:cubicBezTo>
                    <a:pt x="7756" y="9778"/>
                    <a:pt x="7320" y="9721"/>
                    <a:pt x="7100" y="9710"/>
                  </a:cubicBezTo>
                  <a:cubicBezTo>
                    <a:pt x="7440" y="9665"/>
                    <a:pt x="8127" y="9613"/>
                    <a:pt x="8127" y="9613"/>
                  </a:cubicBezTo>
                  <a:cubicBezTo>
                    <a:pt x="8113" y="9592"/>
                    <a:pt x="8113" y="9592"/>
                    <a:pt x="8113" y="9592"/>
                  </a:cubicBezTo>
                  <a:cubicBezTo>
                    <a:pt x="8113" y="9592"/>
                    <a:pt x="7703" y="9552"/>
                    <a:pt x="7505" y="9524"/>
                  </a:cubicBezTo>
                  <a:cubicBezTo>
                    <a:pt x="7818" y="9461"/>
                    <a:pt x="8510" y="9433"/>
                    <a:pt x="8510" y="9433"/>
                  </a:cubicBezTo>
                  <a:cubicBezTo>
                    <a:pt x="8505" y="9391"/>
                    <a:pt x="8505" y="9391"/>
                    <a:pt x="8505" y="9391"/>
                  </a:cubicBezTo>
                  <a:cubicBezTo>
                    <a:pt x="8505" y="9391"/>
                    <a:pt x="7930" y="9333"/>
                    <a:pt x="7901" y="9337"/>
                  </a:cubicBezTo>
                  <a:cubicBezTo>
                    <a:pt x="8137" y="9299"/>
                    <a:pt x="8826" y="9260"/>
                    <a:pt x="8826" y="9260"/>
                  </a:cubicBezTo>
                  <a:cubicBezTo>
                    <a:pt x="8857" y="9241"/>
                    <a:pt x="8857" y="9241"/>
                    <a:pt x="8857" y="9241"/>
                  </a:cubicBezTo>
                  <a:cubicBezTo>
                    <a:pt x="8269" y="9150"/>
                    <a:pt x="8269" y="9150"/>
                    <a:pt x="8269" y="9150"/>
                  </a:cubicBezTo>
                  <a:cubicBezTo>
                    <a:pt x="9135" y="9077"/>
                    <a:pt x="9135" y="9077"/>
                    <a:pt x="9135" y="9077"/>
                  </a:cubicBezTo>
                  <a:cubicBezTo>
                    <a:pt x="9190" y="9043"/>
                    <a:pt x="9190" y="9043"/>
                    <a:pt x="9190" y="9043"/>
                  </a:cubicBezTo>
                  <a:cubicBezTo>
                    <a:pt x="8590" y="8977"/>
                    <a:pt x="8590" y="8977"/>
                    <a:pt x="8590" y="8977"/>
                  </a:cubicBezTo>
                  <a:cubicBezTo>
                    <a:pt x="9458" y="8894"/>
                    <a:pt x="9458" y="8894"/>
                    <a:pt x="9458" y="8894"/>
                  </a:cubicBezTo>
                  <a:cubicBezTo>
                    <a:pt x="9518" y="8863"/>
                    <a:pt x="9518" y="8863"/>
                    <a:pt x="9518" y="8863"/>
                  </a:cubicBezTo>
                  <a:cubicBezTo>
                    <a:pt x="9518" y="8863"/>
                    <a:pt x="9139" y="8835"/>
                    <a:pt x="8951" y="8778"/>
                  </a:cubicBezTo>
                  <a:cubicBezTo>
                    <a:pt x="9164" y="8756"/>
                    <a:pt x="9788" y="8723"/>
                    <a:pt x="9788" y="8723"/>
                  </a:cubicBezTo>
                  <a:cubicBezTo>
                    <a:pt x="9829" y="8699"/>
                    <a:pt x="9829" y="8699"/>
                    <a:pt x="9829" y="8699"/>
                  </a:cubicBezTo>
                  <a:cubicBezTo>
                    <a:pt x="9299" y="8602"/>
                    <a:pt x="9299" y="8602"/>
                    <a:pt x="9299" y="8602"/>
                  </a:cubicBezTo>
                  <a:cubicBezTo>
                    <a:pt x="10084" y="8536"/>
                    <a:pt x="10084" y="8536"/>
                    <a:pt x="10084" y="8536"/>
                  </a:cubicBezTo>
                  <a:cubicBezTo>
                    <a:pt x="10140" y="8507"/>
                    <a:pt x="10140" y="8507"/>
                    <a:pt x="10140" y="8507"/>
                  </a:cubicBezTo>
                  <a:cubicBezTo>
                    <a:pt x="10140" y="8507"/>
                    <a:pt x="9766" y="8450"/>
                    <a:pt x="9624" y="8433"/>
                  </a:cubicBezTo>
                  <a:cubicBezTo>
                    <a:pt x="9624" y="8422"/>
                    <a:pt x="9624" y="8422"/>
                    <a:pt x="9624" y="8422"/>
                  </a:cubicBezTo>
                  <a:cubicBezTo>
                    <a:pt x="9846" y="8389"/>
                    <a:pt x="10374" y="8340"/>
                    <a:pt x="10374" y="8340"/>
                  </a:cubicBezTo>
                  <a:cubicBezTo>
                    <a:pt x="10410" y="8315"/>
                    <a:pt x="10410" y="8315"/>
                    <a:pt x="10410" y="8315"/>
                  </a:cubicBezTo>
                  <a:cubicBezTo>
                    <a:pt x="10410" y="8315"/>
                    <a:pt x="10055" y="8286"/>
                    <a:pt x="9896" y="8247"/>
                  </a:cubicBezTo>
                  <a:cubicBezTo>
                    <a:pt x="10125" y="8207"/>
                    <a:pt x="10682" y="8156"/>
                    <a:pt x="10682" y="8156"/>
                  </a:cubicBezTo>
                  <a:cubicBezTo>
                    <a:pt x="10711" y="8127"/>
                    <a:pt x="10711" y="8127"/>
                    <a:pt x="10711" y="8127"/>
                  </a:cubicBezTo>
                  <a:cubicBezTo>
                    <a:pt x="10711" y="8127"/>
                    <a:pt x="10333" y="8091"/>
                    <a:pt x="10198" y="8054"/>
                  </a:cubicBezTo>
                  <a:cubicBezTo>
                    <a:pt x="10434" y="8017"/>
                    <a:pt x="10981" y="7965"/>
                    <a:pt x="10981" y="7965"/>
                  </a:cubicBezTo>
                  <a:cubicBezTo>
                    <a:pt x="10981" y="7965"/>
                    <a:pt x="10682" y="7886"/>
                    <a:pt x="10472" y="7862"/>
                  </a:cubicBezTo>
                  <a:cubicBezTo>
                    <a:pt x="10749" y="7828"/>
                    <a:pt x="11248" y="7778"/>
                    <a:pt x="11248" y="7778"/>
                  </a:cubicBezTo>
                  <a:cubicBezTo>
                    <a:pt x="11248" y="7778"/>
                    <a:pt x="11174" y="7766"/>
                    <a:pt x="11084" y="7750"/>
                  </a:cubicBezTo>
                  <a:cubicBezTo>
                    <a:pt x="11082" y="7750"/>
                    <a:pt x="11082" y="7750"/>
                    <a:pt x="11082" y="7750"/>
                  </a:cubicBezTo>
                  <a:cubicBezTo>
                    <a:pt x="10942" y="7726"/>
                    <a:pt x="10761" y="7695"/>
                    <a:pt x="10761" y="7689"/>
                  </a:cubicBezTo>
                  <a:cubicBezTo>
                    <a:pt x="10993" y="7637"/>
                    <a:pt x="11473" y="7603"/>
                    <a:pt x="11473" y="7603"/>
                  </a:cubicBezTo>
                  <a:cubicBezTo>
                    <a:pt x="11494" y="7582"/>
                    <a:pt x="11494" y="7582"/>
                    <a:pt x="11494" y="7582"/>
                  </a:cubicBezTo>
                  <a:cubicBezTo>
                    <a:pt x="11494" y="7582"/>
                    <a:pt x="11138" y="7534"/>
                    <a:pt x="11027" y="7513"/>
                  </a:cubicBezTo>
                  <a:cubicBezTo>
                    <a:pt x="11258" y="7450"/>
                    <a:pt x="11738" y="7422"/>
                    <a:pt x="11738" y="7422"/>
                  </a:cubicBezTo>
                  <a:cubicBezTo>
                    <a:pt x="11721" y="7401"/>
                    <a:pt x="11721" y="7401"/>
                    <a:pt x="11721" y="7401"/>
                  </a:cubicBezTo>
                  <a:cubicBezTo>
                    <a:pt x="11728" y="7401"/>
                    <a:pt x="11728" y="7401"/>
                    <a:pt x="11728" y="7401"/>
                  </a:cubicBezTo>
                  <a:cubicBezTo>
                    <a:pt x="11728" y="7401"/>
                    <a:pt x="11410" y="7366"/>
                    <a:pt x="11268" y="7321"/>
                  </a:cubicBezTo>
                  <a:cubicBezTo>
                    <a:pt x="11489" y="7280"/>
                    <a:pt x="11960" y="7262"/>
                    <a:pt x="11947" y="7255"/>
                  </a:cubicBezTo>
                  <a:cubicBezTo>
                    <a:pt x="11938" y="7248"/>
                    <a:pt x="11981" y="7236"/>
                    <a:pt x="11981" y="7236"/>
                  </a:cubicBezTo>
                  <a:cubicBezTo>
                    <a:pt x="11981" y="7236"/>
                    <a:pt x="11658" y="7185"/>
                    <a:pt x="11523" y="7139"/>
                  </a:cubicBezTo>
                  <a:cubicBezTo>
                    <a:pt x="11759" y="7117"/>
                    <a:pt x="12172" y="7072"/>
                    <a:pt x="12172" y="7072"/>
                  </a:cubicBezTo>
                  <a:cubicBezTo>
                    <a:pt x="12172" y="7072"/>
                    <a:pt x="12212" y="7050"/>
                    <a:pt x="12229" y="7038"/>
                  </a:cubicBezTo>
                  <a:cubicBezTo>
                    <a:pt x="11783" y="6990"/>
                    <a:pt x="10822" y="7050"/>
                    <a:pt x="10822" y="7050"/>
                  </a:cubicBezTo>
                  <a:cubicBezTo>
                    <a:pt x="10851" y="7072"/>
                    <a:pt x="10851" y="7072"/>
                    <a:pt x="10851" y="7072"/>
                  </a:cubicBezTo>
                  <a:cubicBezTo>
                    <a:pt x="11337" y="7110"/>
                    <a:pt x="11337" y="7110"/>
                    <a:pt x="11337" y="7110"/>
                  </a:cubicBezTo>
                  <a:cubicBezTo>
                    <a:pt x="11330" y="7145"/>
                    <a:pt x="11330" y="7145"/>
                    <a:pt x="11330" y="7145"/>
                  </a:cubicBezTo>
                  <a:cubicBezTo>
                    <a:pt x="10581" y="7219"/>
                    <a:pt x="10581" y="7219"/>
                    <a:pt x="10581" y="7219"/>
                  </a:cubicBezTo>
                  <a:cubicBezTo>
                    <a:pt x="10552" y="7248"/>
                    <a:pt x="10552" y="7248"/>
                    <a:pt x="10552" y="7248"/>
                  </a:cubicBezTo>
                  <a:cubicBezTo>
                    <a:pt x="11043" y="7321"/>
                    <a:pt x="11043" y="7321"/>
                    <a:pt x="11043" y="7321"/>
                  </a:cubicBezTo>
                  <a:cubicBezTo>
                    <a:pt x="10263" y="7433"/>
                    <a:pt x="10263" y="7433"/>
                    <a:pt x="10263" y="7433"/>
                  </a:cubicBezTo>
                  <a:cubicBezTo>
                    <a:pt x="10287" y="7453"/>
                    <a:pt x="10287" y="7453"/>
                    <a:pt x="10287" y="7453"/>
                  </a:cubicBezTo>
                  <a:cubicBezTo>
                    <a:pt x="10774" y="7507"/>
                    <a:pt x="10774" y="7507"/>
                    <a:pt x="10774" y="7507"/>
                  </a:cubicBezTo>
                  <a:cubicBezTo>
                    <a:pt x="10494" y="7546"/>
                    <a:pt x="10212" y="7563"/>
                    <a:pt x="9959" y="7591"/>
                  </a:cubicBezTo>
                  <a:cubicBezTo>
                    <a:pt x="9981" y="7614"/>
                    <a:pt x="9981" y="7614"/>
                    <a:pt x="9981" y="7614"/>
                  </a:cubicBezTo>
                  <a:cubicBezTo>
                    <a:pt x="10489" y="7689"/>
                    <a:pt x="10489" y="7689"/>
                    <a:pt x="10489" y="7689"/>
                  </a:cubicBezTo>
                  <a:cubicBezTo>
                    <a:pt x="10489" y="7689"/>
                    <a:pt x="10164" y="7719"/>
                    <a:pt x="9889" y="7751"/>
                  </a:cubicBezTo>
                  <a:cubicBezTo>
                    <a:pt x="9882" y="7751"/>
                    <a:pt x="9882" y="7751"/>
                    <a:pt x="9882" y="7751"/>
                  </a:cubicBezTo>
                  <a:cubicBezTo>
                    <a:pt x="9790" y="7763"/>
                    <a:pt x="9704" y="7774"/>
                    <a:pt x="9636" y="7783"/>
                  </a:cubicBezTo>
                  <a:cubicBezTo>
                    <a:pt x="9667" y="7807"/>
                    <a:pt x="9667" y="7807"/>
                    <a:pt x="9667" y="7807"/>
                  </a:cubicBezTo>
                  <a:cubicBezTo>
                    <a:pt x="10173" y="7874"/>
                    <a:pt x="10173" y="7874"/>
                    <a:pt x="10173" y="7874"/>
                  </a:cubicBezTo>
                  <a:cubicBezTo>
                    <a:pt x="9313" y="7977"/>
                    <a:pt x="9313" y="7977"/>
                    <a:pt x="9313" y="7977"/>
                  </a:cubicBezTo>
                  <a:cubicBezTo>
                    <a:pt x="9340" y="7997"/>
                    <a:pt x="9340" y="7997"/>
                    <a:pt x="9340" y="7997"/>
                  </a:cubicBezTo>
                  <a:cubicBezTo>
                    <a:pt x="9340" y="7997"/>
                    <a:pt x="9711" y="8017"/>
                    <a:pt x="9867" y="8041"/>
                  </a:cubicBezTo>
                  <a:cubicBezTo>
                    <a:pt x="9588" y="8091"/>
                    <a:pt x="9248" y="8110"/>
                    <a:pt x="8987" y="8144"/>
                  </a:cubicBezTo>
                  <a:cubicBezTo>
                    <a:pt x="9007" y="8171"/>
                    <a:pt x="9007" y="8171"/>
                    <a:pt x="9007" y="8171"/>
                  </a:cubicBezTo>
                  <a:cubicBezTo>
                    <a:pt x="9552" y="8236"/>
                    <a:pt x="9552" y="8236"/>
                    <a:pt x="9552" y="8236"/>
                  </a:cubicBezTo>
                  <a:cubicBezTo>
                    <a:pt x="8609" y="8331"/>
                    <a:pt x="8609" y="8331"/>
                    <a:pt x="8609" y="8331"/>
                  </a:cubicBezTo>
                  <a:cubicBezTo>
                    <a:pt x="8628" y="8362"/>
                    <a:pt x="8628" y="8362"/>
                    <a:pt x="8628" y="8362"/>
                  </a:cubicBezTo>
                  <a:cubicBezTo>
                    <a:pt x="9212" y="8422"/>
                    <a:pt x="9212" y="8422"/>
                    <a:pt x="9212" y="8422"/>
                  </a:cubicBezTo>
                  <a:cubicBezTo>
                    <a:pt x="8214" y="8518"/>
                    <a:pt x="8214" y="8518"/>
                    <a:pt x="8214" y="8518"/>
                  </a:cubicBezTo>
                  <a:cubicBezTo>
                    <a:pt x="8228" y="8542"/>
                    <a:pt x="8228" y="8542"/>
                    <a:pt x="8228" y="8542"/>
                  </a:cubicBezTo>
                  <a:cubicBezTo>
                    <a:pt x="8228" y="8542"/>
                    <a:pt x="8609" y="8574"/>
                    <a:pt x="8816" y="8602"/>
                  </a:cubicBezTo>
                  <a:cubicBezTo>
                    <a:pt x="8479" y="8648"/>
                    <a:pt x="8113" y="8648"/>
                    <a:pt x="7811" y="8711"/>
                  </a:cubicBezTo>
                  <a:cubicBezTo>
                    <a:pt x="7836" y="8730"/>
                    <a:pt x="7836" y="8730"/>
                    <a:pt x="7836" y="8730"/>
                  </a:cubicBezTo>
                  <a:cubicBezTo>
                    <a:pt x="8438" y="8789"/>
                    <a:pt x="8438" y="8789"/>
                    <a:pt x="8438" y="8789"/>
                  </a:cubicBezTo>
                  <a:cubicBezTo>
                    <a:pt x="7382" y="8867"/>
                    <a:pt x="7382" y="8867"/>
                    <a:pt x="7382" y="8867"/>
                  </a:cubicBezTo>
                  <a:cubicBezTo>
                    <a:pt x="7409" y="8896"/>
                    <a:pt x="7409" y="8896"/>
                    <a:pt x="7409" y="8896"/>
                  </a:cubicBezTo>
                  <a:cubicBezTo>
                    <a:pt x="8081" y="8970"/>
                    <a:pt x="8081" y="8970"/>
                    <a:pt x="8081" y="8970"/>
                  </a:cubicBezTo>
                  <a:cubicBezTo>
                    <a:pt x="8081" y="8970"/>
                    <a:pt x="7286" y="9021"/>
                    <a:pt x="6891" y="9066"/>
                  </a:cubicBezTo>
                  <a:cubicBezTo>
                    <a:pt x="6907" y="9066"/>
                    <a:pt x="6912" y="9086"/>
                    <a:pt x="6912" y="9086"/>
                  </a:cubicBezTo>
                  <a:cubicBezTo>
                    <a:pt x="7631" y="9150"/>
                    <a:pt x="7631" y="9150"/>
                    <a:pt x="7631" y="9150"/>
                  </a:cubicBezTo>
                  <a:cubicBezTo>
                    <a:pt x="7631" y="9150"/>
                    <a:pt x="6773" y="9200"/>
                    <a:pt x="6348" y="9247"/>
                  </a:cubicBezTo>
                  <a:cubicBezTo>
                    <a:pt x="6370" y="9258"/>
                    <a:pt x="6392" y="9276"/>
                    <a:pt x="6392" y="9276"/>
                  </a:cubicBezTo>
                  <a:cubicBezTo>
                    <a:pt x="6392" y="9276"/>
                    <a:pt x="7112" y="9321"/>
                    <a:pt x="7134" y="9337"/>
                  </a:cubicBezTo>
                  <a:cubicBezTo>
                    <a:pt x="6700" y="9371"/>
                    <a:pt x="5743" y="9438"/>
                    <a:pt x="5743" y="9438"/>
                  </a:cubicBezTo>
                  <a:cubicBezTo>
                    <a:pt x="5777" y="9467"/>
                    <a:pt x="5777" y="9467"/>
                    <a:pt x="5777" y="9467"/>
                  </a:cubicBezTo>
                  <a:cubicBezTo>
                    <a:pt x="5777" y="9467"/>
                    <a:pt x="6445" y="9494"/>
                    <a:pt x="6621" y="9518"/>
                  </a:cubicBezTo>
                  <a:cubicBezTo>
                    <a:pt x="6083" y="9569"/>
                    <a:pt x="5543" y="9569"/>
                    <a:pt x="5028" y="9613"/>
                  </a:cubicBezTo>
                  <a:cubicBezTo>
                    <a:pt x="5040" y="9642"/>
                    <a:pt x="5040" y="9642"/>
                    <a:pt x="5040" y="9642"/>
                  </a:cubicBezTo>
                  <a:cubicBezTo>
                    <a:pt x="5040" y="9642"/>
                    <a:pt x="5707" y="9653"/>
                    <a:pt x="6112" y="9705"/>
                  </a:cubicBezTo>
                  <a:cubicBezTo>
                    <a:pt x="3741" y="9995"/>
                    <a:pt x="2162" y="9704"/>
                    <a:pt x="2162" y="9704"/>
                  </a:cubicBezTo>
                  <a:cubicBezTo>
                    <a:pt x="2822" y="9685"/>
                    <a:pt x="2822" y="9685"/>
                    <a:pt x="2822" y="9685"/>
                  </a:cubicBezTo>
                  <a:cubicBezTo>
                    <a:pt x="2813" y="9650"/>
                    <a:pt x="2813" y="9650"/>
                    <a:pt x="2813" y="9650"/>
                  </a:cubicBezTo>
                  <a:cubicBezTo>
                    <a:pt x="2106" y="9518"/>
                    <a:pt x="2106" y="9518"/>
                    <a:pt x="2106" y="9518"/>
                  </a:cubicBezTo>
                  <a:cubicBezTo>
                    <a:pt x="2586" y="9451"/>
                    <a:pt x="2586" y="9451"/>
                    <a:pt x="2586" y="9451"/>
                  </a:cubicBezTo>
                  <a:cubicBezTo>
                    <a:pt x="2584" y="9419"/>
                    <a:pt x="2584" y="9419"/>
                    <a:pt x="2584" y="9419"/>
                  </a:cubicBezTo>
                  <a:cubicBezTo>
                    <a:pt x="1976" y="9337"/>
                    <a:pt x="1976" y="9337"/>
                    <a:pt x="1976" y="9337"/>
                  </a:cubicBezTo>
                  <a:cubicBezTo>
                    <a:pt x="1988" y="9307"/>
                    <a:pt x="1988" y="9307"/>
                    <a:pt x="1988" y="9307"/>
                  </a:cubicBezTo>
                  <a:cubicBezTo>
                    <a:pt x="2386" y="9270"/>
                    <a:pt x="2386" y="9270"/>
                    <a:pt x="2386" y="9270"/>
                  </a:cubicBezTo>
                  <a:cubicBezTo>
                    <a:pt x="2386" y="9270"/>
                    <a:pt x="2393" y="9235"/>
                    <a:pt x="2400" y="9230"/>
                  </a:cubicBezTo>
                  <a:cubicBezTo>
                    <a:pt x="2268" y="9213"/>
                    <a:pt x="2034" y="9195"/>
                    <a:pt x="1899" y="9150"/>
                  </a:cubicBezTo>
                  <a:cubicBezTo>
                    <a:pt x="2020" y="9116"/>
                    <a:pt x="2316" y="9094"/>
                    <a:pt x="2316" y="9094"/>
                  </a:cubicBezTo>
                  <a:cubicBezTo>
                    <a:pt x="2326" y="9066"/>
                    <a:pt x="2326" y="9066"/>
                    <a:pt x="2326" y="9066"/>
                  </a:cubicBezTo>
                  <a:cubicBezTo>
                    <a:pt x="2326" y="9066"/>
                    <a:pt x="1983" y="9039"/>
                    <a:pt x="1863" y="8970"/>
                  </a:cubicBezTo>
                  <a:cubicBezTo>
                    <a:pt x="2000" y="8942"/>
                    <a:pt x="2263" y="8908"/>
                    <a:pt x="2263" y="8908"/>
                  </a:cubicBezTo>
                  <a:cubicBezTo>
                    <a:pt x="2292" y="8874"/>
                    <a:pt x="2292" y="8874"/>
                    <a:pt x="2292" y="8874"/>
                  </a:cubicBezTo>
                  <a:cubicBezTo>
                    <a:pt x="1841" y="8789"/>
                    <a:pt x="1841" y="8789"/>
                    <a:pt x="1841" y="8789"/>
                  </a:cubicBezTo>
                  <a:cubicBezTo>
                    <a:pt x="2261" y="8730"/>
                    <a:pt x="2261" y="8730"/>
                    <a:pt x="2261" y="8730"/>
                  </a:cubicBezTo>
                  <a:cubicBezTo>
                    <a:pt x="2263" y="8688"/>
                    <a:pt x="2263" y="8688"/>
                    <a:pt x="2263" y="8688"/>
                  </a:cubicBezTo>
                  <a:cubicBezTo>
                    <a:pt x="2263" y="8688"/>
                    <a:pt x="1947" y="8648"/>
                    <a:pt x="1841" y="8602"/>
                  </a:cubicBezTo>
                  <a:cubicBezTo>
                    <a:pt x="1957" y="8559"/>
                    <a:pt x="2282" y="8518"/>
                    <a:pt x="2282" y="8518"/>
                  </a:cubicBezTo>
                  <a:cubicBezTo>
                    <a:pt x="2270" y="8481"/>
                    <a:pt x="2270" y="8481"/>
                    <a:pt x="2270" y="8481"/>
                  </a:cubicBezTo>
                  <a:cubicBezTo>
                    <a:pt x="2270" y="8481"/>
                    <a:pt x="1938" y="8448"/>
                    <a:pt x="1870" y="8427"/>
                  </a:cubicBezTo>
                  <a:cubicBezTo>
                    <a:pt x="2010" y="8370"/>
                    <a:pt x="2316" y="8325"/>
                    <a:pt x="2316" y="8325"/>
                  </a:cubicBezTo>
                  <a:cubicBezTo>
                    <a:pt x="2314" y="8295"/>
                    <a:pt x="2314" y="8295"/>
                    <a:pt x="2314" y="8295"/>
                  </a:cubicBezTo>
                  <a:cubicBezTo>
                    <a:pt x="2314" y="8295"/>
                    <a:pt x="2027" y="8268"/>
                    <a:pt x="1892" y="8236"/>
                  </a:cubicBezTo>
                  <a:cubicBezTo>
                    <a:pt x="2010" y="8209"/>
                    <a:pt x="2372" y="8150"/>
                    <a:pt x="2372" y="8150"/>
                  </a:cubicBezTo>
                  <a:cubicBezTo>
                    <a:pt x="2338" y="8122"/>
                    <a:pt x="2338" y="8122"/>
                    <a:pt x="2338" y="8122"/>
                  </a:cubicBezTo>
                  <a:cubicBezTo>
                    <a:pt x="1926" y="8054"/>
                    <a:pt x="1926" y="8054"/>
                    <a:pt x="1926" y="8054"/>
                  </a:cubicBezTo>
                  <a:cubicBezTo>
                    <a:pt x="2429" y="7952"/>
                    <a:pt x="2429" y="7952"/>
                    <a:pt x="2429" y="7952"/>
                  </a:cubicBezTo>
                  <a:cubicBezTo>
                    <a:pt x="2005" y="7874"/>
                    <a:pt x="2005" y="7874"/>
                    <a:pt x="2005" y="7874"/>
                  </a:cubicBezTo>
                  <a:cubicBezTo>
                    <a:pt x="2017" y="7844"/>
                    <a:pt x="2017" y="7844"/>
                    <a:pt x="2017" y="7844"/>
                  </a:cubicBezTo>
                  <a:cubicBezTo>
                    <a:pt x="2017" y="7844"/>
                    <a:pt x="2388" y="7835"/>
                    <a:pt x="2507" y="7778"/>
                  </a:cubicBezTo>
                  <a:cubicBezTo>
                    <a:pt x="2482" y="7766"/>
                    <a:pt x="2449" y="7756"/>
                    <a:pt x="2408" y="7750"/>
                  </a:cubicBezTo>
                  <a:cubicBezTo>
                    <a:pt x="2405" y="7750"/>
                    <a:pt x="2405" y="7750"/>
                    <a:pt x="2405" y="7750"/>
                  </a:cubicBezTo>
                  <a:cubicBezTo>
                    <a:pt x="2292" y="7732"/>
                    <a:pt x="2140" y="7725"/>
                    <a:pt x="2063" y="7689"/>
                  </a:cubicBezTo>
                  <a:cubicBezTo>
                    <a:pt x="2174" y="7647"/>
                    <a:pt x="2586" y="7609"/>
                    <a:pt x="2586" y="7609"/>
                  </a:cubicBezTo>
                  <a:cubicBezTo>
                    <a:pt x="2586" y="7582"/>
                    <a:pt x="2586" y="7582"/>
                    <a:pt x="2586" y="7582"/>
                  </a:cubicBezTo>
                  <a:cubicBezTo>
                    <a:pt x="2169" y="7507"/>
                    <a:pt x="2169" y="7507"/>
                    <a:pt x="2169" y="7507"/>
                  </a:cubicBezTo>
                  <a:cubicBezTo>
                    <a:pt x="2697" y="7422"/>
                    <a:pt x="2697" y="7422"/>
                    <a:pt x="2697" y="7422"/>
                  </a:cubicBezTo>
                  <a:cubicBezTo>
                    <a:pt x="2721" y="7387"/>
                    <a:pt x="2721" y="7387"/>
                    <a:pt x="2721" y="7387"/>
                  </a:cubicBezTo>
                  <a:cubicBezTo>
                    <a:pt x="2249" y="7321"/>
                    <a:pt x="2249" y="7321"/>
                    <a:pt x="2249" y="7321"/>
                  </a:cubicBezTo>
                  <a:cubicBezTo>
                    <a:pt x="2767" y="7265"/>
                    <a:pt x="2767" y="7265"/>
                    <a:pt x="2767" y="7265"/>
                  </a:cubicBezTo>
                  <a:cubicBezTo>
                    <a:pt x="2805" y="7214"/>
                    <a:pt x="2805" y="7214"/>
                    <a:pt x="2805" y="7214"/>
                  </a:cubicBezTo>
                  <a:cubicBezTo>
                    <a:pt x="2805" y="7214"/>
                    <a:pt x="2456" y="7174"/>
                    <a:pt x="2367" y="7134"/>
                  </a:cubicBezTo>
                  <a:cubicBezTo>
                    <a:pt x="2919" y="7072"/>
                    <a:pt x="2919" y="7072"/>
                    <a:pt x="2919" y="7072"/>
                  </a:cubicBezTo>
                  <a:cubicBezTo>
                    <a:pt x="2945" y="7038"/>
                    <a:pt x="2945" y="7038"/>
                    <a:pt x="2945" y="7038"/>
                  </a:cubicBezTo>
                  <a:cubicBezTo>
                    <a:pt x="2502" y="6947"/>
                    <a:pt x="2502" y="6947"/>
                    <a:pt x="2502" y="6947"/>
                  </a:cubicBezTo>
                  <a:cubicBezTo>
                    <a:pt x="3083" y="6875"/>
                    <a:pt x="3083" y="6875"/>
                    <a:pt x="3083" y="6875"/>
                  </a:cubicBezTo>
                  <a:cubicBezTo>
                    <a:pt x="3083" y="6846"/>
                    <a:pt x="3083" y="6846"/>
                    <a:pt x="3083" y="6846"/>
                  </a:cubicBezTo>
                  <a:cubicBezTo>
                    <a:pt x="2627" y="6773"/>
                    <a:pt x="2627" y="6773"/>
                    <a:pt x="2627" y="6773"/>
                  </a:cubicBezTo>
                  <a:cubicBezTo>
                    <a:pt x="3234" y="6687"/>
                    <a:pt x="3234" y="6687"/>
                    <a:pt x="3234" y="6687"/>
                  </a:cubicBezTo>
                  <a:cubicBezTo>
                    <a:pt x="3246" y="6664"/>
                    <a:pt x="3246" y="6664"/>
                    <a:pt x="3246" y="6664"/>
                  </a:cubicBezTo>
                  <a:cubicBezTo>
                    <a:pt x="3246" y="6664"/>
                    <a:pt x="2880" y="6642"/>
                    <a:pt x="2762" y="6592"/>
                  </a:cubicBezTo>
                  <a:cubicBezTo>
                    <a:pt x="2933" y="6546"/>
                    <a:pt x="3369" y="6518"/>
                    <a:pt x="3369" y="6518"/>
                  </a:cubicBezTo>
                  <a:cubicBezTo>
                    <a:pt x="3403" y="6491"/>
                    <a:pt x="3403" y="6491"/>
                    <a:pt x="3403" y="6491"/>
                  </a:cubicBezTo>
                  <a:cubicBezTo>
                    <a:pt x="2923" y="6417"/>
                    <a:pt x="2923" y="6417"/>
                    <a:pt x="2923" y="6417"/>
                  </a:cubicBezTo>
                  <a:cubicBezTo>
                    <a:pt x="3596" y="6315"/>
                    <a:pt x="3596" y="6315"/>
                    <a:pt x="3596" y="6315"/>
                  </a:cubicBezTo>
                  <a:cubicBezTo>
                    <a:pt x="3097" y="6218"/>
                    <a:pt x="3097" y="6218"/>
                    <a:pt x="3097" y="6218"/>
                  </a:cubicBezTo>
                  <a:cubicBezTo>
                    <a:pt x="3786" y="6122"/>
                    <a:pt x="3786" y="6122"/>
                    <a:pt x="3786" y="6122"/>
                  </a:cubicBezTo>
                  <a:cubicBezTo>
                    <a:pt x="3283" y="6044"/>
                    <a:pt x="3283" y="6044"/>
                    <a:pt x="3283" y="6044"/>
                  </a:cubicBezTo>
                  <a:cubicBezTo>
                    <a:pt x="3970" y="5953"/>
                    <a:pt x="3970" y="5953"/>
                    <a:pt x="3970" y="5953"/>
                  </a:cubicBezTo>
                  <a:cubicBezTo>
                    <a:pt x="3974" y="5932"/>
                    <a:pt x="3974" y="5932"/>
                    <a:pt x="3974" y="5932"/>
                  </a:cubicBezTo>
                  <a:cubicBezTo>
                    <a:pt x="3439" y="5858"/>
                    <a:pt x="3439" y="5858"/>
                    <a:pt x="3439" y="5858"/>
                  </a:cubicBezTo>
                  <a:cubicBezTo>
                    <a:pt x="4153" y="5781"/>
                    <a:pt x="4153" y="5781"/>
                    <a:pt x="4153" y="5781"/>
                  </a:cubicBezTo>
                  <a:cubicBezTo>
                    <a:pt x="4172" y="5745"/>
                    <a:pt x="4172" y="5745"/>
                    <a:pt x="4172" y="5745"/>
                  </a:cubicBezTo>
                  <a:cubicBezTo>
                    <a:pt x="4172" y="5745"/>
                    <a:pt x="3789" y="5716"/>
                    <a:pt x="3659" y="5676"/>
                  </a:cubicBezTo>
                  <a:cubicBezTo>
                    <a:pt x="3887" y="5626"/>
                    <a:pt x="4437" y="5581"/>
                    <a:pt x="4437" y="5581"/>
                  </a:cubicBezTo>
                  <a:cubicBezTo>
                    <a:pt x="4435" y="5546"/>
                    <a:pt x="4435" y="5546"/>
                    <a:pt x="4435" y="5546"/>
                  </a:cubicBezTo>
                  <a:cubicBezTo>
                    <a:pt x="3880" y="5485"/>
                    <a:pt x="3880" y="5485"/>
                    <a:pt x="3880" y="5485"/>
                  </a:cubicBezTo>
                  <a:cubicBezTo>
                    <a:pt x="4574" y="5388"/>
                    <a:pt x="4574" y="5388"/>
                    <a:pt x="4574" y="5388"/>
                  </a:cubicBezTo>
                  <a:cubicBezTo>
                    <a:pt x="4116" y="5310"/>
                    <a:pt x="4116" y="5310"/>
                    <a:pt x="4116" y="5310"/>
                  </a:cubicBezTo>
                  <a:cubicBezTo>
                    <a:pt x="4825" y="5230"/>
                    <a:pt x="4825" y="5230"/>
                    <a:pt x="4825" y="5230"/>
                  </a:cubicBezTo>
                  <a:cubicBezTo>
                    <a:pt x="4837" y="5187"/>
                    <a:pt x="4837" y="5187"/>
                    <a:pt x="4837" y="5187"/>
                  </a:cubicBezTo>
                  <a:cubicBezTo>
                    <a:pt x="4355" y="5129"/>
                    <a:pt x="4355" y="5129"/>
                    <a:pt x="4355" y="5129"/>
                  </a:cubicBezTo>
                  <a:cubicBezTo>
                    <a:pt x="5088" y="5053"/>
                    <a:pt x="5088" y="5053"/>
                    <a:pt x="5088" y="5053"/>
                  </a:cubicBezTo>
                  <a:cubicBezTo>
                    <a:pt x="5095" y="5016"/>
                    <a:pt x="5095" y="5016"/>
                    <a:pt x="5095" y="5016"/>
                  </a:cubicBezTo>
                  <a:cubicBezTo>
                    <a:pt x="4642" y="4951"/>
                    <a:pt x="4642" y="4951"/>
                    <a:pt x="4642" y="4951"/>
                  </a:cubicBezTo>
                  <a:cubicBezTo>
                    <a:pt x="5437" y="4879"/>
                    <a:pt x="5437" y="4879"/>
                    <a:pt x="5437" y="4879"/>
                  </a:cubicBezTo>
                  <a:cubicBezTo>
                    <a:pt x="5452" y="4846"/>
                    <a:pt x="5452" y="4846"/>
                    <a:pt x="5452" y="4846"/>
                  </a:cubicBezTo>
                  <a:cubicBezTo>
                    <a:pt x="4941" y="4780"/>
                    <a:pt x="4941" y="4780"/>
                    <a:pt x="4941" y="4780"/>
                  </a:cubicBezTo>
                  <a:cubicBezTo>
                    <a:pt x="4965" y="4763"/>
                    <a:pt x="4965" y="4763"/>
                    <a:pt x="4965" y="4763"/>
                  </a:cubicBezTo>
                  <a:cubicBezTo>
                    <a:pt x="5743" y="4688"/>
                    <a:pt x="5743" y="4688"/>
                    <a:pt x="5743" y="4688"/>
                  </a:cubicBezTo>
                  <a:cubicBezTo>
                    <a:pt x="5801" y="4654"/>
                    <a:pt x="5801" y="4654"/>
                    <a:pt x="5801" y="4654"/>
                  </a:cubicBezTo>
                  <a:cubicBezTo>
                    <a:pt x="5801" y="4654"/>
                    <a:pt x="5428" y="4602"/>
                    <a:pt x="5201" y="4587"/>
                  </a:cubicBezTo>
                  <a:cubicBezTo>
                    <a:pt x="5570" y="4529"/>
                    <a:pt x="6286" y="4490"/>
                    <a:pt x="6286" y="4490"/>
                  </a:cubicBezTo>
                  <a:cubicBezTo>
                    <a:pt x="6286" y="4469"/>
                    <a:pt x="6286" y="4469"/>
                    <a:pt x="6286" y="4469"/>
                  </a:cubicBezTo>
                  <a:cubicBezTo>
                    <a:pt x="5551" y="4395"/>
                    <a:pt x="5551" y="4395"/>
                    <a:pt x="5551" y="4395"/>
                  </a:cubicBezTo>
                  <a:cubicBezTo>
                    <a:pt x="5551" y="4395"/>
                    <a:pt x="6939" y="4237"/>
                    <a:pt x="7580" y="4410"/>
                  </a:cubicBezTo>
                  <a:cubicBezTo>
                    <a:pt x="7570" y="4410"/>
                    <a:pt x="7582" y="4438"/>
                    <a:pt x="7582" y="4438"/>
                  </a:cubicBezTo>
                  <a:cubicBezTo>
                    <a:pt x="7134" y="4458"/>
                    <a:pt x="7134" y="4458"/>
                    <a:pt x="7134" y="4458"/>
                  </a:cubicBezTo>
                  <a:cubicBezTo>
                    <a:pt x="7122" y="4494"/>
                    <a:pt x="7122" y="4494"/>
                    <a:pt x="7122" y="4494"/>
                  </a:cubicBezTo>
                  <a:cubicBezTo>
                    <a:pt x="7517" y="4575"/>
                    <a:pt x="7517" y="4575"/>
                    <a:pt x="7517" y="4575"/>
                  </a:cubicBezTo>
                  <a:cubicBezTo>
                    <a:pt x="7057" y="4632"/>
                    <a:pt x="7057" y="4632"/>
                    <a:pt x="7057" y="4632"/>
                  </a:cubicBezTo>
                  <a:cubicBezTo>
                    <a:pt x="7026" y="4668"/>
                    <a:pt x="7026" y="4668"/>
                    <a:pt x="7026" y="4668"/>
                  </a:cubicBezTo>
                  <a:cubicBezTo>
                    <a:pt x="7399" y="4767"/>
                    <a:pt x="7399" y="4767"/>
                    <a:pt x="7399" y="4767"/>
                  </a:cubicBezTo>
                  <a:cubicBezTo>
                    <a:pt x="6881" y="4831"/>
                    <a:pt x="6881" y="4831"/>
                    <a:pt x="6881" y="4831"/>
                  </a:cubicBezTo>
                  <a:cubicBezTo>
                    <a:pt x="6867" y="4857"/>
                    <a:pt x="6867" y="4857"/>
                    <a:pt x="6867" y="4857"/>
                  </a:cubicBezTo>
                  <a:cubicBezTo>
                    <a:pt x="7281" y="4942"/>
                    <a:pt x="7281" y="4942"/>
                    <a:pt x="7281" y="4942"/>
                  </a:cubicBezTo>
                  <a:cubicBezTo>
                    <a:pt x="7281" y="4942"/>
                    <a:pt x="7076" y="4980"/>
                    <a:pt x="6715" y="5016"/>
                  </a:cubicBezTo>
                  <a:cubicBezTo>
                    <a:pt x="6695" y="5051"/>
                    <a:pt x="6695" y="5051"/>
                    <a:pt x="6695" y="5051"/>
                  </a:cubicBezTo>
                  <a:cubicBezTo>
                    <a:pt x="7083" y="5129"/>
                    <a:pt x="7083" y="5129"/>
                    <a:pt x="7083" y="5129"/>
                  </a:cubicBezTo>
                  <a:cubicBezTo>
                    <a:pt x="6421" y="5213"/>
                    <a:pt x="6421" y="5213"/>
                    <a:pt x="6421" y="5213"/>
                  </a:cubicBezTo>
                  <a:cubicBezTo>
                    <a:pt x="6411" y="5236"/>
                    <a:pt x="6411" y="5236"/>
                    <a:pt x="6411" y="5236"/>
                  </a:cubicBezTo>
                  <a:cubicBezTo>
                    <a:pt x="6896" y="5310"/>
                    <a:pt x="6896" y="5310"/>
                    <a:pt x="6896" y="5310"/>
                  </a:cubicBezTo>
                  <a:cubicBezTo>
                    <a:pt x="6896" y="5310"/>
                    <a:pt x="6416" y="5360"/>
                    <a:pt x="6168" y="5406"/>
                  </a:cubicBezTo>
                  <a:cubicBezTo>
                    <a:pt x="6182" y="5426"/>
                    <a:pt x="6182" y="5426"/>
                    <a:pt x="6182" y="5426"/>
                  </a:cubicBezTo>
                  <a:cubicBezTo>
                    <a:pt x="6647" y="5490"/>
                    <a:pt x="6647" y="5490"/>
                    <a:pt x="6647" y="5490"/>
                  </a:cubicBezTo>
                  <a:cubicBezTo>
                    <a:pt x="5944" y="5592"/>
                    <a:pt x="5944" y="5592"/>
                    <a:pt x="5944" y="5592"/>
                  </a:cubicBezTo>
                  <a:cubicBezTo>
                    <a:pt x="5958" y="5607"/>
                    <a:pt x="5958" y="5607"/>
                    <a:pt x="5958" y="5607"/>
                  </a:cubicBezTo>
                  <a:cubicBezTo>
                    <a:pt x="6377" y="5682"/>
                    <a:pt x="6377" y="5682"/>
                    <a:pt x="6377" y="5682"/>
                  </a:cubicBezTo>
                  <a:cubicBezTo>
                    <a:pt x="6377" y="5696"/>
                    <a:pt x="6377" y="5696"/>
                    <a:pt x="6377" y="5696"/>
                  </a:cubicBezTo>
                  <a:cubicBezTo>
                    <a:pt x="5734" y="5759"/>
                    <a:pt x="5734" y="5759"/>
                    <a:pt x="5734" y="5759"/>
                  </a:cubicBezTo>
                  <a:cubicBezTo>
                    <a:pt x="5727" y="5785"/>
                    <a:pt x="5727" y="5785"/>
                    <a:pt x="5727" y="5785"/>
                  </a:cubicBezTo>
                  <a:cubicBezTo>
                    <a:pt x="6163" y="5858"/>
                    <a:pt x="6163" y="5858"/>
                    <a:pt x="6163" y="5858"/>
                  </a:cubicBezTo>
                  <a:cubicBezTo>
                    <a:pt x="5543" y="5947"/>
                    <a:pt x="5543" y="5947"/>
                    <a:pt x="5543" y="5947"/>
                  </a:cubicBezTo>
                  <a:cubicBezTo>
                    <a:pt x="5543" y="5976"/>
                    <a:pt x="5543" y="5976"/>
                    <a:pt x="5543" y="5976"/>
                  </a:cubicBezTo>
                  <a:cubicBezTo>
                    <a:pt x="5944" y="6044"/>
                    <a:pt x="5944" y="6044"/>
                    <a:pt x="5944" y="6044"/>
                  </a:cubicBezTo>
                  <a:cubicBezTo>
                    <a:pt x="5348" y="6128"/>
                    <a:pt x="5348" y="6128"/>
                    <a:pt x="5348" y="6128"/>
                  </a:cubicBezTo>
                  <a:cubicBezTo>
                    <a:pt x="5365" y="6157"/>
                    <a:pt x="5365" y="6157"/>
                    <a:pt x="5365" y="6157"/>
                  </a:cubicBezTo>
                  <a:cubicBezTo>
                    <a:pt x="5756" y="6229"/>
                    <a:pt x="5756" y="6229"/>
                    <a:pt x="5756" y="6229"/>
                  </a:cubicBezTo>
                  <a:cubicBezTo>
                    <a:pt x="5158" y="6321"/>
                    <a:pt x="5158" y="6321"/>
                    <a:pt x="5158" y="6321"/>
                  </a:cubicBezTo>
                  <a:cubicBezTo>
                    <a:pt x="5187" y="6337"/>
                    <a:pt x="5187" y="6337"/>
                    <a:pt x="5187" y="6337"/>
                  </a:cubicBezTo>
                  <a:cubicBezTo>
                    <a:pt x="5565" y="6405"/>
                    <a:pt x="5565" y="6405"/>
                    <a:pt x="5565" y="6405"/>
                  </a:cubicBezTo>
                  <a:cubicBezTo>
                    <a:pt x="5023" y="6486"/>
                    <a:pt x="5023" y="6486"/>
                    <a:pt x="5023" y="6486"/>
                  </a:cubicBezTo>
                  <a:cubicBezTo>
                    <a:pt x="5011" y="6507"/>
                    <a:pt x="5011" y="6507"/>
                    <a:pt x="5011" y="6507"/>
                  </a:cubicBezTo>
                  <a:cubicBezTo>
                    <a:pt x="5401" y="6586"/>
                    <a:pt x="5401" y="6586"/>
                    <a:pt x="5401" y="6586"/>
                  </a:cubicBezTo>
                  <a:cubicBezTo>
                    <a:pt x="4864" y="6676"/>
                    <a:pt x="4864" y="6676"/>
                    <a:pt x="4864" y="6676"/>
                  </a:cubicBezTo>
                  <a:cubicBezTo>
                    <a:pt x="4857" y="6699"/>
                    <a:pt x="4857" y="6699"/>
                    <a:pt x="4857" y="6699"/>
                  </a:cubicBezTo>
                  <a:cubicBezTo>
                    <a:pt x="5252" y="6773"/>
                    <a:pt x="5252" y="6773"/>
                    <a:pt x="5252" y="6773"/>
                  </a:cubicBezTo>
                  <a:cubicBezTo>
                    <a:pt x="4738" y="6868"/>
                    <a:pt x="4738" y="6868"/>
                    <a:pt x="4738" y="6868"/>
                  </a:cubicBezTo>
                  <a:cubicBezTo>
                    <a:pt x="4750" y="6891"/>
                    <a:pt x="4750" y="6891"/>
                    <a:pt x="4750" y="6891"/>
                  </a:cubicBezTo>
                  <a:cubicBezTo>
                    <a:pt x="5100" y="6947"/>
                    <a:pt x="5100" y="6947"/>
                    <a:pt x="5100" y="6947"/>
                  </a:cubicBezTo>
                  <a:cubicBezTo>
                    <a:pt x="4628" y="7027"/>
                    <a:pt x="4628" y="7027"/>
                    <a:pt x="4628" y="7027"/>
                  </a:cubicBezTo>
                  <a:cubicBezTo>
                    <a:pt x="4615" y="7050"/>
                    <a:pt x="4615" y="7050"/>
                    <a:pt x="4615" y="7050"/>
                  </a:cubicBezTo>
                  <a:cubicBezTo>
                    <a:pt x="4965" y="7145"/>
                    <a:pt x="4965" y="7145"/>
                    <a:pt x="4965" y="7145"/>
                  </a:cubicBezTo>
                  <a:cubicBezTo>
                    <a:pt x="4536" y="7219"/>
                    <a:pt x="4536" y="7219"/>
                    <a:pt x="4536" y="7219"/>
                  </a:cubicBezTo>
                  <a:cubicBezTo>
                    <a:pt x="4536" y="7248"/>
                    <a:pt x="4536" y="7248"/>
                    <a:pt x="4536" y="7248"/>
                  </a:cubicBezTo>
                  <a:cubicBezTo>
                    <a:pt x="4885" y="7315"/>
                    <a:pt x="4885" y="7315"/>
                    <a:pt x="4885" y="7315"/>
                  </a:cubicBezTo>
                  <a:cubicBezTo>
                    <a:pt x="4883" y="7340"/>
                    <a:pt x="4883" y="7340"/>
                    <a:pt x="4883" y="7340"/>
                  </a:cubicBezTo>
                  <a:cubicBezTo>
                    <a:pt x="4478" y="7401"/>
                    <a:pt x="4478" y="7401"/>
                    <a:pt x="4478" y="7401"/>
                  </a:cubicBezTo>
                  <a:cubicBezTo>
                    <a:pt x="4471" y="7431"/>
                    <a:pt x="4471" y="7431"/>
                    <a:pt x="4471" y="7431"/>
                  </a:cubicBezTo>
                  <a:cubicBezTo>
                    <a:pt x="4799" y="7497"/>
                    <a:pt x="4799" y="7497"/>
                    <a:pt x="4799" y="7497"/>
                  </a:cubicBezTo>
                  <a:cubicBezTo>
                    <a:pt x="4796" y="7534"/>
                    <a:pt x="4796" y="7534"/>
                    <a:pt x="4796" y="7534"/>
                  </a:cubicBezTo>
                  <a:cubicBezTo>
                    <a:pt x="4427" y="7582"/>
                    <a:pt x="4427" y="7582"/>
                    <a:pt x="4427" y="7582"/>
                  </a:cubicBezTo>
                  <a:cubicBezTo>
                    <a:pt x="4423" y="7603"/>
                    <a:pt x="4423" y="7603"/>
                    <a:pt x="4423" y="7603"/>
                  </a:cubicBezTo>
                  <a:cubicBezTo>
                    <a:pt x="4777" y="7674"/>
                    <a:pt x="4777" y="7674"/>
                    <a:pt x="4777" y="7674"/>
                  </a:cubicBezTo>
                  <a:cubicBezTo>
                    <a:pt x="4774" y="7698"/>
                    <a:pt x="4774" y="7698"/>
                    <a:pt x="4774" y="7698"/>
                  </a:cubicBezTo>
                  <a:cubicBezTo>
                    <a:pt x="4497" y="7751"/>
                    <a:pt x="4497" y="7751"/>
                    <a:pt x="4497" y="7751"/>
                  </a:cubicBezTo>
                  <a:cubicBezTo>
                    <a:pt x="4430" y="7765"/>
                    <a:pt x="4430" y="7765"/>
                    <a:pt x="4430" y="7765"/>
                  </a:cubicBezTo>
                  <a:cubicBezTo>
                    <a:pt x="4425" y="7785"/>
                    <a:pt x="4425" y="7785"/>
                    <a:pt x="4425" y="7785"/>
                  </a:cubicBezTo>
                  <a:cubicBezTo>
                    <a:pt x="4864" y="7874"/>
                    <a:pt x="4864" y="7874"/>
                    <a:pt x="4864" y="7874"/>
                  </a:cubicBezTo>
                  <a:cubicBezTo>
                    <a:pt x="4857" y="7897"/>
                    <a:pt x="4857" y="7897"/>
                    <a:pt x="4857" y="7897"/>
                  </a:cubicBezTo>
                  <a:cubicBezTo>
                    <a:pt x="4497" y="7944"/>
                    <a:pt x="4497" y="7944"/>
                    <a:pt x="4497" y="7944"/>
                  </a:cubicBezTo>
                  <a:cubicBezTo>
                    <a:pt x="4502" y="7965"/>
                    <a:pt x="4502" y="7965"/>
                    <a:pt x="4502" y="7965"/>
                  </a:cubicBezTo>
                  <a:cubicBezTo>
                    <a:pt x="4502" y="7965"/>
                    <a:pt x="5134" y="8067"/>
                    <a:pt x="5524" y="8056"/>
                  </a:cubicBezTo>
                  <a:cubicBezTo>
                    <a:pt x="5180" y="8067"/>
                    <a:pt x="4644" y="8127"/>
                    <a:pt x="4644" y="8127"/>
                  </a:cubicBezTo>
                  <a:cubicBezTo>
                    <a:pt x="4709" y="8159"/>
                    <a:pt x="4709" y="8159"/>
                    <a:pt x="4709" y="8159"/>
                  </a:cubicBezTo>
                  <a:cubicBezTo>
                    <a:pt x="4943" y="8182"/>
                    <a:pt x="5180" y="8194"/>
                    <a:pt x="5406" y="8200"/>
                  </a:cubicBezTo>
                  <a:cubicBezTo>
                    <a:pt x="5319" y="8246"/>
                    <a:pt x="4936" y="8290"/>
                    <a:pt x="4936" y="8290"/>
                  </a:cubicBezTo>
                  <a:cubicBezTo>
                    <a:pt x="5018" y="8327"/>
                    <a:pt x="5018" y="8327"/>
                    <a:pt x="5018" y="8327"/>
                  </a:cubicBezTo>
                  <a:cubicBezTo>
                    <a:pt x="5018" y="8327"/>
                    <a:pt x="5695" y="8373"/>
                    <a:pt x="6476" y="8333"/>
                  </a:cubicBezTo>
                  <a:cubicBezTo>
                    <a:pt x="6495" y="8298"/>
                    <a:pt x="6495" y="8298"/>
                    <a:pt x="6495" y="8298"/>
                  </a:cubicBezTo>
                  <a:cubicBezTo>
                    <a:pt x="6495" y="8298"/>
                    <a:pt x="6134" y="8236"/>
                    <a:pt x="6093" y="8204"/>
                  </a:cubicBezTo>
                  <a:cubicBezTo>
                    <a:pt x="6093" y="8204"/>
                    <a:pt x="6091" y="8204"/>
                    <a:pt x="6088" y="8202"/>
                  </a:cubicBezTo>
                  <a:cubicBezTo>
                    <a:pt x="6563" y="8192"/>
                    <a:pt x="6896" y="8165"/>
                    <a:pt x="6896" y="8165"/>
                  </a:cubicBezTo>
                  <a:cubicBezTo>
                    <a:pt x="6994" y="8122"/>
                    <a:pt x="6994" y="8122"/>
                    <a:pt x="6994" y="8122"/>
                  </a:cubicBezTo>
                  <a:cubicBezTo>
                    <a:pt x="6994" y="8122"/>
                    <a:pt x="6565" y="8074"/>
                    <a:pt x="6110" y="8058"/>
                  </a:cubicBezTo>
                  <a:cubicBezTo>
                    <a:pt x="6739" y="8058"/>
                    <a:pt x="7464" y="7966"/>
                    <a:pt x="7464" y="7966"/>
                  </a:cubicBezTo>
                  <a:cubicBezTo>
                    <a:pt x="7479" y="7941"/>
                    <a:pt x="7479" y="7941"/>
                    <a:pt x="7479" y="7941"/>
                  </a:cubicBezTo>
                  <a:cubicBezTo>
                    <a:pt x="6744" y="7862"/>
                    <a:pt x="6744" y="7862"/>
                    <a:pt x="6744" y="7862"/>
                  </a:cubicBezTo>
                  <a:cubicBezTo>
                    <a:pt x="7872" y="7803"/>
                    <a:pt x="7872" y="7803"/>
                    <a:pt x="7872" y="7803"/>
                  </a:cubicBezTo>
                  <a:cubicBezTo>
                    <a:pt x="7891" y="7778"/>
                    <a:pt x="7891" y="7778"/>
                    <a:pt x="7891" y="7778"/>
                  </a:cubicBezTo>
                  <a:cubicBezTo>
                    <a:pt x="7664" y="7751"/>
                    <a:pt x="7664" y="7751"/>
                    <a:pt x="7664" y="7751"/>
                  </a:cubicBezTo>
                  <a:cubicBezTo>
                    <a:pt x="7269" y="7704"/>
                    <a:pt x="7269" y="7704"/>
                    <a:pt x="7269" y="7704"/>
                  </a:cubicBezTo>
                  <a:cubicBezTo>
                    <a:pt x="7269" y="7682"/>
                    <a:pt x="7269" y="7682"/>
                    <a:pt x="7269" y="7682"/>
                  </a:cubicBezTo>
                  <a:cubicBezTo>
                    <a:pt x="8185" y="7614"/>
                    <a:pt x="8185" y="7614"/>
                    <a:pt x="8185" y="7614"/>
                  </a:cubicBezTo>
                  <a:cubicBezTo>
                    <a:pt x="8240" y="7586"/>
                    <a:pt x="8240" y="7586"/>
                    <a:pt x="8240" y="7586"/>
                  </a:cubicBezTo>
                  <a:cubicBezTo>
                    <a:pt x="7643" y="7513"/>
                    <a:pt x="7643" y="7513"/>
                    <a:pt x="7643" y="7513"/>
                  </a:cubicBezTo>
                  <a:cubicBezTo>
                    <a:pt x="8556" y="7417"/>
                    <a:pt x="8556" y="7417"/>
                    <a:pt x="8556" y="7417"/>
                  </a:cubicBezTo>
                  <a:cubicBezTo>
                    <a:pt x="8568" y="7394"/>
                    <a:pt x="8568" y="7394"/>
                    <a:pt x="8568" y="7394"/>
                  </a:cubicBezTo>
                  <a:cubicBezTo>
                    <a:pt x="8568" y="7394"/>
                    <a:pt x="8219" y="7366"/>
                    <a:pt x="8014" y="7321"/>
                  </a:cubicBezTo>
                  <a:cubicBezTo>
                    <a:pt x="8277" y="7293"/>
                    <a:pt x="8848" y="7251"/>
                    <a:pt x="8848" y="7251"/>
                  </a:cubicBezTo>
                  <a:cubicBezTo>
                    <a:pt x="8862" y="7219"/>
                    <a:pt x="8862" y="7219"/>
                    <a:pt x="8862" y="7219"/>
                  </a:cubicBezTo>
                  <a:cubicBezTo>
                    <a:pt x="8681" y="7185"/>
                    <a:pt x="8518" y="7185"/>
                    <a:pt x="8342" y="7139"/>
                  </a:cubicBezTo>
                  <a:cubicBezTo>
                    <a:pt x="8633" y="7089"/>
                    <a:pt x="9190" y="7044"/>
                    <a:pt x="9190" y="7044"/>
                  </a:cubicBezTo>
                  <a:cubicBezTo>
                    <a:pt x="9183" y="7015"/>
                    <a:pt x="9183" y="7015"/>
                    <a:pt x="9183" y="7015"/>
                  </a:cubicBezTo>
                  <a:cubicBezTo>
                    <a:pt x="8677" y="6959"/>
                    <a:pt x="8677" y="6959"/>
                    <a:pt x="8677" y="6959"/>
                  </a:cubicBezTo>
                  <a:cubicBezTo>
                    <a:pt x="9441" y="6874"/>
                    <a:pt x="9441" y="6874"/>
                    <a:pt x="9441" y="6874"/>
                  </a:cubicBezTo>
                  <a:cubicBezTo>
                    <a:pt x="9462" y="6846"/>
                    <a:pt x="9462" y="6846"/>
                    <a:pt x="9462" y="6846"/>
                  </a:cubicBezTo>
                  <a:cubicBezTo>
                    <a:pt x="9299" y="6825"/>
                    <a:pt x="9127" y="6818"/>
                    <a:pt x="8951" y="6778"/>
                  </a:cubicBezTo>
                  <a:cubicBezTo>
                    <a:pt x="9195" y="6738"/>
                    <a:pt x="9711" y="6692"/>
                    <a:pt x="9711" y="6692"/>
                  </a:cubicBezTo>
                  <a:cubicBezTo>
                    <a:pt x="9711" y="6664"/>
                    <a:pt x="9711" y="6664"/>
                    <a:pt x="9711" y="6664"/>
                  </a:cubicBezTo>
                  <a:cubicBezTo>
                    <a:pt x="9711" y="6664"/>
                    <a:pt x="9388" y="6632"/>
                    <a:pt x="9248" y="6592"/>
                  </a:cubicBezTo>
                  <a:cubicBezTo>
                    <a:pt x="9354" y="6575"/>
                    <a:pt x="9978" y="6529"/>
                    <a:pt x="9978" y="6529"/>
                  </a:cubicBezTo>
                  <a:cubicBezTo>
                    <a:pt x="10002" y="6502"/>
                    <a:pt x="10002" y="6502"/>
                    <a:pt x="10002" y="6502"/>
                  </a:cubicBezTo>
                  <a:cubicBezTo>
                    <a:pt x="9518" y="6405"/>
                    <a:pt x="9518" y="6405"/>
                    <a:pt x="9518" y="6405"/>
                  </a:cubicBezTo>
                  <a:cubicBezTo>
                    <a:pt x="10275" y="6315"/>
                    <a:pt x="10275" y="6315"/>
                    <a:pt x="10275" y="6315"/>
                  </a:cubicBezTo>
                  <a:cubicBezTo>
                    <a:pt x="9800" y="6218"/>
                    <a:pt x="9800" y="6218"/>
                    <a:pt x="9800" y="6218"/>
                  </a:cubicBezTo>
                  <a:cubicBezTo>
                    <a:pt x="10518" y="6122"/>
                    <a:pt x="10518" y="6122"/>
                    <a:pt x="10518" y="6122"/>
                  </a:cubicBezTo>
                  <a:cubicBezTo>
                    <a:pt x="10048" y="6050"/>
                    <a:pt x="10048" y="6050"/>
                    <a:pt x="10048" y="6050"/>
                  </a:cubicBezTo>
                  <a:cubicBezTo>
                    <a:pt x="10749" y="5953"/>
                    <a:pt x="10749" y="5953"/>
                    <a:pt x="10749" y="5953"/>
                  </a:cubicBezTo>
                  <a:cubicBezTo>
                    <a:pt x="10754" y="5932"/>
                    <a:pt x="10754" y="5932"/>
                    <a:pt x="10754" y="5932"/>
                  </a:cubicBezTo>
                  <a:cubicBezTo>
                    <a:pt x="10754" y="5932"/>
                    <a:pt x="10388" y="5874"/>
                    <a:pt x="10280" y="5858"/>
                  </a:cubicBezTo>
                  <a:cubicBezTo>
                    <a:pt x="10280" y="5858"/>
                    <a:pt x="10822" y="5807"/>
                    <a:pt x="10981" y="5773"/>
                  </a:cubicBezTo>
                  <a:cubicBezTo>
                    <a:pt x="10981" y="5751"/>
                    <a:pt x="10981" y="5751"/>
                    <a:pt x="10981" y="5751"/>
                  </a:cubicBezTo>
                  <a:cubicBezTo>
                    <a:pt x="10834" y="5722"/>
                    <a:pt x="10682" y="5727"/>
                    <a:pt x="10544" y="5671"/>
                  </a:cubicBezTo>
                  <a:cubicBezTo>
                    <a:pt x="10749" y="5637"/>
                    <a:pt x="11162" y="5609"/>
                    <a:pt x="11162" y="5609"/>
                  </a:cubicBezTo>
                  <a:cubicBezTo>
                    <a:pt x="11224" y="5575"/>
                    <a:pt x="11224" y="5575"/>
                    <a:pt x="11224" y="5575"/>
                  </a:cubicBezTo>
                  <a:cubicBezTo>
                    <a:pt x="10788" y="5507"/>
                    <a:pt x="10788" y="5507"/>
                    <a:pt x="10788" y="5507"/>
                  </a:cubicBezTo>
                  <a:cubicBezTo>
                    <a:pt x="10788" y="5490"/>
                    <a:pt x="10788" y="5490"/>
                    <a:pt x="10788" y="5490"/>
                  </a:cubicBezTo>
                  <a:cubicBezTo>
                    <a:pt x="11439" y="5406"/>
                    <a:pt x="11439" y="5406"/>
                    <a:pt x="11439" y="5406"/>
                  </a:cubicBezTo>
                  <a:cubicBezTo>
                    <a:pt x="11439" y="5383"/>
                    <a:pt x="11439" y="5383"/>
                    <a:pt x="11439" y="5383"/>
                  </a:cubicBezTo>
                  <a:cubicBezTo>
                    <a:pt x="11010" y="5316"/>
                    <a:pt x="11010" y="5316"/>
                    <a:pt x="11010" y="5316"/>
                  </a:cubicBezTo>
                  <a:cubicBezTo>
                    <a:pt x="11220" y="5276"/>
                    <a:pt x="11653" y="5219"/>
                    <a:pt x="11653" y="5219"/>
                  </a:cubicBezTo>
                  <a:cubicBezTo>
                    <a:pt x="11658" y="5190"/>
                    <a:pt x="11658" y="5190"/>
                    <a:pt x="11658" y="5190"/>
                  </a:cubicBezTo>
                  <a:cubicBezTo>
                    <a:pt x="11229" y="5117"/>
                    <a:pt x="11229" y="5117"/>
                    <a:pt x="11229" y="5117"/>
                  </a:cubicBezTo>
                  <a:cubicBezTo>
                    <a:pt x="11822" y="5059"/>
                    <a:pt x="11822" y="5059"/>
                    <a:pt x="11822" y="5059"/>
                  </a:cubicBezTo>
                  <a:cubicBezTo>
                    <a:pt x="11873" y="5039"/>
                    <a:pt x="11873" y="5039"/>
                    <a:pt x="11873" y="5039"/>
                  </a:cubicBezTo>
                  <a:cubicBezTo>
                    <a:pt x="11448" y="4936"/>
                    <a:pt x="11448" y="4936"/>
                    <a:pt x="11448" y="4936"/>
                  </a:cubicBezTo>
                  <a:cubicBezTo>
                    <a:pt x="12010" y="4874"/>
                    <a:pt x="12010" y="4874"/>
                    <a:pt x="12010" y="4874"/>
                  </a:cubicBezTo>
                  <a:cubicBezTo>
                    <a:pt x="12066" y="4841"/>
                    <a:pt x="12066" y="4841"/>
                    <a:pt x="12066" y="4841"/>
                  </a:cubicBezTo>
                  <a:cubicBezTo>
                    <a:pt x="12029" y="4841"/>
                    <a:pt x="11673" y="4780"/>
                    <a:pt x="11673" y="4780"/>
                  </a:cubicBezTo>
                  <a:cubicBezTo>
                    <a:pt x="11673" y="4780"/>
                    <a:pt x="11677" y="4765"/>
                    <a:pt x="11665" y="4757"/>
                  </a:cubicBezTo>
                  <a:cubicBezTo>
                    <a:pt x="11856" y="4745"/>
                    <a:pt x="12184" y="4700"/>
                    <a:pt x="12184" y="4700"/>
                  </a:cubicBezTo>
                  <a:cubicBezTo>
                    <a:pt x="12253" y="4654"/>
                    <a:pt x="12253" y="4654"/>
                    <a:pt x="12253" y="4654"/>
                  </a:cubicBezTo>
                  <a:cubicBezTo>
                    <a:pt x="11873" y="4575"/>
                    <a:pt x="11873" y="4575"/>
                    <a:pt x="11873" y="4575"/>
                  </a:cubicBezTo>
                  <a:cubicBezTo>
                    <a:pt x="12444" y="4497"/>
                    <a:pt x="12444" y="4497"/>
                    <a:pt x="12444" y="4497"/>
                  </a:cubicBezTo>
                  <a:cubicBezTo>
                    <a:pt x="12444" y="4474"/>
                    <a:pt x="12444" y="4474"/>
                    <a:pt x="12444" y="4474"/>
                  </a:cubicBezTo>
                  <a:cubicBezTo>
                    <a:pt x="12041" y="4395"/>
                    <a:pt x="12041" y="4395"/>
                    <a:pt x="12041" y="4395"/>
                  </a:cubicBezTo>
                  <a:cubicBezTo>
                    <a:pt x="12625" y="4323"/>
                    <a:pt x="12625" y="4323"/>
                    <a:pt x="12625" y="4323"/>
                  </a:cubicBezTo>
                  <a:cubicBezTo>
                    <a:pt x="12625" y="4323"/>
                    <a:pt x="12622" y="4299"/>
                    <a:pt x="12637" y="4293"/>
                  </a:cubicBezTo>
                  <a:cubicBezTo>
                    <a:pt x="12523" y="4271"/>
                    <a:pt x="12234" y="4203"/>
                    <a:pt x="12234" y="4203"/>
                  </a:cubicBezTo>
                  <a:cubicBezTo>
                    <a:pt x="12776" y="4133"/>
                    <a:pt x="12776" y="4133"/>
                    <a:pt x="12776" y="4133"/>
                  </a:cubicBezTo>
                  <a:cubicBezTo>
                    <a:pt x="12793" y="4100"/>
                    <a:pt x="12793" y="4100"/>
                    <a:pt x="12793" y="4100"/>
                  </a:cubicBezTo>
                  <a:cubicBezTo>
                    <a:pt x="12422" y="4022"/>
                    <a:pt x="12422" y="4022"/>
                    <a:pt x="12422" y="4022"/>
                  </a:cubicBezTo>
                  <a:cubicBezTo>
                    <a:pt x="12957" y="3954"/>
                    <a:pt x="12957" y="3954"/>
                    <a:pt x="12957" y="3954"/>
                  </a:cubicBezTo>
                  <a:cubicBezTo>
                    <a:pt x="12976" y="3925"/>
                    <a:pt x="12976" y="3925"/>
                    <a:pt x="12976" y="3925"/>
                  </a:cubicBezTo>
                  <a:cubicBezTo>
                    <a:pt x="12605" y="3847"/>
                    <a:pt x="12605" y="3847"/>
                    <a:pt x="12605" y="3847"/>
                  </a:cubicBezTo>
                  <a:cubicBezTo>
                    <a:pt x="13114" y="3771"/>
                    <a:pt x="13114" y="3771"/>
                    <a:pt x="13114" y="3771"/>
                  </a:cubicBezTo>
                  <a:cubicBezTo>
                    <a:pt x="13121" y="3740"/>
                    <a:pt x="13121" y="3740"/>
                    <a:pt x="13121" y="3740"/>
                  </a:cubicBezTo>
                  <a:cubicBezTo>
                    <a:pt x="12750" y="3641"/>
                    <a:pt x="12750" y="3641"/>
                    <a:pt x="12750" y="3641"/>
                  </a:cubicBezTo>
                  <a:cubicBezTo>
                    <a:pt x="13285" y="3576"/>
                    <a:pt x="13285" y="3576"/>
                    <a:pt x="13285" y="3576"/>
                  </a:cubicBezTo>
                  <a:cubicBezTo>
                    <a:pt x="13292" y="3553"/>
                    <a:pt x="13292" y="3553"/>
                    <a:pt x="13292" y="3553"/>
                  </a:cubicBezTo>
                  <a:cubicBezTo>
                    <a:pt x="12912" y="3473"/>
                    <a:pt x="12912" y="3473"/>
                    <a:pt x="12912" y="3473"/>
                  </a:cubicBezTo>
                  <a:cubicBezTo>
                    <a:pt x="13413" y="3403"/>
                    <a:pt x="13413" y="3403"/>
                    <a:pt x="13413" y="3403"/>
                  </a:cubicBezTo>
                  <a:cubicBezTo>
                    <a:pt x="13420" y="3372"/>
                    <a:pt x="13420" y="3372"/>
                    <a:pt x="13420" y="3372"/>
                  </a:cubicBezTo>
                  <a:cubicBezTo>
                    <a:pt x="13398" y="3378"/>
                    <a:pt x="13078" y="3288"/>
                    <a:pt x="13078" y="3288"/>
                  </a:cubicBezTo>
                  <a:cubicBezTo>
                    <a:pt x="13567" y="3208"/>
                    <a:pt x="13567" y="3208"/>
                    <a:pt x="13567" y="3208"/>
                  </a:cubicBezTo>
                  <a:cubicBezTo>
                    <a:pt x="13565" y="3180"/>
                    <a:pt x="13565" y="3180"/>
                    <a:pt x="13565" y="3180"/>
                  </a:cubicBezTo>
                  <a:cubicBezTo>
                    <a:pt x="13201" y="3119"/>
                    <a:pt x="13201" y="3119"/>
                    <a:pt x="13201" y="3119"/>
                  </a:cubicBezTo>
                  <a:cubicBezTo>
                    <a:pt x="13692" y="3033"/>
                    <a:pt x="13692" y="3033"/>
                    <a:pt x="13692" y="3033"/>
                  </a:cubicBezTo>
                  <a:cubicBezTo>
                    <a:pt x="13692" y="3006"/>
                    <a:pt x="13692" y="3006"/>
                    <a:pt x="13692" y="3006"/>
                  </a:cubicBezTo>
                  <a:cubicBezTo>
                    <a:pt x="13336" y="2931"/>
                    <a:pt x="13336" y="2931"/>
                    <a:pt x="13336" y="2931"/>
                  </a:cubicBezTo>
                  <a:cubicBezTo>
                    <a:pt x="13791" y="2858"/>
                    <a:pt x="13791" y="2858"/>
                    <a:pt x="13791" y="2858"/>
                  </a:cubicBezTo>
                  <a:cubicBezTo>
                    <a:pt x="13798" y="2824"/>
                    <a:pt x="13798" y="2824"/>
                    <a:pt x="13798" y="2824"/>
                  </a:cubicBezTo>
                  <a:cubicBezTo>
                    <a:pt x="13798" y="2824"/>
                    <a:pt x="13579" y="2791"/>
                    <a:pt x="13466" y="2744"/>
                  </a:cubicBezTo>
                  <a:cubicBezTo>
                    <a:pt x="13596" y="2717"/>
                    <a:pt x="13781" y="2695"/>
                    <a:pt x="13907" y="2666"/>
                  </a:cubicBezTo>
                  <a:cubicBezTo>
                    <a:pt x="13907" y="2637"/>
                    <a:pt x="13907" y="2637"/>
                    <a:pt x="13907" y="2637"/>
                  </a:cubicBezTo>
                  <a:cubicBezTo>
                    <a:pt x="13793" y="2615"/>
                    <a:pt x="13685" y="2610"/>
                    <a:pt x="13579" y="2565"/>
                  </a:cubicBezTo>
                  <a:cubicBezTo>
                    <a:pt x="13709" y="2536"/>
                    <a:pt x="14015" y="2485"/>
                    <a:pt x="14015" y="2485"/>
                  </a:cubicBezTo>
                  <a:cubicBezTo>
                    <a:pt x="14015" y="2457"/>
                    <a:pt x="14015" y="2457"/>
                    <a:pt x="14015" y="2457"/>
                  </a:cubicBezTo>
                  <a:cubicBezTo>
                    <a:pt x="13914" y="2435"/>
                    <a:pt x="13793" y="2422"/>
                    <a:pt x="13692" y="2384"/>
                  </a:cubicBezTo>
                  <a:cubicBezTo>
                    <a:pt x="13815" y="2338"/>
                    <a:pt x="14100" y="2299"/>
                    <a:pt x="14100" y="2299"/>
                  </a:cubicBezTo>
                  <a:cubicBezTo>
                    <a:pt x="14100" y="2270"/>
                    <a:pt x="14100" y="2270"/>
                    <a:pt x="14100" y="2270"/>
                  </a:cubicBezTo>
                  <a:cubicBezTo>
                    <a:pt x="13772" y="2203"/>
                    <a:pt x="13772" y="2203"/>
                    <a:pt x="13772" y="2203"/>
                  </a:cubicBezTo>
                  <a:cubicBezTo>
                    <a:pt x="13774" y="2184"/>
                    <a:pt x="13774" y="2184"/>
                    <a:pt x="13774" y="2184"/>
                  </a:cubicBezTo>
                  <a:cubicBezTo>
                    <a:pt x="14148" y="2123"/>
                    <a:pt x="14148" y="2123"/>
                    <a:pt x="14148" y="2123"/>
                  </a:cubicBezTo>
                  <a:cubicBezTo>
                    <a:pt x="14177" y="2095"/>
                    <a:pt x="14177" y="2095"/>
                    <a:pt x="14177" y="2095"/>
                  </a:cubicBezTo>
                  <a:cubicBezTo>
                    <a:pt x="13864" y="2045"/>
                    <a:pt x="13864" y="2045"/>
                    <a:pt x="13864" y="2045"/>
                  </a:cubicBezTo>
                  <a:cubicBezTo>
                    <a:pt x="13864" y="2045"/>
                    <a:pt x="13864" y="2022"/>
                    <a:pt x="13849" y="2016"/>
                  </a:cubicBezTo>
                  <a:cubicBezTo>
                    <a:pt x="13979" y="1982"/>
                    <a:pt x="14100" y="1959"/>
                    <a:pt x="14235" y="1943"/>
                  </a:cubicBezTo>
                  <a:cubicBezTo>
                    <a:pt x="14235" y="1909"/>
                    <a:pt x="14235" y="1909"/>
                    <a:pt x="14235" y="1909"/>
                  </a:cubicBezTo>
                  <a:cubicBezTo>
                    <a:pt x="14146" y="1886"/>
                    <a:pt x="13929" y="1829"/>
                    <a:pt x="13929" y="1829"/>
                  </a:cubicBezTo>
                  <a:cubicBezTo>
                    <a:pt x="14285" y="1757"/>
                    <a:pt x="14285" y="1757"/>
                    <a:pt x="14285" y="1757"/>
                  </a:cubicBezTo>
                  <a:cubicBezTo>
                    <a:pt x="14285" y="1728"/>
                    <a:pt x="14285" y="1728"/>
                    <a:pt x="14285" y="1728"/>
                  </a:cubicBezTo>
                  <a:cubicBezTo>
                    <a:pt x="13979" y="1663"/>
                    <a:pt x="13979" y="1663"/>
                    <a:pt x="13979" y="1663"/>
                  </a:cubicBezTo>
                  <a:cubicBezTo>
                    <a:pt x="13970" y="1644"/>
                    <a:pt x="13970" y="1644"/>
                    <a:pt x="13970" y="1644"/>
                  </a:cubicBezTo>
                  <a:cubicBezTo>
                    <a:pt x="14314" y="1583"/>
                    <a:pt x="14314" y="1583"/>
                    <a:pt x="14314" y="1583"/>
                  </a:cubicBezTo>
                  <a:cubicBezTo>
                    <a:pt x="14314" y="1543"/>
                    <a:pt x="14314" y="1543"/>
                    <a:pt x="14314" y="1543"/>
                  </a:cubicBezTo>
                  <a:cubicBezTo>
                    <a:pt x="14008" y="1474"/>
                    <a:pt x="14008" y="1474"/>
                    <a:pt x="14008" y="1474"/>
                  </a:cubicBezTo>
                  <a:cubicBezTo>
                    <a:pt x="14008" y="1457"/>
                    <a:pt x="14008" y="1457"/>
                    <a:pt x="14008" y="1457"/>
                  </a:cubicBezTo>
                  <a:cubicBezTo>
                    <a:pt x="14314" y="1405"/>
                    <a:pt x="14314" y="1405"/>
                    <a:pt x="14314" y="1405"/>
                  </a:cubicBezTo>
                  <a:cubicBezTo>
                    <a:pt x="14314" y="1356"/>
                    <a:pt x="14314" y="1356"/>
                    <a:pt x="14314" y="1356"/>
                  </a:cubicBezTo>
                  <a:cubicBezTo>
                    <a:pt x="14015" y="1287"/>
                    <a:pt x="14015" y="1287"/>
                    <a:pt x="14015" y="1287"/>
                  </a:cubicBezTo>
                  <a:cubicBezTo>
                    <a:pt x="14321" y="1208"/>
                    <a:pt x="14321" y="1208"/>
                    <a:pt x="14321" y="1208"/>
                  </a:cubicBezTo>
                  <a:lnTo>
                    <a:pt x="14314" y="1175"/>
                  </a:lnTo>
                  <a:close/>
                </a:path>
              </a:pathLst>
            </a:custGeom>
            <a:noFill/>
            <a:ln w="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Line 118"/>
            <p:cNvSpPr>
              <a:spLocks noChangeShapeType="1"/>
            </p:cNvSpPr>
            <p:nvPr userDrawn="1"/>
          </p:nvSpPr>
          <p:spPr bwMode="auto">
            <a:xfrm>
              <a:off x="8091488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Line 119"/>
            <p:cNvSpPr>
              <a:spLocks noChangeShapeType="1"/>
            </p:cNvSpPr>
            <p:nvPr userDrawn="1"/>
          </p:nvSpPr>
          <p:spPr bwMode="auto">
            <a:xfrm>
              <a:off x="8091488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Line 120"/>
            <p:cNvSpPr>
              <a:spLocks noChangeShapeType="1"/>
            </p:cNvSpPr>
            <p:nvPr userDrawn="1"/>
          </p:nvSpPr>
          <p:spPr bwMode="auto">
            <a:xfrm>
              <a:off x="7997826" y="144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Line 121"/>
            <p:cNvSpPr>
              <a:spLocks noChangeShapeType="1"/>
            </p:cNvSpPr>
            <p:nvPr userDrawn="1"/>
          </p:nvSpPr>
          <p:spPr bwMode="auto">
            <a:xfrm>
              <a:off x="7997826" y="144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Line 122"/>
            <p:cNvSpPr>
              <a:spLocks noChangeShapeType="1"/>
            </p:cNvSpPr>
            <p:nvPr userDrawn="1"/>
          </p:nvSpPr>
          <p:spPr bwMode="auto">
            <a:xfrm>
              <a:off x="8091488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Line 123"/>
            <p:cNvSpPr>
              <a:spLocks noChangeShapeType="1"/>
            </p:cNvSpPr>
            <p:nvPr userDrawn="1"/>
          </p:nvSpPr>
          <p:spPr bwMode="auto">
            <a:xfrm>
              <a:off x="8091488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Line 124"/>
            <p:cNvSpPr>
              <a:spLocks noChangeShapeType="1"/>
            </p:cNvSpPr>
            <p:nvPr userDrawn="1"/>
          </p:nvSpPr>
          <p:spPr bwMode="auto">
            <a:xfrm>
              <a:off x="7997826" y="1762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Line 125"/>
            <p:cNvSpPr>
              <a:spLocks noChangeShapeType="1"/>
            </p:cNvSpPr>
            <p:nvPr userDrawn="1"/>
          </p:nvSpPr>
          <p:spPr bwMode="auto">
            <a:xfrm>
              <a:off x="7997826" y="1762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126"/>
            <p:cNvSpPr>
              <a:spLocks noChangeShapeType="1"/>
            </p:cNvSpPr>
            <p:nvPr userDrawn="1"/>
          </p:nvSpPr>
          <p:spPr bwMode="auto">
            <a:xfrm>
              <a:off x="7988301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Line 127"/>
            <p:cNvSpPr>
              <a:spLocks noChangeShapeType="1"/>
            </p:cNvSpPr>
            <p:nvPr userDrawn="1"/>
          </p:nvSpPr>
          <p:spPr bwMode="auto">
            <a:xfrm>
              <a:off x="7988301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Line 128"/>
            <p:cNvSpPr>
              <a:spLocks noChangeShapeType="1"/>
            </p:cNvSpPr>
            <p:nvPr userDrawn="1"/>
          </p:nvSpPr>
          <p:spPr bwMode="auto">
            <a:xfrm>
              <a:off x="7975601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Line 129"/>
            <p:cNvSpPr>
              <a:spLocks noChangeShapeType="1"/>
            </p:cNvSpPr>
            <p:nvPr userDrawn="1"/>
          </p:nvSpPr>
          <p:spPr bwMode="auto">
            <a:xfrm>
              <a:off x="7975601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Line 130"/>
            <p:cNvSpPr>
              <a:spLocks noChangeShapeType="1"/>
            </p:cNvSpPr>
            <p:nvPr userDrawn="1"/>
          </p:nvSpPr>
          <p:spPr bwMode="auto">
            <a:xfrm>
              <a:off x="8034338" y="1555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Line 131"/>
            <p:cNvSpPr>
              <a:spLocks noChangeShapeType="1"/>
            </p:cNvSpPr>
            <p:nvPr userDrawn="1"/>
          </p:nvSpPr>
          <p:spPr bwMode="auto">
            <a:xfrm>
              <a:off x="8034338" y="1555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Line 132"/>
            <p:cNvSpPr>
              <a:spLocks noChangeShapeType="1"/>
            </p:cNvSpPr>
            <p:nvPr userDrawn="1"/>
          </p:nvSpPr>
          <p:spPr bwMode="auto">
            <a:xfrm>
              <a:off x="8061326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Line 133"/>
            <p:cNvSpPr>
              <a:spLocks noChangeShapeType="1"/>
            </p:cNvSpPr>
            <p:nvPr userDrawn="1"/>
          </p:nvSpPr>
          <p:spPr bwMode="auto">
            <a:xfrm>
              <a:off x="8061326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Line 134"/>
            <p:cNvSpPr>
              <a:spLocks noChangeShapeType="1"/>
            </p:cNvSpPr>
            <p:nvPr userDrawn="1"/>
          </p:nvSpPr>
          <p:spPr bwMode="auto">
            <a:xfrm>
              <a:off x="8008938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Line 135"/>
            <p:cNvSpPr>
              <a:spLocks noChangeShapeType="1"/>
            </p:cNvSpPr>
            <p:nvPr userDrawn="1"/>
          </p:nvSpPr>
          <p:spPr bwMode="auto">
            <a:xfrm>
              <a:off x="8008938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Line 136"/>
            <p:cNvSpPr>
              <a:spLocks noChangeShapeType="1"/>
            </p:cNvSpPr>
            <p:nvPr userDrawn="1"/>
          </p:nvSpPr>
          <p:spPr bwMode="auto">
            <a:xfrm>
              <a:off x="8061326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Line 137"/>
            <p:cNvSpPr>
              <a:spLocks noChangeShapeType="1"/>
            </p:cNvSpPr>
            <p:nvPr userDrawn="1"/>
          </p:nvSpPr>
          <p:spPr bwMode="auto">
            <a:xfrm>
              <a:off x="8061326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Line 138"/>
            <p:cNvSpPr>
              <a:spLocks noChangeShapeType="1"/>
            </p:cNvSpPr>
            <p:nvPr userDrawn="1"/>
          </p:nvSpPr>
          <p:spPr bwMode="auto">
            <a:xfrm>
              <a:off x="8008938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Line 139"/>
            <p:cNvSpPr>
              <a:spLocks noChangeShapeType="1"/>
            </p:cNvSpPr>
            <p:nvPr userDrawn="1"/>
          </p:nvSpPr>
          <p:spPr bwMode="auto">
            <a:xfrm>
              <a:off x="8008938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Line 140"/>
            <p:cNvSpPr>
              <a:spLocks noChangeShapeType="1"/>
            </p:cNvSpPr>
            <p:nvPr userDrawn="1"/>
          </p:nvSpPr>
          <p:spPr bwMode="auto">
            <a:xfrm>
              <a:off x="8069263" y="2190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Line 141"/>
            <p:cNvSpPr>
              <a:spLocks noChangeShapeType="1"/>
            </p:cNvSpPr>
            <p:nvPr userDrawn="1"/>
          </p:nvSpPr>
          <p:spPr bwMode="auto">
            <a:xfrm>
              <a:off x="8069263" y="2190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Line 142"/>
            <p:cNvSpPr>
              <a:spLocks noChangeShapeType="1"/>
            </p:cNvSpPr>
            <p:nvPr userDrawn="1"/>
          </p:nvSpPr>
          <p:spPr bwMode="auto">
            <a:xfrm>
              <a:off x="8091488" y="2016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Line 143"/>
            <p:cNvSpPr>
              <a:spLocks noChangeShapeType="1"/>
            </p:cNvSpPr>
            <p:nvPr userDrawn="1"/>
          </p:nvSpPr>
          <p:spPr bwMode="auto">
            <a:xfrm>
              <a:off x="8091488" y="2016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Line 144"/>
            <p:cNvSpPr>
              <a:spLocks noChangeShapeType="1"/>
            </p:cNvSpPr>
            <p:nvPr userDrawn="1"/>
          </p:nvSpPr>
          <p:spPr bwMode="auto">
            <a:xfrm>
              <a:off x="8031163" y="98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Line 145"/>
            <p:cNvSpPr>
              <a:spLocks noChangeShapeType="1"/>
            </p:cNvSpPr>
            <p:nvPr userDrawn="1"/>
          </p:nvSpPr>
          <p:spPr bwMode="auto">
            <a:xfrm>
              <a:off x="8031163" y="98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Line 146"/>
            <p:cNvSpPr>
              <a:spLocks noChangeShapeType="1"/>
            </p:cNvSpPr>
            <p:nvPr userDrawn="1"/>
          </p:nvSpPr>
          <p:spPr bwMode="auto">
            <a:xfrm>
              <a:off x="8034338" y="2317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Line 147"/>
            <p:cNvSpPr>
              <a:spLocks noChangeShapeType="1"/>
            </p:cNvSpPr>
            <p:nvPr userDrawn="1"/>
          </p:nvSpPr>
          <p:spPr bwMode="auto">
            <a:xfrm>
              <a:off x="8034338" y="2317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Line 148"/>
            <p:cNvSpPr>
              <a:spLocks noChangeShapeType="1"/>
            </p:cNvSpPr>
            <p:nvPr userDrawn="1"/>
          </p:nvSpPr>
          <p:spPr bwMode="auto">
            <a:xfrm>
              <a:off x="7985126" y="1603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Line 149"/>
            <p:cNvSpPr>
              <a:spLocks noChangeShapeType="1"/>
            </p:cNvSpPr>
            <p:nvPr userDrawn="1"/>
          </p:nvSpPr>
          <p:spPr bwMode="auto">
            <a:xfrm>
              <a:off x="7985126" y="1603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Line 150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Line 151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Line 152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Line 153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Line 164"/>
            <p:cNvSpPr>
              <a:spLocks noChangeShapeType="1"/>
            </p:cNvSpPr>
            <p:nvPr userDrawn="1"/>
          </p:nvSpPr>
          <p:spPr bwMode="auto">
            <a:xfrm>
              <a:off x="4073526" y="36639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Line 165"/>
            <p:cNvSpPr>
              <a:spLocks noChangeShapeType="1"/>
            </p:cNvSpPr>
            <p:nvPr userDrawn="1"/>
          </p:nvSpPr>
          <p:spPr bwMode="auto">
            <a:xfrm>
              <a:off x="4073526" y="36639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Line 166"/>
            <p:cNvSpPr>
              <a:spLocks noChangeShapeType="1"/>
            </p:cNvSpPr>
            <p:nvPr userDrawn="1"/>
          </p:nvSpPr>
          <p:spPr bwMode="auto">
            <a:xfrm>
              <a:off x="4046538" y="37052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Line 167"/>
            <p:cNvSpPr>
              <a:spLocks noChangeShapeType="1"/>
            </p:cNvSpPr>
            <p:nvPr userDrawn="1"/>
          </p:nvSpPr>
          <p:spPr bwMode="auto">
            <a:xfrm>
              <a:off x="4046538" y="37052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Line 171"/>
            <p:cNvSpPr>
              <a:spLocks noChangeShapeType="1"/>
            </p:cNvSpPr>
            <p:nvPr userDrawn="1"/>
          </p:nvSpPr>
          <p:spPr bwMode="auto">
            <a:xfrm>
              <a:off x="4251326" y="4124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Line 172"/>
            <p:cNvSpPr>
              <a:spLocks noChangeShapeType="1"/>
            </p:cNvSpPr>
            <p:nvPr userDrawn="1"/>
          </p:nvSpPr>
          <p:spPr bwMode="auto">
            <a:xfrm>
              <a:off x="4251326" y="4124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Line 173"/>
            <p:cNvSpPr>
              <a:spLocks noChangeShapeType="1"/>
            </p:cNvSpPr>
            <p:nvPr userDrawn="1"/>
          </p:nvSpPr>
          <p:spPr bwMode="auto">
            <a:xfrm>
              <a:off x="4284663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Line 174"/>
            <p:cNvSpPr>
              <a:spLocks noChangeShapeType="1"/>
            </p:cNvSpPr>
            <p:nvPr userDrawn="1"/>
          </p:nvSpPr>
          <p:spPr bwMode="auto">
            <a:xfrm>
              <a:off x="4284663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Line 175"/>
            <p:cNvSpPr>
              <a:spLocks noChangeShapeType="1"/>
            </p:cNvSpPr>
            <p:nvPr userDrawn="1"/>
          </p:nvSpPr>
          <p:spPr bwMode="auto">
            <a:xfrm>
              <a:off x="4219576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Line 176"/>
            <p:cNvSpPr>
              <a:spLocks noChangeShapeType="1"/>
            </p:cNvSpPr>
            <p:nvPr userDrawn="1"/>
          </p:nvSpPr>
          <p:spPr bwMode="auto">
            <a:xfrm>
              <a:off x="4219576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Line 177"/>
            <p:cNvSpPr>
              <a:spLocks noChangeShapeType="1"/>
            </p:cNvSpPr>
            <p:nvPr userDrawn="1"/>
          </p:nvSpPr>
          <p:spPr bwMode="auto">
            <a:xfrm>
              <a:off x="42846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Line 178"/>
            <p:cNvSpPr>
              <a:spLocks noChangeShapeType="1"/>
            </p:cNvSpPr>
            <p:nvPr userDrawn="1"/>
          </p:nvSpPr>
          <p:spPr bwMode="auto">
            <a:xfrm>
              <a:off x="42846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Line 179"/>
            <p:cNvSpPr>
              <a:spLocks noChangeShapeType="1"/>
            </p:cNvSpPr>
            <p:nvPr userDrawn="1"/>
          </p:nvSpPr>
          <p:spPr bwMode="auto">
            <a:xfrm>
              <a:off x="42195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Line 180"/>
            <p:cNvSpPr>
              <a:spLocks noChangeShapeType="1"/>
            </p:cNvSpPr>
            <p:nvPr userDrawn="1"/>
          </p:nvSpPr>
          <p:spPr bwMode="auto">
            <a:xfrm>
              <a:off x="42195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Line 181"/>
            <p:cNvSpPr>
              <a:spLocks noChangeShapeType="1"/>
            </p:cNvSpPr>
            <p:nvPr userDrawn="1"/>
          </p:nvSpPr>
          <p:spPr bwMode="auto">
            <a:xfrm>
              <a:off x="4297363" y="4205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Line 182"/>
            <p:cNvSpPr>
              <a:spLocks noChangeShapeType="1"/>
            </p:cNvSpPr>
            <p:nvPr userDrawn="1"/>
          </p:nvSpPr>
          <p:spPr bwMode="auto">
            <a:xfrm>
              <a:off x="4297363" y="4205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Line 183"/>
            <p:cNvSpPr>
              <a:spLocks noChangeShapeType="1"/>
            </p:cNvSpPr>
            <p:nvPr userDrawn="1"/>
          </p:nvSpPr>
          <p:spPr bwMode="auto">
            <a:xfrm>
              <a:off x="4325938" y="41830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Line 184"/>
            <p:cNvSpPr>
              <a:spLocks noChangeShapeType="1"/>
            </p:cNvSpPr>
            <p:nvPr userDrawn="1"/>
          </p:nvSpPr>
          <p:spPr bwMode="auto">
            <a:xfrm>
              <a:off x="4325938" y="41830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Line 186"/>
            <p:cNvSpPr>
              <a:spLocks noChangeShapeType="1"/>
            </p:cNvSpPr>
            <p:nvPr userDrawn="1"/>
          </p:nvSpPr>
          <p:spPr bwMode="auto">
            <a:xfrm>
              <a:off x="4195763" y="41322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Line 187"/>
            <p:cNvSpPr>
              <a:spLocks noChangeShapeType="1"/>
            </p:cNvSpPr>
            <p:nvPr userDrawn="1"/>
          </p:nvSpPr>
          <p:spPr bwMode="auto">
            <a:xfrm>
              <a:off x="4195763" y="41322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Line 188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Line 189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Line 190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Line 191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Line 193"/>
            <p:cNvSpPr>
              <a:spLocks noChangeShapeType="1"/>
            </p:cNvSpPr>
            <p:nvPr userDrawn="1"/>
          </p:nvSpPr>
          <p:spPr bwMode="auto">
            <a:xfrm>
              <a:off x="4251326" y="4184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Line 194"/>
            <p:cNvSpPr>
              <a:spLocks noChangeShapeType="1"/>
            </p:cNvSpPr>
            <p:nvPr userDrawn="1"/>
          </p:nvSpPr>
          <p:spPr bwMode="auto">
            <a:xfrm>
              <a:off x="4251326" y="4184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Line 195"/>
            <p:cNvSpPr>
              <a:spLocks noChangeShapeType="1"/>
            </p:cNvSpPr>
            <p:nvPr userDrawn="1"/>
          </p:nvSpPr>
          <p:spPr bwMode="auto">
            <a:xfrm>
              <a:off x="4251326" y="41259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Line 196"/>
            <p:cNvSpPr>
              <a:spLocks noChangeShapeType="1"/>
            </p:cNvSpPr>
            <p:nvPr userDrawn="1"/>
          </p:nvSpPr>
          <p:spPr bwMode="auto">
            <a:xfrm>
              <a:off x="4251326" y="41259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Line 197"/>
            <p:cNvSpPr>
              <a:spLocks noChangeShapeType="1"/>
            </p:cNvSpPr>
            <p:nvPr userDrawn="1"/>
          </p:nvSpPr>
          <p:spPr bwMode="auto">
            <a:xfrm>
              <a:off x="4283076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Line 198"/>
            <p:cNvSpPr>
              <a:spLocks noChangeShapeType="1"/>
            </p:cNvSpPr>
            <p:nvPr userDrawn="1"/>
          </p:nvSpPr>
          <p:spPr bwMode="auto">
            <a:xfrm>
              <a:off x="4283076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Line 199"/>
            <p:cNvSpPr>
              <a:spLocks noChangeShapeType="1"/>
            </p:cNvSpPr>
            <p:nvPr userDrawn="1"/>
          </p:nvSpPr>
          <p:spPr bwMode="auto">
            <a:xfrm>
              <a:off x="4221163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Line 200"/>
            <p:cNvSpPr>
              <a:spLocks noChangeShapeType="1"/>
            </p:cNvSpPr>
            <p:nvPr userDrawn="1"/>
          </p:nvSpPr>
          <p:spPr bwMode="auto">
            <a:xfrm>
              <a:off x="4221163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Line 201"/>
            <p:cNvSpPr>
              <a:spLocks noChangeShapeType="1"/>
            </p:cNvSpPr>
            <p:nvPr userDrawn="1"/>
          </p:nvSpPr>
          <p:spPr bwMode="auto">
            <a:xfrm>
              <a:off x="42830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Line 202"/>
            <p:cNvSpPr>
              <a:spLocks noChangeShapeType="1"/>
            </p:cNvSpPr>
            <p:nvPr userDrawn="1"/>
          </p:nvSpPr>
          <p:spPr bwMode="auto">
            <a:xfrm>
              <a:off x="42830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Line 203"/>
            <p:cNvSpPr>
              <a:spLocks noChangeShapeType="1"/>
            </p:cNvSpPr>
            <p:nvPr userDrawn="1"/>
          </p:nvSpPr>
          <p:spPr bwMode="auto">
            <a:xfrm>
              <a:off x="42211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Line 204"/>
            <p:cNvSpPr>
              <a:spLocks noChangeShapeType="1"/>
            </p:cNvSpPr>
            <p:nvPr userDrawn="1"/>
          </p:nvSpPr>
          <p:spPr bwMode="auto">
            <a:xfrm>
              <a:off x="42211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53" name="组合 552"/>
            <p:cNvGrpSpPr/>
            <p:nvPr userDrawn="1"/>
          </p:nvGrpSpPr>
          <p:grpSpPr>
            <a:xfrm>
              <a:off x="6480174" y="2187799"/>
              <a:ext cx="153986" cy="145630"/>
              <a:chOff x="6483351" y="2039938"/>
              <a:chExt cx="204788" cy="193675"/>
            </a:xfrm>
          </p:grpSpPr>
          <p:sp>
            <p:nvSpPr>
              <p:cNvPr id="570" name="Freeform 216"/>
              <p:cNvSpPr>
                <a:spLocks noEditPoints="1"/>
              </p:cNvSpPr>
              <p:nvPr userDrawn="1"/>
            </p:nvSpPr>
            <p:spPr bwMode="auto">
              <a:xfrm>
                <a:off x="6483351" y="2039938"/>
                <a:ext cx="204788" cy="193675"/>
              </a:xfrm>
              <a:custGeom>
                <a:avLst/>
                <a:gdLst>
                  <a:gd name="T0" fmla="*/ 5 w 490"/>
                  <a:gd name="T1" fmla="*/ 434 h 462"/>
                  <a:gd name="T2" fmla="*/ 94 w 490"/>
                  <a:gd name="T3" fmla="*/ 270 h 462"/>
                  <a:gd name="T4" fmla="*/ 147 w 490"/>
                  <a:gd name="T5" fmla="*/ 349 h 462"/>
                  <a:gd name="T6" fmla="*/ 203 w 490"/>
                  <a:gd name="T7" fmla="*/ 272 h 462"/>
                  <a:gd name="T8" fmla="*/ 290 w 490"/>
                  <a:gd name="T9" fmla="*/ 434 h 462"/>
                  <a:gd name="T10" fmla="*/ 14 w 490"/>
                  <a:gd name="T11" fmla="*/ 423 h 462"/>
                  <a:gd name="T12" fmla="*/ 203 w 490"/>
                  <a:gd name="T13" fmla="*/ 287 h 462"/>
                  <a:gd name="T14" fmla="*/ 147 w 490"/>
                  <a:gd name="T15" fmla="*/ 368 h 462"/>
                  <a:gd name="T16" fmla="*/ 141 w 490"/>
                  <a:gd name="T17" fmla="*/ 365 h 462"/>
                  <a:gd name="T18" fmla="*/ 14 w 490"/>
                  <a:gd name="T19" fmla="*/ 423 h 462"/>
                  <a:gd name="T20" fmla="*/ 256 w 490"/>
                  <a:gd name="T21" fmla="*/ 283 h 462"/>
                  <a:gd name="T22" fmla="*/ 237 w 490"/>
                  <a:gd name="T23" fmla="*/ 269 h 462"/>
                  <a:gd name="T24" fmla="*/ 243 w 490"/>
                  <a:gd name="T25" fmla="*/ 226 h 462"/>
                  <a:gd name="T26" fmla="*/ 256 w 490"/>
                  <a:gd name="T27" fmla="*/ 230 h 462"/>
                  <a:gd name="T28" fmla="*/ 259 w 490"/>
                  <a:gd name="T29" fmla="*/ 269 h 462"/>
                  <a:gd name="T30" fmla="*/ 316 w 490"/>
                  <a:gd name="T31" fmla="*/ 221 h 462"/>
                  <a:gd name="T32" fmla="*/ 463 w 490"/>
                  <a:gd name="T33" fmla="*/ 207 h 462"/>
                  <a:gd name="T34" fmla="*/ 477 w 490"/>
                  <a:gd name="T35" fmla="*/ 61 h 462"/>
                  <a:gd name="T36" fmla="*/ 429 w 490"/>
                  <a:gd name="T37" fmla="*/ 13 h 462"/>
                  <a:gd name="T38" fmla="*/ 195 w 490"/>
                  <a:gd name="T39" fmla="*/ 27 h 462"/>
                  <a:gd name="T40" fmla="*/ 181 w 490"/>
                  <a:gd name="T41" fmla="*/ 67 h 462"/>
                  <a:gd name="T42" fmla="*/ 168 w 490"/>
                  <a:gd name="T43" fmla="*/ 67 h 462"/>
                  <a:gd name="T44" fmla="*/ 185 w 490"/>
                  <a:gd name="T45" fmla="*/ 18 h 462"/>
                  <a:gd name="T46" fmla="*/ 429 w 490"/>
                  <a:gd name="T47" fmla="*/ 0 h 462"/>
                  <a:gd name="T48" fmla="*/ 490 w 490"/>
                  <a:gd name="T49" fmla="*/ 61 h 462"/>
                  <a:gd name="T50" fmla="*/ 472 w 490"/>
                  <a:gd name="T51" fmla="*/ 217 h 462"/>
                  <a:gd name="T52" fmla="*/ 318 w 490"/>
                  <a:gd name="T53" fmla="*/ 234 h 462"/>
                  <a:gd name="T54" fmla="*/ 260 w 490"/>
                  <a:gd name="T55" fmla="*/ 284 h 462"/>
                  <a:gd name="T56" fmla="*/ 60 w 490"/>
                  <a:gd name="T57" fmla="*/ 175 h 462"/>
                  <a:gd name="T58" fmla="*/ 232 w 490"/>
                  <a:gd name="T59" fmla="*/ 175 h 462"/>
                  <a:gd name="T60" fmla="*/ 146 w 490"/>
                  <a:gd name="T61" fmla="*/ 103 h 462"/>
                  <a:gd name="T62" fmla="*/ 146 w 490"/>
                  <a:gd name="T63" fmla="*/ 248 h 462"/>
                  <a:gd name="T64" fmla="*/ 146 w 490"/>
                  <a:gd name="T65" fmla="*/ 103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0" h="462">
                    <a:moveTo>
                      <a:pt x="149" y="462"/>
                    </a:moveTo>
                    <a:cubicBezTo>
                      <a:pt x="102" y="462"/>
                      <a:pt x="53" y="452"/>
                      <a:pt x="5" y="434"/>
                    </a:cubicBezTo>
                    <a:cubicBezTo>
                      <a:pt x="3" y="433"/>
                      <a:pt x="1" y="431"/>
                      <a:pt x="1" y="428"/>
                    </a:cubicBezTo>
                    <a:cubicBezTo>
                      <a:pt x="0" y="353"/>
                      <a:pt x="35" y="294"/>
                      <a:pt x="94" y="270"/>
                    </a:cubicBezTo>
                    <a:cubicBezTo>
                      <a:pt x="96" y="269"/>
                      <a:pt x="100" y="270"/>
                      <a:pt x="102" y="273"/>
                    </a:cubicBezTo>
                    <a:cubicBezTo>
                      <a:pt x="147" y="349"/>
                      <a:pt x="147" y="349"/>
                      <a:pt x="147" y="349"/>
                    </a:cubicBezTo>
                    <a:cubicBezTo>
                      <a:pt x="195" y="275"/>
                      <a:pt x="195" y="275"/>
                      <a:pt x="195" y="275"/>
                    </a:cubicBezTo>
                    <a:cubicBezTo>
                      <a:pt x="197" y="272"/>
                      <a:pt x="201" y="271"/>
                      <a:pt x="203" y="272"/>
                    </a:cubicBezTo>
                    <a:cubicBezTo>
                      <a:pt x="260" y="297"/>
                      <a:pt x="294" y="354"/>
                      <a:pt x="294" y="428"/>
                    </a:cubicBezTo>
                    <a:cubicBezTo>
                      <a:pt x="294" y="431"/>
                      <a:pt x="293" y="433"/>
                      <a:pt x="290" y="434"/>
                    </a:cubicBezTo>
                    <a:cubicBezTo>
                      <a:pt x="244" y="452"/>
                      <a:pt x="197" y="462"/>
                      <a:pt x="149" y="462"/>
                    </a:cubicBezTo>
                    <a:close/>
                    <a:moveTo>
                      <a:pt x="14" y="423"/>
                    </a:moveTo>
                    <a:cubicBezTo>
                      <a:pt x="105" y="457"/>
                      <a:pt x="194" y="457"/>
                      <a:pt x="281" y="423"/>
                    </a:cubicBezTo>
                    <a:cubicBezTo>
                      <a:pt x="279" y="359"/>
                      <a:pt x="251" y="310"/>
                      <a:pt x="203" y="287"/>
                    </a:cubicBezTo>
                    <a:cubicBezTo>
                      <a:pt x="153" y="365"/>
                      <a:pt x="153" y="365"/>
                      <a:pt x="153" y="365"/>
                    </a:cubicBezTo>
                    <a:cubicBezTo>
                      <a:pt x="151" y="367"/>
                      <a:pt x="149" y="368"/>
                      <a:pt x="147" y="368"/>
                    </a:cubicBezTo>
                    <a:cubicBezTo>
                      <a:pt x="147" y="368"/>
                      <a:pt x="147" y="368"/>
                      <a:pt x="147" y="368"/>
                    </a:cubicBezTo>
                    <a:cubicBezTo>
                      <a:pt x="145" y="368"/>
                      <a:pt x="143" y="367"/>
                      <a:pt x="141" y="365"/>
                    </a:cubicBezTo>
                    <a:cubicBezTo>
                      <a:pt x="93" y="285"/>
                      <a:pt x="93" y="285"/>
                      <a:pt x="93" y="285"/>
                    </a:cubicBezTo>
                    <a:cubicBezTo>
                      <a:pt x="43" y="307"/>
                      <a:pt x="15" y="357"/>
                      <a:pt x="14" y="423"/>
                    </a:cubicBezTo>
                    <a:close/>
                    <a:moveTo>
                      <a:pt x="260" y="284"/>
                    </a:moveTo>
                    <a:cubicBezTo>
                      <a:pt x="259" y="284"/>
                      <a:pt x="257" y="284"/>
                      <a:pt x="256" y="283"/>
                    </a:cubicBezTo>
                    <a:cubicBezTo>
                      <a:pt x="251" y="280"/>
                      <a:pt x="251" y="280"/>
                      <a:pt x="251" y="280"/>
                    </a:cubicBezTo>
                    <a:cubicBezTo>
                      <a:pt x="246" y="276"/>
                      <a:pt x="242" y="272"/>
                      <a:pt x="237" y="269"/>
                    </a:cubicBezTo>
                    <a:cubicBezTo>
                      <a:pt x="235" y="267"/>
                      <a:pt x="233" y="265"/>
                      <a:pt x="234" y="262"/>
                    </a:cubicBezTo>
                    <a:cubicBezTo>
                      <a:pt x="243" y="226"/>
                      <a:pt x="243" y="226"/>
                      <a:pt x="243" y="226"/>
                    </a:cubicBezTo>
                    <a:cubicBezTo>
                      <a:pt x="244" y="223"/>
                      <a:pt x="247" y="220"/>
                      <a:pt x="251" y="221"/>
                    </a:cubicBezTo>
                    <a:cubicBezTo>
                      <a:pt x="255" y="222"/>
                      <a:pt x="257" y="226"/>
                      <a:pt x="256" y="230"/>
                    </a:cubicBezTo>
                    <a:cubicBezTo>
                      <a:pt x="248" y="261"/>
                      <a:pt x="248" y="261"/>
                      <a:pt x="248" y="261"/>
                    </a:cubicBezTo>
                    <a:cubicBezTo>
                      <a:pt x="252" y="263"/>
                      <a:pt x="255" y="266"/>
                      <a:pt x="259" y="269"/>
                    </a:cubicBezTo>
                    <a:cubicBezTo>
                      <a:pt x="312" y="223"/>
                      <a:pt x="312" y="223"/>
                      <a:pt x="312" y="223"/>
                    </a:cubicBezTo>
                    <a:cubicBezTo>
                      <a:pt x="313" y="222"/>
                      <a:pt x="314" y="221"/>
                      <a:pt x="316" y="221"/>
                    </a:cubicBezTo>
                    <a:cubicBezTo>
                      <a:pt x="429" y="221"/>
                      <a:pt x="429" y="221"/>
                      <a:pt x="429" y="221"/>
                    </a:cubicBezTo>
                    <a:cubicBezTo>
                      <a:pt x="442" y="221"/>
                      <a:pt x="454" y="216"/>
                      <a:pt x="463" y="207"/>
                    </a:cubicBezTo>
                    <a:cubicBezTo>
                      <a:pt x="472" y="198"/>
                      <a:pt x="477" y="186"/>
                      <a:pt x="477" y="174"/>
                    </a:cubicBezTo>
                    <a:cubicBezTo>
                      <a:pt x="477" y="61"/>
                      <a:pt x="477" y="61"/>
                      <a:pt x="477" y="61"/>
                    </a:cubicBezTo>
                    <a:cubicBezTo>
                      <a:pt x="477" y="48"/>
                      <a:pt x="472" y="36"/>
                      <a:pt x="463" y="27"/>
                    </a:cubicBezTo>
                    <a:cubicBezTo>
                      <a:pt x="454" y="18"/>
                      <a:pt x="442" y="13"/>
                      <a:pt x="429" y="13"/>
                    </a:cubicBezTo>
                    <a:cubicBezTo>
                      <a:pt x="228" y="13"/>
                      <a:pt x="228" y="13"/>
                      <a:pt x="228" y="13"/>
                    </a:cubicBezTo>
                    <a:cubicBezTo>
                      <a:pt x="216" y="13"/>
                      <a:pt x="204" y="18"/>
                      <a:pt x="195" y="27"/>
                    </a:cubicBezTo>
                    <a:cubicBezTo>
                      <a:pt x="186" y="36"/>
                      <a:pt x="181" y="48"/>
                      <a:pt x="181" y="61"/>
                    </a:cubicBezTo>
                    <a:cubicBezTo>
                      <a:pt x="181" y="67"/>
                      <a:pt x="181" y="67"/>
                      <a:pt x="181" y="67"/>
                    </a:cubicBezTo>
                    <a:cubicBezTo>
                      <a:pt x="181" y="71"/>
                      <a:pt x="178" y="74"/>
                      <a:pt x="174" y="74"/>
                    </a:cubicBezTo>
                    <a:cubicBezTo>
                      <a:pt x="170" y="74"/>
                      <a:pt x="168" y="71"/>
                      <a:pt x="168" y="67"/>
                    </a:cubicBezTo>
                    <a:cubicBezTo>
                      <a:pt x="168" y="61"/>
                      <a:pt x="168" y="61"/>
                      <a:pt x="168" y="61"/>
                    </a:cubicBezTo>
                    <a:cubicBezTo>
                      <a:pt x="168" y="45"/>
                      <a:pt x="174" y="29"/>
                      <a:pt x="185" y="18"/>
                    </a:cubicBezTo>
                    <a:cubicBezTo>
                      <a:pt x="197" y="6"/>
                      <a:pt x="212" y="0"/>
                      <a:pt x="228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46" y="0"/>
                      <a:pt x="461" y="6"/>
                      <a:pt x="472" y="18"/>
                    </a:cubicBezTo>
                    <a:cubicBezTo>
                      <a:pt x="484" y="29"/>
                      <a:pt x="490" y="45"/>
                      <a:pt x="490" y="61"/>
                    </a:cubicBezTo>
                    <a:cubicBezTo>
                      <a:pt x="490" y="174"/>
                      <a:pt x="490" y="174"/>
                      <a:pt x="490" y="174"/>
                    </a:cubicBezTo>
                    <a:cubicBezTo>
                      <a:pt x="490" y="190"/>
                      <a:pt x="484" y="205"/>
                      <a:pt x="472" y="217"/>
                    </a:cubicBezTo>
                    <a:cubicBezTo>
                      <a:pt x="461" y="228"/>
                      <a:pt x="446" y="234"/>
                      <a:pt x="429" y="234"/>
                    </a:cubicBezTo>
                    <a:cubicBezTo>
                      <a:pt x="318" y="234"/>
                      <a:pt x="318" y="234"/>
                      <a:pt x="318" y="234"/>
                    </a:cubicBezTo>
                    <a:cubicBezTo>
                      <a:pt x="264" y="282"/>
                      <a:pt x="264" y="282"/>
                      <a:pt x="264" y="282"/>
                    </a:cubicBezTo>
                    <a:cubicBezTo>
                      <a:pt x="263" y="283"/>
                      <a:pt x="261" y="284"/>
                      <a:pt x="260" y="284"/>
                    </a:cubicBezTo>
                    <a:close/>
                    <a:moveTo>
                      <a:pt x="146" y="261"/>
                    </a:moveTo>
                    <a:cubicBezTo>
                      <a:pt x="99" y="261"/>
                      <a:pt x="60" y="223"/>
                      <a:pt x="60" y="175"/>
                    </a:cubicBezTo>
                    <a:cubicBezTo>
                      <a:pt x="60" y="128"/>
                      <a:pt x="99" y="89"/>
                      <a:pt x="146" y="89"/>
                    </a:cubicBezTo>
                    <a:cubicBezTo>
                      <a:pt x="193" y="89"/>
                      <a:pt x="232" y="128"/>
                      <a:pt x="232" y="175"/>
                    </a:cubicBezTo>
                    <a:cubicBezTo>
                      <a:pt x="232" y="223"/>
                      <a:pt x="193" y="261"/>
                      <a:pt x="146" y="261"/>
                    </a:cubicBezTo>
                    <a:close/>
                    <a:moveTo>
                      <a:pt x="146" y="103"/>
                    </a:moveTo>
                    <a:cubicBezTo>
                      <a:pt x="106" y="103"/>
                      <a:pt x="73" y="135"/>
                      <a:pt x="73" y="175"/>
                    </a:cubicBezTo>
                    <a:cubicBezTo>
                      <a:pt x="73" y="215"/>
                      <a:pt x="106" y="248"/>
                      <a:pt x="146" y="248"/>
                    </a:cubicBezTo>
                    <a:cubicBezTo>
                      <a:pt x="186" y="248"/>
                      <a:pt x="219" y="215"/>
                      <a:pt x="219" y="175"/>
                    </a:cubicBezTo>
                    <a:cubicBezTo>
                      <a:pt x="219" y="135"/>
                      <a:pt x="186" y="103"/>
                      <a:pt x="146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Oval 217"/>
              <p:cNvSpPr>
                <a:spLocks noChangeArrowheads="1"/>
              </p:cNvSpPr>
              <p:nvPr userDrawn="1"/>
            </p:nvSpPr>
            <p:spPr bwMode="auto">
              <a:xfrm>
                <a:off x="6638926" y="2081213"/>
                <a:ext cx="15875" cy="1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Oval 218"/>
              <p:cNvSpPr>
                <a:spLocks noChangeArrowheads="1"/>
              </p:cNvSpPr>
              <p:nvPr userDrawn="1"/>
            </p:nvSpPr>
            <p:spPr bwMode="auto">
              <a:xfrm>
                <a:off x="6613526" y="2081213"/>
                <a:ext cx="15875" cy="1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Oval 219"/>
              <p:cNvSpPr>
                <a:spLocks noChangeArrowheads="1"/>
              </p:cNvSpPr>
              <p:nvPr userDrawn="1"/>
            </p:nvSpPr>
            <p:spPr bwMode="auto">
              <a:xfrm>
                <a:off x="6588126" y="2081213"/>
                <a:ext cx="15875" cy="1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554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146" y="1181918"/>
              <a:ext cx="188877" cy="1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5" name="Picture 3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436" y="1345039"/>
              <a:ext cx="178737" cy="165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6" name="Picture 4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636" y="2715766"/>
              <a:ext cx="209524" cy="164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7" name="Picture 5"/>
            <p:cNvPicPr>
              <a:picLocks noChangeAspect="1" noChangeArrowheads="1"/>
            </p:cNvPicPr>
            <p:nvPr userDrawn="1"/>
          </p:nvPicPr>
          <p:blipFill>
            <a:blip r:embed="rId6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963" y="2841669"/>
              <a:ext cx="186879" cy="158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8" name="Picture 6"/>
            <p:cNvPicPr>
              <a:picLocks noChangeAspect="1" noChangeArrowheads="1"/>
            </p:cNvPicPr>
            <p:nvPr userDrawn="1"/>
          </p:nvPicPr>
          <p:blipFill>
            <a:blip r:embed="rId7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214" y="2989478"/>
              <a:ext cx="175558" cy="161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9" name="Picture 7"/>
            <p:cNvPicPr>
              <a:picLocks noChangeAspect="1" noChangeArrowheads="1"/>
            </p:cNvPicPr>
            <p:nvPr userDrawn="1"/>
          </p:nvPicPr>
          <p:blipFill>
            <a:blip r:embed="rId8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652" y="1443830"/>
              <a:ext cx="174710" cy="18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0" name="Picture 8"/>
            <p:cNvPicPr>
              <a:picLocks noChangeAspect="1" noChangeArrowheads="1"/>
            </p:cNvPicPr>
            <p:nvPr userDrawn="1"/>
          </p:nvPicPr>
          <p:blipFill>
            <a:blip r:embed="rId9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115" y="3060144"/>
              <a:ext cx="159950" cy="152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1" name="Picture 9"/>
            <p:cNvPicPr>
              <a:picLocks noChangeAspect="1" noChangeArrowheads="1"/>
            </p:cNvPicPr>
            <p:nvPr userDrawn="1"/>
          </p:nvPicPr>
          <p:blipFill>
            <a:blip r:embed="rId10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699" y="248584"/>
              <a:ext cx="187812" cy="137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2" name="Picture 10"/>
            <p:cNvPicPr>
              <a:picLocks noChangeAspect="1" noChangeArrowheads="1"/>
            </p:cNvPicPr>
            <p:nvPr userDrawn="1"/>
          </p:nvPicPr>
          <p:blipFill>
            <a:blip r:embed="rId11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767" y="3951438"/>
              <a:ext cx="213725" cy="14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3" name="Picture 11"/>
            <p:cNvPicPr>
              <a:picLocks noChangeAspect="1" noChangeArrowheads="1"/>
            </p:cNvPicPr>
            <p:nvPr userDrawn="1"/>
          </p:nvPicPr>
          <p:blipFill>
            <a:blip r:embed="rId1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60" y="36000"/>
              <a:ext cx="167348" cy="168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4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873" y="4207002"/>
              <a:ext cx="180184" cy="17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5" name="Picture 13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64" y="3568536"/>
              <a:ext cx="152135" cy="18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6" name="Picture 14"/>
            <p:cNvPicPr>
              <a:picLocks noChangeAspect="1" noChangeArrowheads="1"/>
            </p:cNvPicPr>
            <p:nvPr userDrawn="1"/>
          </p:nvPicPr>
          <p:blipFill>
            <a:blip r:embed="rId15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09" y="3931217"/>
              <a:ext cx="196191" cy="19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7" name="Picture 15"/>
            <p:cNvPicPr>
              <a:picLocks noChangeAspect="1" noChangeArrowheads="1"/>
            </p:cNvPicPr>
            <p:nvPr userDrawn="1"/>
          </p:nvPicPr>
          <p:blipFill>
            <a:blip r:embed="rId16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418" y="1030373"/>
              <a:ext cx="165344" cy="138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8" name="Picture 16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488" y="485649"/>
              <a:ext cx="139005" cy="154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9" name="Picture 17"/>
            <p:cNvPicPr>
              <a:picLocks noChangeAspect="1" noChangeArrowheads="1"/>
            </p:cNvPicPr>
            <p:nvPr userDrawn="1"/>
          </p:nvPicPr>
          <p:blipFill>
            <a:blip r:embed="rId18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6503" y="47192"/>
              <a:ext cx="187985" cy="199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4" name="矩形 323"/>
          <p:cNvSpPr/>
          <p:nvPr userDrawn="1"/>
        </p:nvSpPr>
        <p:spPr>
          <a:xfrm>
            <a:off x="198562" y="4832036"/>
            <a:ext cx="1027530" cy="173084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pPr marL="0" algn="l" defTabSz="914378" rtl="0" eaLnBrk="1" latinLnBrk="0" hangingPunct="1"/>
            <a:r>
              <a:rPr lang="en-US" altLang="zh-CN" sz="11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www.dcits.com</a:t>
            </a:r>
            <a:endParaRPr lang="zh-C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3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组合 747"/>
          <p:cNvGrpSpPr/>
          <p:nvPr userDrawn="1"/>
        </p:nvGrpSpPr>
        <p:grpSpPr>
          <a:xfrm rot="21310960">
            <a:off x="-651009" y="867189"/>
            <a:ext cx="4699892" cy="3562805"/>
            <a:chOff x="3595859" y="-183987"/>
            <a:chExt cx="6232724" cy="4724784"/>
          </a:xfrm>
        </p:grpSpPr>
        <p:pic>
          <p:nvPicPr>
            <p:cNvPr id="749" name="Picture 7" descr="E:\专门下载\klg\2019\其他\DC\20190328神州信息公司PPT模板\封面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87" t="2748" r="5850" b="3591"/>
            <a:stretch/>
          </p:blipFill>
          <p:spPr bwMode="auto">
            <a:xfrm>
              <a:off x="3744460" y="-168629"/>
              <a:ext cx="6084123" cy="470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0" name="组合 749"/>
            <p:cNvGrpSpPr/>
            <p:nvPr userDrawn="1"/>
          </p:nvGrpSpPr>
          <p:grpSpPr>
            <a:xfrm>
              <a:off x="3996095" y="3478045"/>
              <a:ext cx="318246" cy="428624"/>
              <a:chOff x="2465388" y="-1604963"/>
              <a:chExt cx="627062" cy="844550"/>
            </a:xfrm>
          </p:grpSpPr>
          <p:sp>
            <p:nvSpPr>
              <p:cNvPr id="976" name="Freeform 138"/>
              <p:cNvSpPr>
                <a:spLocks/>
              </p:cNvSpPr>
              <p:nvPr userDrawn="1"/>
            </p:nvSpPr>
            <p:spPr bwMode="auto">
              <a:xfrm>
                <a:off x="2840038" y="-1604963"/>
                <a:ext cx="11112" cy="131763"/>
              </a:xfrm>
              <a:custGeom>
                <a:avLst/>
                <a:gdLst>
                  <a:gd name="T0" fmla="*/ 0 w 3"/>
                  <a:gd name="T1" fmla="*/ 7 h 35"/>
                  <a:gd name="T2" fmla="*/ 1 w 3"/>
                  <a:gd name="T3" fmla="*/ 35 h 35"/>
                  <a:gd name="T4" fmla="*/ 2 w 3"/>
                  <a:gd name="T5" fmla="*/ 35 h 35"/>
                  <a:gd name="T6" fmla="*/ 3 w 3"/>
                  <a:gd name="T7" fmla="*/ 3 h 35"/>
                  <a:gd name="T8" fmla="*/ 1 w 3"/>
                  <a:gd name="T9" fmla="*/ 0 h 35"/>
                  <a:gd name="T10" fmla="*/ 0 w 3"/>
                  <a:gd name="T11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5">
                    <a:moveTo>
                      <a:pt x="0" y="7"/>
                    </a:moveTo>
                    <a:cubicBezTo>
                      <a:pt x="1" y="16"/>
                      <a:pt x="0" y="26"/>
                      <a:pt x="1" y="35"/>
                    </a:cubicBezTo>
                    <a:cubicBezTo>
                      <a:pt x="1" y="35"/>
                      <a:pt x="2" y="35"/>
                      <a:pt x="2" y="35"/>
                    </a:cubicBezTo>
                    <a:cubicBezTo>
                      <a:pt x="3" y="24"/>
                      <a:pt x="2" y="13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2"/>
                      <a:pt x="1" y="5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Freeform 139"/>
              <p:cNvSpPr>
                <a:spLocks/>
              </p:cNvSpPr>
              <p:nvPr userDrawn="1"/>
            </p:nvSpPr>
            <p:spPr bwMode="auto">
              <a:xfrm>
                <a:off x="2892425" y="-1601788"/>
                <a:ext cx="12700" cy="53975"/>
              </a:xfrm>
              <a:custGeom>
                <a:avLst/>
                <a:gdLst>
                  <a:gd name="T0" fmla="*/ 2 w 3"/>
                  <a:gd name="T1" fmla="*/ 14 h 14"/>
                  <a:gd name="T2" fmla="*/ 3 w 3"/>
                  <a:gd name="T3" fmla="*/ 8 h 14"/>
                  <a:gd name="T4" fmla="*/ 2 w 3"/>
                  <a:gd name="T5" fmla="*/ 0 h 14"/>
                  <a:gd name="T6" fmla="*/ 1 w 3"/>
                  <a:gd name="T7" fmla="*/ 0 h 14"/>
                  <a:gd name="T8" fmla="*/ 1 w 3"/>
                  <a:gd name="T9" fmla="*/ 7 h 14"/>
                  <a:gd name="T10" fmla="*/ 2 w 3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4">
                    <a:moveTo>
                      <a:pt x="2" y="14"/>
                    </a:moveTo>
                    <a:cubicBezTo>
                      <a:pt x="3" y="12"/>
                      <a:pt x="3" y="10"/>
                      <a:pt x="3" y="8"/>
                    </a:cubicBezTo>
                    <a:cubicBezTo>
                      <a:pt x="3" y="5"/>
                      <a:pt x="3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2"/>
                      <a:pt x="1" y="4"/>
                      <a:pt x="1" y="7"/>
                    </a:cubicBezTo>
                    <a:cubicBezTo>
                      <a:pt x="1" y="9"/>
                      <a:pt x="0" y="12"/>
                      <a:pt x="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Freeform 140"/>
              <p:cNvSpPr>
                <a:spLocks/>
              </p:cNvSpPr>
              <p:nvPr userDrawn="1"/>
            </p:nvSpPr>
            <p:spPr bwMode="auto">
              <a:xfrm>
                <a:off x="2949575" y="-1601788"/>
                <a:ext cx="7937" cy="128588"/>
              </a:xfrm>
              <a:custGeom>
                <a:avLst/>
                <a:gdLst>
                  <a:gd name="T0" fmla="*/ 1 w 2"/>
                  <a:gd name="T1" fmla="*/ 34 h 34"/>
                  <a:gd name="T2" fmla="*/ 1 w 2"/>
                  <a:gd name="T3" fmla="*/ 27 h 34"/>
                  <a:gd name="T4" fmla="*/ 1 w 2"/>
                  <a:gd name="T5" fmla="*/ 0 h 34"/>
                  <a:gd name="T6" fmla="*/ 0 w 2"/>
                  <a:gd name="T7" fmla="*/ 0 h 34"/>
                  <a:gd name="T8" fmla="*/ 0 w 2"/>
                  <a:gd name="T9" fmla="*/ 34 h 34"/>
                  <a:gd name="T10" fmla="*/ 1 w 2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4">
                    <a:moveTo>
                      <a:pt x="1" y="34"/>
                    </a:moveTo>
                    <a:cubicBezTo>
                      <a:pt x="2" y="32"/>
                      <a:pt x="2" y="29"/>
                      <a:pt x="1" y="27"/>
                    </a:cubicBezTo>
                    <a:cubicBezTo>
                      <a:pt x="1" y="18"/>
                      <a:pt x="2" y="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1"/>
                      <a:pt x="0" y="22"/>
                      <a:pt x="0" y="34"/>
                    </a:cubicBezTo>
                    <a:cubicBezTo>
                      <a:pt x="0" y="34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Freeform 141"/>
              <p:cNvSpPr>
                <a:spLocks/>
              </p:cNvSpPr>
              <p:nvPr userDrawn="1"/>
            </p:nvSpPr>
            <p:spPr bwMode="auto">
              <a:xfrm>
                <a:off x="2863850" y="-1541463"/>
                <a:ext cx="69850" cy="120650"/>
              </a:xfrm>
              <a:custGeom>
                <a:avLst/>
                <a:gdLst>
                  <a:gd name="T0" fmla="*/ 10 w 19"/>
                  <a:gd name="T1" fmla="*/ 32 h 32"/>
                  <a:gd name="T2" fmla="*/ 18 w 19"/>
                  <a:gd name="T3" fmla="*/ 25 h 32"/>
                  <a:gd name="T4" fmla="*/ 18 w 19"/>
                  <a:gd name="T5" fmla="*/ 18 h 32"/>
                  <a:gd name="T6" fmla="*/ 12 w 19"/>
                  <a:gd name="T7" fmla="*/ 6 h 32"/>
                  <a:gd name="T8" fmla="*/ 10 w 19"/>
                  <a:gd name="T9" fmla="*/ 0 h 32"/>
                  <a:gd name="T10" fmla="*/ 7 w 19"/>
                  <a:gd name="T11" fmla="*/ 7 h 32"/>
                  <a:gd name="T12" fmla="*/ 1 w 19"/>
                  <a:gd name="T13" fmla="*/ 20 h 32"/>
                  <a:gd name="T14" fmla="*/ 1 w 19"/>
                  <a:gd name="T15" fmla="*/ 27 h 32"/>
                  <a:gd name="T16" fmla="*/ 10 w 19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2">
                    <a:moveTo>
                      <a:pt x="10" y="32"/>
                    </a:moveTo>
                    <a:cubicBezTo>
                      <a:pt x="13" y="31"/>
                      <a:pt x="17" y="29"/>
                      <a:pt x="18" y="25"/>
                    </a:cubicBezTo>
                    <a:cubicBezTo>
                      <a:pt x="19" y="23"/>
                      <a:pt x="18" y="20"/>
                      <a:pt x="18" y="18"/>
                    </a:cubicBezTo>
                    <a:cubicBezTo>
                      <a:pt x="16" y="14"/>
                      <a:pt x="13" y="11"/>
                      <a:pt x="12" y="6"/>
                    </a:cubicBezTo>
                    <a:cubicBezTo>
                      <a:pt x="11" y="4"/>
                      <a:pt x="10" y="2"/>
                      <a:pt x="10" y="0"/>
                    </a:cubicBezTo>
                    <a:cubicBezTo>
                      <a:pt x="9" y="2"/>
                      <a:pt x="8" y="5"/>
                      <a:pt x="7" y="7"/>
                    </a:cubicBezTo>
                    <a:cubicBezTo>
                      <a:pt x="6" y="11"/>
                      <a:pt x="2" y="15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6" y="31"/>
                      <a:pt x="1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Freeform 142"/>
              <p:cNvSpPr>
                <a:spLocks/>
              </p:cNvSpPr>
              <p:nvPr userDrawn="1"/>
            </p:nvSpPr>
            <p:spPr bwMode="auto">
              <a:xfrm>
                <a:off x="2900363" y="-1470026"/>
                <a:ext cx="71437" cy="112713"/>
              </a:xfrm>
              <a:custGeom>
                <a:avLst/>
                <a:gdLst>
                  <a:gd name="T0" fmla="*/ 13 w 19"/>
                  <a:gd name="T1" fmla="*/ 12 h 30"/>
                  <a:gd name="T2" fmla="*/ 9 w 19"/>
                  <a:gd name="T3" fmla="*/ 14 h 30"/>
                  <a:gd name="T4" fmla="*/ 2 w 19"/>
                  <a:gd name="T5" fmla="*/ 18 h 30"/>
                  <a:gd name="T6" fmla="*/ 1 w 19"/>
                  <a:gd name="T7" fmla="*/ 21 h 30"/>
                  <a:gd name="T8" fmla="*/ 1 w 19"/>
                  <a:gd name="T9" fmla="*/ 30 h 30"/>
                  <a:gd name="T10" fmla="*/ 10 w 19"/>
                  <a:gd name="T11" fmla="*/ 26 h 30"/>
                  <a:gd name="T12" fmla="*/ 17 w 19"/>
                  <a:gd name="T13" fmla="*/ 11 h 30"/>
                  <a:gd name="T14" fmla="*/ 19 w 19"/>
                  <a:gd name="T15" fmla="*/ 0 h 30"/>
                  <a:gd name="T16" fmla="*/ 18 w 19"/>
                  <a:gd name="T17" fmla="*/ 4 h 30"/>
                  <a:gd name="T18" fmla="*/ 13 w 19"/>
                  <a:gd name="T19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30">
                    <a:moveTo>
                      <a:pt x="13" y="12"/>
                    </a:moveTo>
                    <a:cubicBezTo>
                      <a:pt x="12" y="13"/>
                      <a:pt x="10" y="13"/>
                      <a:pt x="9" y="14"/>
                    </a:cubicBezTo>
                    <a:cubicBezTo>
                      <a:pt x="6" y="15"/>
                      <a:pt x="4" y="16"/>
                      <a:pt x="2" y="18"/>
                    </a:cubicBezTo>
                    <a:cubicBezTo>
                      <a:pt x="1" y="19"/>
                      <a:pt x="1" y="20"/>
                      <a:pt x="1" y="21"/>
                    </a:cubicBezTo>
                    <a:cubicBezTo>
                      <a:pt x="0" y="24"/>
                      <a:pt x="1" y="27"/>
                      <a:pt x="1" y="30"/>
                    </a:cubicBezTo>
                    <a:cubicBezTo>
                      <a:pt x="4" y="30"/>
                      <a:pt x="8" y="28"/>
                      <a:pt x="10" y="26"/>
                    </a:cubicBezTo>
                    <a:cubicBezTo>
                      <a:pt x="14" y="22"/>
                      <a:pt x="16" y="17"/>
                      <a:pt x="17" y="11"/>
                    </a:cubicBezTo>
                    <a:cubicBezTo>
                      <a:pt x="19" y="8"/>
                      <a:pt x="19" y="4"/>
                      <a:pt x="19" y="0"/>
                    </a:cubicBezTo>
                    <a:cubicBezTo>
                      <a:pt x="18" y="1"/>
                      <a:pt x="17" y="2"/>
                      <a:pt x="18" y="4"/>
                    </a:cubicBezTo>
                    <a:cubicBezTo>
                      <a:pt x="17" y="6"/>
                      <a:pt x="16" y="10"/>
                      <a:pt x="1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Freeform 143"/>
              <p:cNvSpPr>
                <a:spLocks/>
              </p:cNvSpPr>
              <p:nvPr userDrawn="1"/>
            </p:nvSpPr>
            <p:spPr bwMode="auto">
              <a:xfrm>
                <a:off x="2825750" y="-1454151"/>
                <a:ext cx="66675" cy="96838"/>
              </a:xfrm>
              <a:custGeom>
                <a:avLst/>
                <a:gdLst>
                  <a:gd name="T0" fmla="*/ 18 w 18"/>
                  <a:gd name="T1" fmla="*/ 26 h 26"/>
                  <a:gd name="T2" fmla="*/ 18 w 18"/>
                  <a:gd name="T3" fmla="*/ 15 h 26"/>
                  <a:gd name="T4" fmla="*/ 12 w 18"/>
                  <a:gd name="T5" fmla="*/ 11 h 26"/>
                  <a:gd name="T6" fmla="*/ 4 w 18"/>
                  <a:gd name="T7" fmla="*/ 6 h 26"/>
                  <a:gd name="T8" fmla="*/ 0 w 18"/>
                  <a:gd name="T9" fmla="*/ 0 h 26"/>
                  <a:gd name="T10" fmla="*/ 5 w 18"/>
                  <a:gd name="T11" fmla="*/ 18 h 26"/>
                  <a:gd name="T12" fmla="*/ 18 w 18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6">
                    <a:moveTo>
                      <a:pt x="18" y="26"/>
                    </a:moveTo>
                    <a:cubicBezTo>
                      <a:pt x="18" y="22"/>
                      <a:pt x="18" y="19"/>
                      <a:pt x="18" y="15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9" y="9"/>
                      <a:pt x="6" y="9"/>
                      <a:pt x="4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7"/>
                      <a:pt x="2" y="13"/>
                      <a:pt x="5" y="18"/>
                    </a:cubicBezTo>
                    <a:cubicBezTo>
                      <a:pt x="8" y="22"/>
                      <a:pt x="13" y="26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Freeform 144"/>
              <p:cNvSpPr>
                <a:spLocks/>
              </p:cNvSpPr>
              <p:nvPr userDrawn="1"/>
            </p:nvSpPr>
            <p:spPr bwMode="auto">
              <a:xfrm>
                <a:off x="2825750" y="-1395413"/>
                <a:ext cx="66675" cy="95250"/>
              </a:xfrm>
              <a:custGeom>
                <a:avLst/>
                <a:gdLst>
                  <a:gd name="T0" fmla="*/ 18 w 18"/>
                  <a:gd name="T1" fmla="*/ 25 h 25"/>
                  <a:gd name="T2" fmla="*/ 18 w 18"/>
                  <a:gd name="T3" fmla="*/ 17 h 25"/>
                  <a:gd name="T4" fmla="*/ 14 w 18"/>
                  <a:gd name="T5" fmla="*/ 11 h 25"/>
                  <a:gd name="T6" fmla="*/ 4 w 18"/>
                  <a:gd name="T7" fmla="*/ 6 h 25"/>
                  <a:gd name="T8" fmla="*/ 0 w 18"/>
                  <a:gd name="T9" fmla="*/ 0 h 25"/>
                  <a:gd name="T10" fmla="*/ 7 w 18"/>
                  <a:gd name="T11" fmla="*/ 20 h 25"/>
                  <a:gd name="T12" fmla="*/ 18 w 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5">
                    <a:moveTo>
                      <a:pt x="18" y="25"/>
                    </a:moveTo>
                    <a:cubicBezTo>
                      <a:pt x="18" y="23"/>
                      <a:pt x="18" y="20"/>
                      <a:pt x="18" y="17"/>
                    </a:cubicBezTo>
                    <a:cubicBezTo>
                      <a:pt x="18" y="14"/>
                      <a:pt x="16" y="13"/>
                      <a:pt x="14" y="11"/>
                    </a:cubicBezTo>
                    <a:cubicBezTo>
                      <a:pt x="11" y="9"/>
                      <a:pt x="7" y="9"/>
                      <a:pt x="4" y="6"/>
                    </a:cubicBezTo>
                    <a:cubicBezTo>
                      <a:pt x="2" y="5"/>
                      <a:pt x="1" y="2"/>
                      <a:pt x="0" y="0"/>
                    </a:cubicBezTo>
                    <a:cubicBezTo>
                      <a:pt x="0" y="7"/>
                      <a:pt x="2" y="15"/>
                      <a:pt x="7" y="20"/>
                    </a:cubicBezTo>
                    <a:cubicBezTo>
                      <a:pt x="10" y="23"/>
                      <a:pt x="14" y="25"/>
                      <a:pt x="1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Freeform 145"/>
              <p:cNvSpPr>
                <a:spLocks/>
              </p:cNvSpPr>
              <p:nvPr userDrawn="1"/>
            </p:nvSpPr>
            <p:spPr bwMode="auto">
              <a:xfrm>
                <a:off x="2900363" y="-1395413"/>
                <a:ext cx="71437" cy="95250"/>
              </a:xfrm>
              <a:custGeom>
                <a:avLst/>
                <a:gdLst>
                  <a:gd name="T0" fmla="*/ 12 w 19"/>
                  <a:gd name="T1" fmla="*/ 8 h 25"/>
                  <a:gd name="T2" fmla="*/ 1 w 19"/>
                  <a:gd name="T3" fmla="*/ 15 h 25"/>
                  <a:gd name="T4" fmla="*/ 1 w 19"/>
                  <a:gd name="T5" fmla="*/ 25 h 25"/>
                  <a:gd name="T6" fmla="*/ 14 w 19"/>
                  <a:gd name="T7" fmla="*/ 18 h 25"/>
                  <a:gd name="T8" fmla="*/ 18 w 19"/>
                  <a:gd name="T9" fmla="*/ 0 h 25"/>
                  <a:gd name="T10" fmla="*/ 12 w 19"/>
                  <a:gd name="T11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5">
                    <a:moveTo>
                      <a:pt x="12" y="8"/>
                    </a:moveTo>
                    <a:cubicBezTo>
                      <a:pt x="8" y="9"/>
                      <a:pt x="3" y="11"/>
                      <a:pt x="1" y="15"/>
                    </a:cubicBezTo>
                    <a:cubicBezTo>
                      <a:pt x="0" y="18"/>
                      <a:pt x="1" y="22"/>
                      <a:pt x="1" y="25"/>
                    </a:cubicBezTo>
                    <a:cubicBezTo>
                      <a:pt x="6" y="25"/>
                      <a:pt x="11" y="22"/>
                      <a:pt x="14" y="18"/>
                    </a:cubicBezTo>
                    <a:cubicBezTo>
                      <a:pt x="17" y="13"/>
                      <a:pt x="19" y="7"/>
                      <a:pt x="18" y="0"/>
                    </a:cubicBezTo>
                    <a:cubicBezTo>
                      <a:pt x="17" y="3"/>
                      <a:pt x="15" y="7"/>
                      <a:pt x="1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Freeform 146"/>
              <p:cNvSpPr>
                <a:spLocks/>
              </p:cNvSpPr>
              <p:nvPr userDrawn="1"/>
            </p:nvSpPr>
            <p:spPr bwMode="auto">
              <a:xfrm>
                <a:off x="2825750" y="-1335088"/>
                <a:ext cx="71437" cy="93663"/>
              </a:xfrm>
              <a:custGeom>
                <a:avLst/>
                <a:gdLst>
                  <a:gd name="T0" fmla="*/ 18 w 19"/>
                  <a:gd name="T1" fmla="*/ 17 h 25"/>
                  <a:gd name="T2" fmla="*/ 14 w 19"/>
                  <a:gd name="T3" fmla="*/ 11 h 25"/>
                  <a:gd name="T4" fmla="*/ 6 w 19"/>
                  <a:gd name="T5" fmla="*/ 7 h 25"/>
                  <a:gd name="T6" fmla="*/ 0 w 19"/>
                  <a:gd name="T7" fmla="*/ 0 h 25"/>
                  <a:gd name="T8" fmla="*/ 7 w 19"/>
                  <a:gd name="T9" fmla="*/ 20 h 25"/>
                  <a:gd name="T10" fmla="*/ 18 w 19"/>
                  <a:gd name="T11" fmla="*/ 25 h 25"/>
                  <a:gd name="T12" fmla="*/ 18 w 19"/>
                  <a:gd name="T1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5">
                    <a:moveTo>
                      <a:pt x="18" y="17"/>
                    </a:moveTo>
                    <a:cubicBezTo>
                      <a:pt x="18" y="14"/>
                      <a:pt x="16" y="12"/>
                      <a:pt x="14" y="11"/>
                    </a:cubicBezTo>
                    <a:cubicBezTo>
                      <a:pt x="12" y="9"/>
                      <a:pt x="9" y="8"/>
                      <a:pt x="6" y="7"/>
                    </a:cubicBezTo>
                    <a:cubicBezTo>
                      <a:pt x="3" y="6"/>
                      <a:pt x="2" y="2"/>
                      <a:pt x="0" y="0"/>
                    </a:cubicBezTo>
                    <a:cubicBezTo>
                      <a:pt x="0" y="7"/>
                      <a:pt x="2" y="14"/>
                      <a:pt x="7" y="20"/>
                    </a:cubicBezTo>
                    <a:cubicBezTo>
                      <a:pt x="10" y="23"/>
                      <a:pt x="14" y="24"/>
                      <a:pt x="18" y="25"/>
                    </a:cubicBezTo>
                    <a:cubicBezTo>
                      <a:pt x="19" y="22"/>
                      <a:pt x="18" y="19"/>
                      <a:pt x="18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Freeform 147"/>
              <p:cNvSpPr>
                <a:spLocks/>
              </p:cNvSpPr>
              <p:nvPr userDrawn="1"/>
            </p:nvSpPr>
            <p:spPr bwMode="auto">
              <a:xfrm>
                <a:off x="2900363" y="-1335088"/>
                <a:ext cx="71437" cy="93663"/>
              </a:xfrm>
              <a:custGeom>
                <a:avLst/>
                <a:gdLst>
                  <a:gd name="T0" fmla="*/ 12 w 19"/>
                  <a:gd name="T1" fmla="*/ 7 h 25"/>
                  <a:gd name="T2" fmla="*/ 4 w 19"/>
                  <a:gd name="T3" fmla="*/ 11 h 25"/>
                  <a:gd name="T4" fmla="*/ 1 w 19"/>
                  <a:gd name="T5" fmla="*/ 16 h 25"/>
                  <a:gd name="T6" fmla="*/ 1 w 19"/>
                  <a:gd name="T7" fmla="*/ 25 h 25"/>
                  <a:gd name="T8" fmla="*/ 9 w 19"/>
                  <a:gd name="T9" fmla="*/ 22 h 25"/>
                  <a:gd name="T10" fmla="*/ 17 w 19"/>
                  <a:gd name="T11" fmla="*/ 9 h 25"/>
                  <a:gd name="T12" fmla="*/ 18 w 19"/>
                  <a:gd name="T13" fmla="*/ 0 h 25"/>
                  <a:gd name="T14" fmla="*/ 12 w 19"/>
                  <a:gd name="T15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5">
                    <a:moveTo>
                      <a:pt x="12" y="7"/>
                    </a:moveTo>
                    <a:cubicBezTo>
                      <a:pt x="9" y="9"/>
                      <a:pt x="6" y="9"/>
                      <a:pt x="4" y="11"/>
                    </a:cubicBezTo>
                    <a:cubicBezTo>
                      <a:pt x="2" y="13"/>
                      <a:pt x="0" y="14"/>
                      <a:pt x="1" y="16"/>
                    </a:cubicBezTo>
                    <a:cubicBezTo>
                      <a:pt x="0" y="19"/>
                      <a:pt x="1" y="22"/>
                      <a:pt x="1" y="25"/>
                    </a:cubicBezTo>
                    <a:cubicBezTo>
                      <a:pt x="3" y="24"/>
                      <a:pt x="6" y="24"/>
                      <a:pt x="9" y="22"/>
                    </a:cubicBezTo>
                    <a:cubicBezTo>
                      <a:pt x="13" y="19"/>
                      <a:pt x="16" y="14"/>
                      <a:pt x="17" y="9"/>
                    </a:cubicBezTo>
                    <a:cubicBezTo>
                      <a:pt x="18" y="6"/>
                      <a:pt x="19" y="3"/>
                      <a:pt x="18" y="0"/>
                    </a:cubicBezTo>
                    <a:cubicBezTo>
                      <a:pt x="17" y="3"/>
                      <a:pt x="15" y="6"/>
                      <a:pt x="1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Freeform 148"/>
              <p:cNvSpPr>
                <a:spLocks/>
              </p:cNvSpPr>
              <p:nvPr userDrawn="1"/>
            </p:nvSpPr>
            <p:spPr bwMode="auto">
              <a:xfrm>
                <a:off x="2825750" y="-1274763"/>
                <a:ext cx="66675" cy="90488"/>
              </a:xfrm>
              <a:custGeom>
                <a:avLst/>
                <a:gdLst>
                  <a:gd name="T0" fmla="*/ 14 w 18"/>
                  <a:gd name="T1" fmla="*/ 10 h 24"/>
                  <a:gd name="T2" fmla="*/ 5 w 18"/>
                  <a:gd name="T3" fmla="*/ 6 h 24"/>
                  <a:gd name="T4" fmla="*/ 0 w 18"/>
                  <a:gd name="T5" fmla="*/ 0 h 24"/>
                  <a:gd name="T6" fmla="*/ 4 w 18"/>
                  <a:gd name="T7" fmla="*/ 15 h 24"/>
                  <a:gd name="T8" fmla="*/ 18 w 18"/>
                  <a:gd name="T9" fmla="*/ 24 h 24"/>
                  <a:gd name="T10" fmla="*/ 18 w 18"/>
                  <a:gd name="T11" fmla="*/ 14 h 24"/>
                  <a:gd name="T12" fmla="*/ 14 w 18"/>
                  <a:gd name="T1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4">
                    <a:moveTo>
                      <a:pt x="14" y="10"/>
                    </a:moveTo>
                    <a:cubicBezTo>
                      <a:pt x="11" y="8"/>
                      <a:pt x="8" y="8"/>
                      <a:pt x="5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5"/>
                      <a:pt x="1" y="10"/>
                      <a:pt x="4" y="15"/>
                    </a:cubicBezTo>
                    <a:cubicBezTo>
                      <a:pt x="6" y="20"/>
                      <a:pt x="12" y="24"/>
                      <a:pt x="18" y="24"/>
                    </a:cubicBezTo>
                    <a:cubicBezTo>
                      <a:pt x="18" y="21"/>
                      <a:pt x="18" y="17"/>
                      <a:pt x="18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Freeform 149"/>
              <p:cNvSpPr>
                <a:spLocks/>
              </p:cNvSpPr>
              <p:nvPr userDrawn="1"/>
            </p:nvSpPr>
            <p:spPr bwMode="auto">
              <a:xfrm>
                <a:off x="2900363" y="-1274763"/>
                <a:ext cx="71437" cy="90488"/>
              </a:xfrm>
              <a:custGeom>
                <a:avLst/>
                <a:gdLst>
                  <a:gd name="T0" fmla="*/ 18 w 19"/>
                  <a:gd name="T1" fmla="*/ 0 h 24"/>
                  <a:gd name="T2" fmla="*/ 11 w 19"/>
                  <a:gd name="T3" fmla="*/ 7 h 24"/>
                  <a:gd name="T4" fmla="*/ 1 w 19"/>
                  <a:gd name="T5" fmla="*/ 14 h 24"/>
                  <a:gd name="T6" fmla="*/ 1 w 19"/>
                  <a:gd name="T7" fmla="*/ 24 h 24"/>
                  <a:gd name="T8" fmla="*/ 9 w 19"/>
                  <a:gd name="T9" fmla="*/ 22 h 24"/>
                  <a:gd name="T10" fmla="*/ 18 w 19"/>
                  <a:gd name="T11" fmla="*/ 7 h 24"/>
                  <a:gd name="T12" fmla="*/ 18 w 19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8" y="0"/>
                    </a:moveTo>
                    <a:cubicBezTo>
                      <a:pt x="16" y="3"/>
                      <a:pt x="15" y="6"/>
                      <a:pt x="11" y="7"/>
                    </a:cubicBezTo>
                    <a:cubicBezTo>
                      <a:pt x="7" y="8"/>
                      <a:pt x="3" y="10"/>
                      <a:pt x="1" y="14"/>
                    </a:cubicBezTo>
                    <a:cubicBezTo>
                      <a:pt x="0" y="17"/>
                      <a:pt x="1" y="21"/>
                      <a:pt x="1" y="24"/>
                    </a:cubicBezTo>
                    <a:cubicBezTo>
                      <a:pt x="4" y="24"/>
                      <a:pt x="6" y="23"/>
                      <a:pt x="9" y="22"/>
                    </a:cubicBezTo>
                    <a:cubicBezTo>
                      <a:pt x="14" y="18"/>
                      <a:pt x="16" y="13"/>
                      <a:pt x="18" y="7"/>
                    </a:cubicBezTo>
                    <a:cubicBezTo>
                      <a:pt x="18" y="5"/>
                      <a:pt x="19" y="2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Freeform 150"/>
              <p:cNvSpPr>
                <a:spLocks/>
              </p:cNvSpPr>
              <p:nvPr userDrawn="1"/>
            </p:nvSpPr>
            <p:spPr bwMode="auto">
              <a:xfrm>
                <a:off x="2825750" y="-1211263"/>
                <a:ext cx="66675" cy="82550"/>
              </a:xfrm>
              <a:custGeom>
                <a:avLst/>
                <a:gdLst>
                  <a:gd name="T0" fmla="*/ 18 w 18"/>
                  <a:gd name="T1" fmla="*/ 22 h 22"/>
                  <a:gd name="T2" fmla="*/ 18 w 18"/>
                  <a:gd name="T3" fmla="*/ 12 h 22"/>
                  <a:gd name="T4" fmla="*/ 7 w 18"/>
                  <a:gd name="T5" fmla="*/ 5 h 22"/>
                  <a:gd name="T6" fmla="*/ 0 w 18"/>
                  <a:gd name="T7" fmla="*/ 0 h 22"/>
                  <a:gd name="T8" fmla="*/ 6 w 18"/>
                  <a:gd name="T9" fmla="*/ 17 h 22"/>
                  <a:gd name="T10" fmla="*/ 18 w 1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2">
                    <a:moveTo>
                      <a:pt x="18" y="22"/>
                    </a:moveTo>
                    <a:cubicBezTo>
                      <a:pt x="18" y="19"/>
                      <a:pt x="18" y="15"/>
                      <a:pt x="18" y="12"/>
                    </a:cubicBezTo>
                    <a:cubicBezTo>
                      <a:pt x="15" y="8"/>
                      <a:pt x="11" y="7"/>
                      <a:pt x="7" y="5"/>
                    </a:cubicBezTo>
                    <a:cubicBezTo>
                      <a:pt x="4" y="4"/>
                      <a:pt x="2" y="2"/>
                      <a:pt x="0" y="0"/>
                    </a:cubicBezTo>
                    <a:cubicBezTo>
                      <a:pt x="0" y="6"/>
                      <a:pt x="2" y="12"/>
                      <a:pt x="6" y="17"/>
                    </a:cubicBezTo>
                    <a:cubicBezTo>
                      <a:pt x="9" y="20"/>
                      <a:pt x="13" y="22"/>
                      <a:pt x="1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Freeform 151"/>
              <p:cNvSpPr>
                <a:spLocks/>
              </p:cNvSpPr>
              <p:nvPr userDrawn="1"/>
            </p:nvSpPr>
            <p:spPr bwMode="auto">
              <a:xfrm>
                <a:off x="2900363" y="-1211263"/>
                <a:ext cx="71437" cy="87313"/>
              </a:xfrm>
              <a:custGeom>
                <a:avLst/>
                <a:gdLst>
                  <a:gd name="T0" fmla="*/ 13 w 19"/>
                  <a:gd name="T1" fmla="*/ 5 h 23"/>
                  <a:gd name="T2" fmla="*/ 10 w 19"/>
                  <a:gd name="T3" fmla="*/ 8 h 23"/>
                  <a:gd name="T4" fmla="*/ 9 w 19"/>
                  <a:gd name="T5" fmla="*/ 7 h 23"/>
                  <a:gd name="T6" fmla="*/ 1 w 19"/>
                  <a:gd name="T7" fmla="*/ 11 h 23"/>
                  <a:gd name="T8" fmla="*/ 1 w 19"/>
                  <a:gd name="T9" fmla="*/ 14 h 23"/>
                  <a:gd name="T10" fmla="*/ 1 w 19"/>
                  <a:gd name="T11" fmla="*/ 22 h 23"/>
                  <a:gd name="T12" fmla="*/ 11 w 19"/>
                  <a:gd name="T13" fmla="*/ 19 h 23"/>
                  <a:gd name="T14" fmla="*/ 18 w 19"/>
                  <a:gd name="T15" fmla="*/ 6 h 23"/>
                  <a:gd name="T16" fmla="*/ 18 w 19"/>
                  <a:gd name="T17" fmla="*/ 0 h 23"/>
                  <a:gd name="T18" fmla="*/ 13 w 19"/>
                  <a:gd name="T1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3">
                    <a:moveTo>
                      <a:pt x="13" y="5"/>
                    </a:moveTo>
                    <a:cubicBezTo>
                      <a:pt x="12" y="5"/>
                      <a:pt x="10" y="6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8"/>
                      <a:pt x="3" y="9"/>
                      <a:pt x="1" y="11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0" y="17"/>
                      <a:pt x="1" y="19"/>
                      <a:pt x="1" y="22"/>
                    </a:cubicBezTo>
                    <a:cubicBezTo>
                      <a:pt x="4" y="23"/>
                      <a:pt x="8" y="21"/>
                      <a:pt x="11" y="19"/>
                    </a:cubicBezTo>
                    <a:cubicBezTo>
                      <a:pt x="15" y="16"/>
                      <a:pt x="17" y="11"/>
                      <a:pt x="18" y="6"/>
                    </a:cubicBezTo>
                    <a:cubicBezTo>
                      <a:pt x="18" y="4"/>
                      <a:pt x="19" y="2"/>
                      <a:pt x="18" y="0"/>
                    </a:cubicBezTo>
                    <a:cubicBezTo>
                      <a:pt x="17" y="2"/>
                      <a:pt x="15" y="4"/>
                      <a:pt x="1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Freeform 152"/>
              <p:cNvSpPr>
                <a:spLocks/>
              </p:cNvSpPr>
              <p:nvPr userDrawn="1"/>
            </p:nvSpPr>
            <p:spPr bwMode="auto">
              <a:xfrm>
                <a:off x="2514600" y="-1368426"/>
                <a:ext cx="288925" cy="420688"/>
              </a:xfrm>
              <a:custGeom>
                <a:avLst/>
                <a:gdLst>
                  <a:gd name="T0" fmla="*/ 0 w 77"/>
                  <a:gd name="T1" fmla="*/ 95 h 112"/>
                  <a:gd name="T2" fmla="*/ 6 w 77"/>
                  <a:gd name="T3" fmla="*/ 112 h 112"/>
                  <a:gd name="T4" fmla="*/ 24 w 77"/>
                  <a:gd name="T5" fmla="*/ 101 h 112"/>
                  <a:gd name="T6" fmla="*/ 21 w 77"/>
                  <a:gd name="T7" fmla="*/ 92 h 112"/>
                  <a:gd name="T8" fmla="*/ 20 w 77"/>
                  <a:gd name="T9" fmla="*/ 70 h 112"/>
                  <a:gd name="T10" fmla="*/ 24 w 77"/>
                  <a:gd name="T11" fmla="*/ 53 h 112"/>
                  <a:gd name="T12" fmla="*/ 26 w 77"/>
                  <a:gd name="T13" fmla="*/ 50 h 112"/>
                  <a:gd name="T14" fmla="*/ 76 w 77"/>
                  <a:gd name="T15" fmla="*/ 19 h 112"/>
                  <a:gd name="T16" fmla="*/ 77 w 77"/>
                  <a:gd name="T17" fmla="*/ 11 h 112"/>
                  <a:gd name="T18" fmla="*/ 74 w 77"/>
                  <a:gd name="T19" fmla="*/ 11 h 112"/>
                  <a:gd name="T20" fmla="*/ 73 w 77"/>
                  <a:gd name="T21" fmla="*/ 2 h 112"/>
                  <a:gd name="T22" fmla="*/ 60 w 77"/>
                  <a:gd name="T23" fmla="*/ 1 h 112"/>
                  <a:gd name="T24" fmla="*/ 58 w 77"/>
                  <a:gd name="T25" fmla="*/ 0 h 112"/>
                  <a:gd name="T26" fmla="*/ 35 w 77"/>
                  <a:gd name="T27" fmla="*/ 9 h 112"/>
                  <a:gd name="T28" fmla="*/ 36 w 77"/>
                  <a:gd name="T29" fmla="*/ 25 h 112"/>
                  <a:gd name="T30" fmla="*/ 25 w 77"/>
                  <a:gd name="T31" fmla="*/ 36 h 112"/>
                  <a:gd name="T32" fmla="*/ 9 w 77"/>
                  <a:gd name="T33" fmla="*/ 35 h 112"/>
                  <a:gd name="T34" fmla="*/ 0 w 77"/>
                  <a:gd name="T35" fmla="*/ 59 h 112"/>
                  <a:gd name="T36" fmla="*/ 11 w 77"/>
                  <a:gd name="T37" fmla="*/ 70 h 112"/>
                  <a:gd name="T38" fmla="*/ 11 w 77"/>
                  <a:gd name="T39" fmla="*/ 84 h 112"/>
                  <a:gd name="T40" fmla="*/ 0 w 77"/>
                  <a:gd name="T41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" h="112">
                    <a:moveTo>
                      <a:pt x="0" y="95"/>
                    </a:moveTo>
                    <a:cubicBezTo>
                      <a:pt x="1" y="101"/>
                      <a:pt x="3" y="107"/>
                      <a:pt x="6" y="112"/>
                    </a:cubicBezTo>
                    <a:cubicBezTo>
                      <a:pt x="12" y="108"/>
                      <a:pt x="18" y="105"/>
                      <a:pt x="24" y="101"/>
                    </a:cubicBezTo>
                    <a:cubicBezTo>
                      <a:pt x="24" y="98"/>
                      <a:pt x="22" y="96"/>
                      <a:pt x="21" y="92"/>
                    </a:cubicBezTo>
                    <a:cubicBezTo>
                      <a:pt x="19" y="85"/>
                      <a:pt x="20" y="77"/>
                      <a:pt x="20" y="70"/>
                    </a:cubicBezTo>
                    <a:cubicBezTo>
                      <a:pt x="20" y="64"/>
                      <a:pt x="22" y="59"/>
                      <a:pt x="24" y="53"/>
                    </a:cubicBezTo>
                    <a:cubicBezTo>
                      <a:pt x="25" y="52"/>
                      <a:pt x="25" y="51"/>
                      <a:pt x="26" y="50"/>
                    </a:cubicBezTo>
                    <a:cubicBezTo>
                      <a:pt x="35" y="32"/>
                      <a:pt x="55" y="19"/>
                      <a:pt x="76" y="19"/>
                    </a:cubicBezTo>
                    <a:cubicBezTo>
                      <a:pt x="76" y="17"/>
                      <a:pt x="76" y="14"/>
                      <a:pt x="77" y="11"/>
                    </a:cubicBezTo>
                    <a:cubicBezTo>
                      <a:pt x="76" y="11"/>
                      <a:pt x="75" y="11"/>
                      <a:pt x="74" y="11"/>
                    </a:cubicBezTo>
                    <a:cubicBezTo>
                      <a:pt x="74" y="8"/>
                      <a:pt x="74" y="5"/>
                      <a:pt x="73" y="2"/>
                    </a:cubicBezTo>
                    <a:cubicBezTo>
                      <a:pt x="69" y="2"/>
                      <a:pt x="64" y="3"/>
                      <a:pt x="60" y="1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0" y="1"/>
                      <a:pt x="42" y="5"/>
                      <a:pt x="35" y="9"/>
                    </a:cubicBezTo>
                    <a:cubicBezTo>
                      <a:pt x="35" y="14"/>
                      <a:pt x="35" y="20"/>
                      <a:pt x="36" y="25"/>
                    </a:cubicBezTo>
                    <a:cubicBezTo>
                      <a:pt x="32" y="28"/>
                      <a:pt x="28" y="32"/>
                      <a:pt x="25" y="36"/>
                    </a:cubicBezTo>
                    <a:cubicBezTo>
                      <a:pt x="20" y="35"/>
                      <a:pt x="15" y="35"/>
                      <a:pt x="9" y="35"/>
                    </a:cubicBezTo>
                    <a:cubicBezTo>
                      <a:pt x="5" y="42"/>
                      <a:pt x="2" y="50"/>
                      <a:pt x="0" y="59"/>
                    </a:cubicBezTo>
                    <a:cubicBezTo>
                      <a:pt x="3" y="63"/>
                      <a:pt x="7" y="66"/>
                      <a:pt x="11" y="70"/>
                    </a:cubicBezTo>
                    <a:cubicBezTo>
                      <a:pt x="10" y="74"/>
                      <a:pt x="11" y="79"/>
                      <a:pt x="11" y="84"/>
                    </a:cubicBezTo>
                    <a:cubicBezTo>
                      <a:pt x="7" y="88"/>
                      <a:pt x="3" y="91"/>
                      <a:pt x="0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Freeform 153"/>
              <p:cNvSpPr>
                <a:spLocks/>
              </p:cNvSpPr>
              <p:nvPr userDrawn="1"/>
            </p:nvSpPr>
            <p:spPr bwMode="auto">
              <a:xfrm>
                <a:off x="2836863" y="-1236663"/>
                <a:ext cx="255587" cy="446088"/>
              </a:xfrm>
              <a:custGeom>
                <a:avLst/>
                <a:gdLst>
                  <a:gd name="T0" fmla="*/ 57 w 68"/>
                  <a:gd name="T1" fmla="*/ 49 h 119"/>
                  <a:gd name="T2" fmla="*/ 57 w 68"/>
                  <a:gd name="T3" fmla="*/ 35 h 119"/>
                  <a:gd name="T4" fmla="*/ 66 w 68"/>
                  <a:gd name="T5" fmla="*/ 26 h 119"/>
                  <a:gd name="T6" fmla="*/ 68 w 68"/>
                  <a:gd name="T7" fmla="*/ 23 h 119"/>
                  <a:gd name="T8" fmla="*/ 66 w 68"/>
                  <a:gd name="T9" fmla="*/ 15 h 119"/>
                  <a:gd name="T10" fmla="*/ 58 w 68"/>
                  <a:gd name="T11" fmla="*/ 0 h 119"/>
                  <a:gd name="T12" fmla="*/ 44 w 68"/>
                  <a:gd name="T13" fmla="*/ 1 h 119"/>
                  <a:gd name="T14" fmla="*/ 41 w 68"/>
                  <a:gd name="T15" fmla="*/ 13 h 119"/>
                  <a:gd name="T16" fmla="*/ 43 w 68"/>
                  <a:gd name="T17" fmla="*/ 17 h 119"/>
                  <a:gd name="T18" fmla="*/ 48 w 68"/>
                  <a:gd name="T19" fmla="*/ 51 h 119"/>
                  <a:gd name="T20" fmla="*/ 10 w 68"/>
                  <a:gd name="T21" fmla="*/ 96 h 119"/>
                  <a:gd name="T22" fmla="*/ 7 w 68"/>
                  <a:gd name="T23" fmla="*/ 98 h 119"/>
                  <a:gd name="T24" fmla="*/ 0 w 68"/>
                  <a:gd name="T25" fmla="*/ 109 h 119"/>
                  <a:gd name="T26" fmla="*/ 9 w 68"/>
                  <a:gd name="T27" fmla="*/ 119 h 119"/>
                  <a:gd name="T28" fmla="*/ 31 w 68"/>
                  <a:gd name="T29" fmla="*/ 111 h 119"/>
                  <a:gd name="T30" fmla="*/ 33 w 68"/>
                  <a:gd name="T31" fmla="*/ 109 h 119"/>
                  <a:gd name="T32" fmla="*/ 33 w 68"/>
                  <a:gd name="T33" fmla="*/ 102 h 119"/>
                  <a:gd name="T34" fmla="*/ 32 w 68"/>
                  <a:gd name="T35" fmla="*/ 95 h 119"/>
                  <a:gd name="T36" fmla="*/ 36 w 68"/>
                  <a:gd name="T37" fmla="*/ 95 h 119"/>
                  <a:gd name="T38" fmla="*/ 39 w 68"/>
                  <a:gd name="T39" fmla="*/ 88 h 119"/>
                  <a:gd name="T40" fmla="*/ 43 w 68"/>
                  <a:gd name="T41" fmla="*/ 83 h 119"/>
                  <a:gd name="T42" fmla="*/ 59 w 68"/>
                  <a:gd name="T43" fmla="*/ 84 h 119"/>
                  <a:gd name="T44" fmla="*/ 66 w 68"/>
                  <a:gd name="T45" fmla="*/ 67 h 119"/>
                  <a:gd name="T46" fmla="*/ 68 w 68"/>
                  <a:gd name="T47" fmla="*/ 60 h 119"/>
                  <a:gd name="T48" fmla="*/ 57 w 68"/>
                  <a:gd name="T49" fmla="*/ 4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19">
                    <a:moveTo>
                      <a:pt x="57" y="49"/>
                    </a:moveTo>
                    <a:cubicBezTo>
                      <a:pt x="57" y="45"/>
                      <a:pt x="57" y="39"/>
                      <a:pt x="57" y="35"/>
                    </a:cubicBezTo>
                    <a:cubicBezTo>
                      <a:pt x="59" y="31"/>
                      <a:pt x="63" y="29"/>
                      <a:pt x="66" y="26"/>
                    </a:cubicBezTo>
                    <a:cubicBezTo>
                      <a:pt x="66" y="25"/>
                      <a:pt x="68" y="25"/>
                      <a:pt x="68" y="23"/>
                    </a:cubicBezTo>
                    <a:cubicBezTo>
                      <a:pt x="68" y="20"/>
                      <a:pt x="67" y="18"/>
                      <a:pt x="66" y="15"/>
                    </a:cubicBezTo>
                    <a:cubicBezTo>
                      <a:pt x="64" y="10"/>
                      <a:pt x="61" y="5"/>
                      <a:pt x="58" y="0"/>
                    </a:cubicBezTo>
                    <a:cubicBezTo>
                      <a:pt x="53" y="0"/>
                      <a:pt x="49" y="1"/>
                      <a:pt x="44" y="1"/>
                    </a:cubicBezTo>
                    <a:cubicBezTo>
                      <a:pt x="43" y="5"/>
                      <a:pt x="43" y="9"/>
                      <a:pt x="41" y="13"/>
                    </a:cubicBezTo>
                    <a:cubicBezTo>
                      <a:pt x="41" y="15"/>
                      <a:pt x="43" y="16"/>
                      <a:pt x="43" y="17"/>
                    </a:cubicBezTo>
                    <a:cubicBezTo>
                      <a:pt x="48" y="28"/>
                      <a:pt x="50" y="40"/>
                      <a:pt x="48" y="51"/>
                    </a:cubicBezTo>
                    <a:cubicBezTo>
                      <a:pt x="45" y="72"/>
                      <a:pt x="30" y="89"/>
                      <a:pt x="10" y="96"/>
                    </a:cubicBezTo>
                    <a:cubicBezTo>
                      <a:pt x="9" y="97"/>
                      <a:pt x="7" y="97"/>
                      <a:pt x="7" y="98"/>
                    </a:cubicBezTo>
                    <a:cubicBezTo>
                      <a:pt x="4" y="102"/>
                      <a:pt x="2" y="105"/>
                      <a:pt x="0" y="109"/>
                    </a:cubicBezTo>
                    <a:cubicBezTo>
                      <a:pt x="3" y="112"/>
                      <a:pt x="6" y="116"/>
                      <a:pt x="9" y="119"/>
                    </a:cubicBezTo>
                    <a:cubicBezTo>
                      <a:pt x="17" y="117"/>
                      <a:pt x="24" y="114"/>
                      <a:pt x="31" y="111"/>
                    </a:cubicBezTo>
                    <a:cubicBezTo>
                      <a:pt x="31" y="110"/>
                      <a:pt x="32" y="110"/>
                      <a:pt x="33" y="109"/>
                    </a:cubicBezTo>
                    <a:cubicBezTo>
                      <a:pt x="33" y="107"/>
                      <a:pt x="33" y="105"/>
                      <a:pt x="33" y="102"/>
                    </a:cubicBezTo>
                    <a:cubicBezTo>
                      <a:pt x="33" y="100"/>
                      <a:pt x="33" y="98"/>
                      <a:pt x="32" y="95"/>
                    </a:cubicBezTo>
                    <a:cubicBezTo>
                      <a:pt x="34" y="95"/>
                      <a:pt x="35" y="96"/>
                      <a:pt x="36" y="95"/>
                    </a:cubicBezTo>
                    <a:cubicBezTo>
                      <a:pt x="37" y="92"/>
                      <a:pt x="38" y="90"/>
                      <a:pt x="39" y="88"/>
                    </a:cubicBezTo>
                    <a:cubicBezTo>
                      <a:pt x="40" y="86"/>
                      <a:pt x="41" y="85"/>
                      <a:pt x="43" y="83"/>
                    </a:cubicBezTo>
                    <a:cubicBezTo>
                      <a:pt x="48" y="84"/>
                      <a:pt x="53" y="84"/>
                      <a:pt x="59" y="84"/>
                    </a:cubicBezTo>
                    <a:cubicBezTo>
                      <a:pt x="62" y="78"/>
                      <a:pt x="64" y="73"/>
                      <a:pt x="66" y="67"/>
                    </a:cubicBezTo>
                    <a:cubicBezTo>
                      <a:pt x="67" y="65"/>
                      <a:pt x="68" y="62"/>
                      <a:pt x="68" y="60"/>
                    </a:cubicBezTo>
                    <a:cubicBezTo>
                      <a:pt x="65" y="56"/>
                      <a:pt x="61" y="53"/>
                      <a:pt x="5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Freeform 154"/>
              <p:cNvSpPr>
                <a:spLocks/>
              </p:cNvSpPr>
              <p:nvPr userDrawn="1"/>
            </p:nvSpPr>
            <p:spPr bwMode="auto">
              <a:xfrm>
                <a:off x="2597150" y="-1285876"/>
                <a:ext cx="201612" cy="292100"/>
              </a:xfrm>
              <a:custGeom>
                <a:avLst/>
                <a:gdLst>
                  <a:gd name="T0" fmla="*/ 5 w 54"/>
                  <a:gd name="T1" fmla="*/ 78 h 78"/>
                  <a:gd name="T2" fmla="*/ 9 w 54"/>
                  <a:gd name="T3" fmla="*/ 76 h 78"/>
                  <a:gd name="T4" fmla="*/ 6 w 54"/>
                  <a:gd name="T5" fmla="*/ 68 h 78"/>
                  <a:gd name="T6" fmla="*/ 5 w 54"/>
                  <a:gd name="T7" fmla="*/ 55 h 78"/>
                  <a:gd name="T8" fmla="*/ 28 w 54"/>
                  <a:gd name="T9" fmla="*/ 12 h 78"/>
                  <a:gd name="T10" fmla="*/ 53 w 54"/>
                  <a:gd name="T11" fmla="*/ 5 h 78"/>
                  <a:gd name="T12" fmla="*/ 53 w 54"/>
                  <a:gd name="T13" fmla="*/ 0 h 78"/>
                  <a:gd name="T14" fmla="*/ 42 w 54"/>
                  <a:gd name="T15" fmla="*/ 1 h 78"/>
                  <a:gd name="T16" fmla="*/ 11 w 54"/>
                  <a:gd name="T17" fmla="*/ 21 h 78"/>
                  <a:gd name="T18" fmla="*/ 0 w 54"/>
                  <a:gd name="T19" fmla="*/ 55 h 78"/>
                  <a:gd name="T20" fmla="*/ 5 w 54"/>
                  <a:gd name="T2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" h="78">
                    <a:moveTo>
                      <a:pt x="5" y="78"/>
                    </a:moveTo>
                    <a:cubicBezTo>
                      <a:pt x="6" y="77"/>
                      <a:pt x="8" y="77"/>
                      <a:pt x="9" y="76"/>
                    </a:cubicBezTo>
                    <a:cubicBezTo>
                      <a:pt x="8" y="73"/>
                      <a:pt x="6" y="68"/>
                      <a:pt x="6" y="68"/>
                    </a:cubicBezTo>
                    <a:cubicBezTo>
                      <a:pt x="5" y="64"/>
                      <a:pt x="5" y="59"/>
                      <a:pt x="5" y="55"/>
                    </a:cubicBezTo>
                    <a:cubicBezTo>
                      <a:pt x="4" y="38"/>
                      <a:pt x="14" y="21"/>
                      <a:pt x="28" y="12"/>
                    </a:cubicBezTo>
                    <a:cubicBezTo>
                      <a:pt x="36" y="7"/>
                      <a:pt x="45" y="5"/>
                      <a:pt x="53" y="5"/>
                    </a:cubicBezTo>
                    <a:cubicBezTo>
                      <a:pt x="53" y="3"/>
                      <a:pt x="54" y="1"/>
                      <a:pt x="53" y="0"/>
                    </a:cubicBezTo>
                    <a:cubicBezTo>
                      <a:pt x="49" y="0"/>
                      <a:pt x="46" y="0"/>
                      <a:pt x="42" y="1"/>
                    </a:cubicBezTo>
                    <a:cubicBezTo>
                      <a:pt x="30" y="4"/>
                      <a:pt x="19" y="11"/>
                      <a:pt x="11" y="21"/>
                    </a:cubicBezTo>
                    <a:cubicBezTo>
                      <a:pt x="4" y="31"/>
                      <a:pt x="0" y="43"/>
                      <a:pt x="0" y="55"/>
                    </a:cubicBezTo>
                    <a:cubicBezTo>
                      <a:pt x="0" y="63"/>
                      <a:pt x="2" y="71"/>
                      <a:pt x="5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Freeform 155"/>
              <p:cNvSpPr>
                <a:spLocks/>
              </p:cNvSpPr>
              <p:nvPr userDrawn="1"/>
            </p:nvSpPr>
            <p:spPr bwMode="auto">
              <a:xfrm>
                <a:off x="2874963" y="-1173163"/>
                <a:ext cx="134937" cy="285750"/>
              </a:xfrm>
              <a:custGeom>
                <a:avLst/>
                <a:gdLst>
                  <a:gd name="T0" fmla="*/ 31 w 36"/>
                  <a:gd name="T1" fmla="*/ 29 h 76"/>
                  <a:gd name="T2" fmla="*/ 8 w 36"/>
                  <a:gd name="T3" fmla="*/ 67 h 76"/>
                  <a:gd name="T4" fmla="*/ 4 w 36"/>
                  <a:gd name="T5" fmla="*/ 71 h 76"/>
                  <a:gd name="T6" fmla="*/ 0 w 36"/>
                  <a:gd name="T7" fmla="*/ 76 h 76"/>
                  <a:gd name="T8" fmla="*/ 33 w 36"/>
                  <a:gd name="T9" fmla="*/ 42 h 76"/>
                  <a:gd name="T10" fmla="*/ 36 w 36"/>
                  <a:gd name="T11" fmla="*/ 18 h 76"/>
                  <a:gd name="T12" fmla="*/ 30 w 36"/>
                  <a:gd name="T13" fmla="*/ 0 h 76"/>
                  <a:gd name="T14" fmla="*/ 28 w 36"/>
                  <a:gd name="T15" fmla="*/ 7 h 76"/>
                  <a:gd name="T16" fmla="*/ 31 w 36"/>
                  <a:gd name="T1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76">
                    <a:moveTo>
                      <a:pt x="31" y="29"/>
                    </a:moveTo>
                    <a:cubicBezTo>
                      <a:pt x="30" y="44"/>
                      <a:pt x="21" y="59"/>
                      <a:pt x="8" y="67"/>
                    </a:cubicBezTo>
                    <a:cubicBezTo>
                      <a:pt x="7" y="68"/>
                      <a:pt x="5" y="69"/>
                      <a:pt x="4" y="71"/>
                    </a:cubicBezTo>
                    <a:cubicBezTo>
                      <a:pt x="3" y="73"/>
                      <a:pt x="1" y="74"/>
                      <a:pt x="0" y="76"/>
                    </a:cubicBezTo>
                    <a:cubicBezTo>
                      <a:pt x="16" y="71"/>
                      <a:pt x="28" y="58"/>
                      <a:pt x="33" y="42"/>
                    </a:cubicBezTo>
                    <a:cubicBezTo>
                      <a:pt x="36" y="34"/>
                      <a:pt x="36" y="26"/>
                      <a:pt x="36" y="18"/>
                    </a:cubicBezTo>
                    <a:cubicBezTo>
                      <a:pt x="34" y="12"/>
                      <a:pt x="33" y="5"/>
                      <a:pt x="30" y="0"/>
                    </a:cubicBezTo>
                    <a:cubicBezTo>
                      <a:pt x="29" y="3"/>
                      <a:pt x="27" y="5"/>
                      <a:pt x="28" y="7"/>
                    </a:cubicBezTo>
                    <a:cubicBezTo>
                      <a:pt x="31" y="14"/>
                      <a:pt x="32" y="21"/>
                      <a:pt x="3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Freeform 156"/>
              <p:cNvSpPr>
                <a:spLocks/>
              </p:cNvSpPr>
              <p:nvPr userDrawn="1"/>
            </p:nvSpPr>
            <p:spPr bwMode="auto">
              <a:xfrm>
                <a:off x="2630488" y="-1139826"/>
                <a:ext cx="195262" cy="74613"/>
              </a:xfrm>
              <a:custGeom>
                <a:avLst/>
                <a:gdLst>
                  <a:gd name="T0" fmla="*/ 41 w 52"/>
                  <a:gd name="T1" fmla="*/ 19 h 20"/>
                  <a:gd name="T2" fmla="*/ 52 w 52"/>
                  <a:gd name="T3" fmla="*/ 14 h 20"/>
                  <a:gd name="T4" fmla="*/ 4 w 52"/>
                  <a:gd name="T5" fmla="*/ 1 h 20"/>
                  <a:gd name="T6" fmla="*/ 1 w 52"/>
                  <a:gd name="T7" fmla="*/ 1 h 20"/>
                  <a:gd name="T8" fmla="*/ 0 w 52"/>
                  <a:gd name="T9" fmla="*/ 5 h 20"/>
                  <a:gd name="T10" fmla="*/ 35 w 52"/>
                  <a:gd name="T11" fmla="*/ 17 h 20"/>
                  <a:gd name="T12" fmla="*/ 41 w 52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0">
                    <a:moveTo>
                      <a:pt x="41" y="19"/>
                    </a:moveTo>
                    <a:cubicBezTo>
                      <a:pt x="44" y="17"/>
                      <a:pt x="48" y="16"/>
                      <a:pt x="52" y="14"/>
                    </a:cubicBezTo>
                    <a:cubicBezTo>
                      <a:pt x="37" y="7"/>
                      <a:pt x="20" y="2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2" y="7"/>
                      <a:pt x="24" y="12"/>
                      <a:pt x="35" y="17"/>
                    </a:cubicBezTo>
                    <a:cubicBezTo>
                      <a:pt x="37" y="18"/>
                      <a:pt x="39" y="20"/>
                      <a:pt x="4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Freeform 157"/>
              <p:cNvSpPr>
                <a:spLocks/>
              </p:cNvSpPr>
              <p:nvPr userDrawn="1"/>
            </p:nvSpPr>
            <p:spPr bwMode="auto">
              <a:xfrm>
                <a:off x="2627313" y="-1112838"/>
                <a:ext cx="127000" cy="74613"/>
              </a:xfrm>
              <a:custGeom>
                <a:avLst/>
                <a:gdLst>
                  <a:gd name="T0" fmla="*/ 24 w 34"/>
                  <a:gd name="T1" fmla="*/ 19 h 20"/>
                  <a:gd name="T2" fmla="*/ 34 w 34"/>
                  <a:gd name="T3" fmla="*/ 15 h 20"/>
                  <a:gd name="T4" fmla="*/ 33 w 34"/>
                  <a:gd name="T5" fmla="*/ 13 h 20"/>
                  <a:gd name="T6" fmla="*/ 0 w 34"/>
                  <a:gd name="T7" fmla="*/ 0 h 20"/>
                  <a:gd name="T8" fmla="*/ 0 w 34"/>
                  <a:gd name="T9" fmla="*/ 5 h 20"/>
                  <a:gd name="T10" fmla="*/ 20 w 34"/>
                  <a:gd name="T11" fmla="*/ 19 h 20"/>
                  <a:gd name="T12" fmla="*/ 24 w 34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0">
                    <a:moveTo>
                      <a:pt x="24" y="19"/>
                    </a:moveTo>
                    <a:cubicBezTo>
                      <a:pt x="28" y="17"/>
                      <a:pt x="31" y="16"/>
                      <a:pt x="34" y="15"/>
                    </a:cubicBezTo>
                    <a:cubicBezTo>
                      <a:pt x="34" y="14"/>
                      <a:pt x="33" y="14"/>
                      <a:pt x="33" y="13"/>
                    </a:cubicBezTo>
                    <a:cubicBezTo>
                      <a:pt x="23" y="8"/>
                      <a:pt x="12" y="2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7" y="9"/>
                      <a:pt x="14" y="14"/>
                      <a:pt x="20" y="19"/>
                    </a:cubicBezTo>
                    <a:cubicBezTo>
                      <a:pt x="21" y="20"/>
                      <a:pt x="23" y="19"/>
                      <a:pt x="2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Freeform 158"/>
              <p:cNvSpPr>
                <a:spLocks/>
              </p:cNvSpPr>
              <p:nvPr userDrawn="1"/>
            </p:nvSpPr>
            <p:spPr bwMode="auto">
              <a:xfrm>
                <a:off x="2627313" y="-1087438"/>
                <a:ext cx="66675" cy="79375"/>
              </a:xfrm>
              <a:custGeom>
                <a:avLst/>
                <a:gdLst>
                  <a:gd name="T0" fmla="*/ 8 w 18"/>
                  <a:gd name="T1" fmla="*/ 20 h 21"/>
                  <a:gd name="T2" fmla="*/ 18 w 18"/>
                  <a:gd name="T3" fmla="*/ 15 h 21"/>
                  <a:gd name="T4" fmla="*/ 10 w 18"/>
                  <a:gd name="T5" fmla="*/ 8 h 21"/>
                  <a:gd name="T6" fmla="*/ 0 w 18"/>
                  <a:gd name="T7" fmla="*/ 0 h 21"/>
                  <a:gd name="T8" fmla="*/ 4 w 18"/>
                  <a:gd name="T9" fmla="*/ 21 h 21"/>
                  <a:gd name="T10" fmla="*/ 8 w 18"/>
                  <a:gd name="T1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1">
                    <a:moveTo>
                      <a:pt x="8" y="20"/>
                    </a:moveTo>
                    <a:cubicBezTo>
                      <a:pt x="11" y="18"/>
                      <a:pt x="14" y="16"/>
                      <a:pt x="18" y="15"/>
                    </a:cubicBezTo>
                    <a:cubicBezTo>
                      <a:pt x="16" y="12"/>
                      <a:pt x="13" y="10"/>
                      <a:pt x="10" y="8"/>
                    </a:cubicBezTo>
                    <a:cubicBezTo>
                      <a:pt x="7" y="5"/>
                      <a:pt x="4" y="2"/>
                      <a:pt x="0" y="0"/>
                    </a:cubicBezTo>
                    <a:cubicBezTo>
                      <a:pt x="0" y="7"/>
                      <a:pt x="1" y="15"/>
                      <a:pt x="4" y="21"/>
                    </a:cubicBezTo>
                    <a:cubicBezTo>
                      <a:pt x="5" y="21"/>
                      <a:pt x="6" y="20"/>
                      <a:pt x="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Freeform 159"/>
              <p:cNvSpPr>
                <a:spLocks/>
              </p:cNvSpPr>
              <p:nvPr userDrawn="1"/>
            </p:nvSpPr>
            <p:spPr bwMode="auto">
              <a:xfrm>
                <a:off x="2578100" y="-1079501"/>
                <a:ext cx="401637" cy="307975"/>
              </a:xfrm>
              <a:custGeom>
                <a:avLst/>
                <a:gdLst>
                  <a:gd name="T0" fmla="*/ 57 w 107"/>
                  <a:gd name="T1" fmla="*/ 41 h 82"/>
                  <a:gd name="T2" fmla="*/ 95 w 107"/>
                  <a:gd name="T3" fmla="*/ 12 h 82"/>
                  <a:gd name="T4" fmla="*/ 107 w 107"/>
                  <a:gd name="T5" fmla="*/ 4 h 82"/>
                  <a:gd name="T6" fmla="*/ 107 w 107"/>
                  <a:gd name="T7" fmla="*/ 0 h 82"/>
                  <a:gd name="T8" fmla="*/ 98 w 107"/>
                  <a:gd name="T9" fmla="*/ 4 h 82"/>
                  <a:gd name="T10" fmla="*/ 41 w 107"/>
                  <a:gd name="T11" fmla="*/ 39 h 82"/>
                  <a:gd name="T12" fmla="*/ 0 w 107"/>
                  <a:gd name="T13" fmla="*/ 75 h 82"/>
                  <a:gd name="T14" fmla="*/ 16 w 107"/>
                  <a:gd name="T15" fmla="*/ 81 h 82"/>
                  <a:gd name="T16" fmla="*/ 19 w 107"/>
                  <a:gd name="T17" fmla="*/ 81 h 82"/>
                  <a:gd name="T18" fmla="*/ 32 w 107"/>
                  <a:gd name="T19" fmla="*/ 66 h 82"/>
                  <a:gd name="T20" fmla="*/ 57 w 107"/>
                  <a:gd name="T21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2">
                    <a:moveTo>
                      <a:pt x="57" y="41"/>
                    </a:moveTo>
                    <a:cubicBezTo>
                      <a:pt x="69" y="30"/>
                      <a:pt x="82" y="21"/>
                      <a:pt x="95" y="12"/>
                    </a:cubicBezTo>
                    <a:cubicBezTo>
                      <a:pt x="99" y="9"/>
                      <a:pt x="103" y="7"/>
                      <a:pt x="107" y="4"/>
                    </a:cubicBezTo>
                    <a:cubicBezTo>
                      <a:pt x="107" y="3"/>
                      <a:pt x="107" y="1"/>
                      <a:pt x="107" y="0"/>
                    </a:cubicBezTo>
                    <a:cubicBezTo>
                      <a:pt x="104" y="1"/>
                      <a:pt x="101" y="2"/>
                      <a:pt x="98" y="4"/>
                    </a:cubicBezTo>
                    <a:cubicBezTo>
                      <a:pt x="78" y="14"/>
                      <a:pt x="59" y="25"/>
                      <a:pt x="41" y="39"/>
                    </a:cubicBezTo>
                    <a:cubicBezTo>
                      <a:pt x="27" y="50"/>
                      <a:pt x="13" y="61"/>
                      <a:pt x="0" y="75"/>
                    </a:cubicBezTo>
                    <a:cubicBezTo>
                      <a:pt x="5" y="77"/>
                      <a:pt x="11" y="79"/>
                      <a:pt x="16" y="81"/>
                    </a:cubicBezTo>
                    <a:cubicBezTo>
                      <a:pt x="17" y="81"/>
                      <a:pt x="18" y="82"/>
                      <a:pt x="19" y="81"/>
                    </a:cubicBezTo>
                    <a:cubicBezTo>
                      <a:pt x="24" y="76"/>
                      <a:pt x="28" y="71"/>
                      <a:pt x="32" y="66"/>
                    </a:cubicBezTo>
                    <a:cubicBezTo>
                      <a:pt x="40" y="57"/>
                      <a:pt x="48" y="49"/>
                      <a:pt x="5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Freeform 160"/>
              <p:cNvSpPr>
                <a:spLocks/>
              </p:cNvSpPr>
              <p:nvPr userDrawn="1"/>
            </p:nvSpPr>
            <p:spPr bwMode="auto">
              <a:xfrm>
                <a:off x="2465388" y="-1117601"/>
                <a:ext cx="514350" cy="282575"/>
              </a:xfrm>
              <a:custGeom>
                <a:avLst/>
                <a:gdLst>
                  <a:gd name="T0" fmla="*/ 81 w 137"/>
                  <a:gd name="T1" fmla="*/ 29 h 75"/>
                  <a:gd name="T2" fmla="*/ 88 w 137"/>
                  <a:gd name="T3" fmla="*/ 25 h 75"/>
                  <a:gd name="T4" fmla="*/ 95 w 137"/>
                  <a:gd name="T5" fmla="*/ 22 h 75"/>
                  <a:gd name="T6" fmla="*/ 137 w 137"/>
                  <a:gd name="T7" fmla="*/ 4 h 75"/>
                  <a:gd name="T8" fmla="*/ 136 w 137"/>
                  <a:gd name="T9" fmla="*/ 0 h 75"/>
                  <a:gd name="T10" fmla="*/ 127 w 137"/>
                  <a:gd name="T11" fmla="*/ 2 h 75"/>
                  <a:gd name="T12" fmla="*/ 88 w 137"/>
                  <a:gd name="T13" fmla="*/ 15 h 75"/>
                  <a:gd name="T14" fmla="*/ 76 w 137"/>
                  <a:gd name="T15" fmla="*/ 19 h 75"/>
                  <a:gd name="T16" fmla="*/ 20 w 137"/>
                  <a:gd name="T17" fmla="*/ 48 h 75"/>
                  <a:gd name="T18" fmla="*/ 0 w 137"/>
                  <a:gd name="T19" fmla="*/ 61 h 75"/>
                  <a:gd name="T20" fmla="*/ 15 w 137"/>
                  <a:gd name="T21" fmla="*/ 75 h 75"/>
                  <a:gd name="T22" fmla="*/ 23 w 137"/>
                  <a:gd name="T23" fmla="*/ 68 h 75"/>
                  <a:gd name="T24" fmla="*/ 72 w 137"/>
                  <a:gd name="T25" fmla="*/ 35 h 75"/>
                  <a:gd name="T26" fmla="*/ 81 w 137"/>
                  <a:gd name="T27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75">
                    <a:moveTo>
                      <a:pt x="81" y="29"/>
                    </a:moveTo>
                    <a:cubicBezTo>
                      <a:pt x="82" y="29"/>
                      <a:pt x="88" y="25"/>
                      <a:pt x="88" y="25"/>
                    </a:cubicBezTo>
                    <a:cubicBezTo>
                      <a:pt x="91" y="24"/>
                      <a:pt x="93" y="23"/>
                      <a:pt x="95" y="22"/>
                    </a:cubicBezTo>
                    <a:cubicBezTo>
                      <a:pt x="109" y="15"/>
                      <a:pt x="123" y="9"/>
                      <a:pt x="137" y="4"/>
                    </a:cubicBezTo>
                    <a:cubicBezTo>
                      <a:pt x="137" y="2"/>
                      <a:pt x="136" y="1"/>
                      <a:pt x="136" y="0"/>
                    </a:cubicBezTo>
                    <a:cubicBezTo>
                      <a:pt x="133" y="0"/>
                      <a:pt x="130" y="1"/>
                      <a:pt x="127" y="2"/>
                    </a:cubicBezTo>
                    <a:cubicBezTo>
                      <a:pt x="114" y="5"/>
                      <a:pt x="101" y="10"/>
                      <a:pt x="88" y="15"/>
                    </a:cubicBezTo>
                    <a:cubicBezTo>
                      <a:pt x="86" y="15"/>
                      <a:pt x="78" y="18"/>
                      <a:pt x="76" y="19"/>
                    </a:cubicBezTo>
                    <a:cubicBezTo>
                      <a:pt x="57" y="28"/>
                      <a:pt x="38" y="37"/>
                      <a:pt x="20" y="48"/>
                    </a:cubicBezTo>
                    <a:cubicBezTo>
                      <a:pt x="13" y="52"/>
                      <a:pt x="6" y="56"/>
                      <a:pt x="0" y="61"/>
                    </a:cubicBezTo>
                    <a:cubicBezTo>
                      <a:pt x="4" y="66"/>
                      <a:pt x="9" y="71"/>
                      <a:pt x="15" y="75"/>
                    </a:cubicBezTo>
                    <a:cubicBezTo>
                      <a:pt x="18" y="73"/>
                      <a:pt x="20" y="70"/>
                      <a:pt x="23" y="68"/>
                    </a:cubicBezTo>
                    <a:cubicBezTo>
                      <a:pt x="39" y="56"/>
                      <a:pt x="55" y="45"/>
                      <a:pt x="72" y="35"/>
                    </a:cubicBezTo>
                    <a:cubicBezTo>
                      <a:pt x="75" y="33"/>
                      <a:pt x="78" y="31"/>
                      <a:pt x="8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Freeform 161"/>
              <p:cNvSpPr>
                <a:spLocks/>
              </p:cNvSpPr>
              <p:nvPr userDrawn="1"/>
            </p:nvSpPr>
            <p:spPr bwMode="auto">
              <a:xfrm>
                <a:off x="2716213" y="-1035051"/>
                <a:ext cx="258762" cy="274638"/>
              </a:xfrm>
              <a:custGeom>
                <a:avLst/>
                <a:gdLst>
                  <a:gd name="T0" fmla="*/ 65 w 69"/>
                  <a:gd name="T1" fmla="*/ 8 h 73"/>
                  <a:gd name="T2" fmla="*/ 69 w 69"/>
                  <a:gd name="T3" fmla="*/ 0 h 73"/>
                  <a:gd name="T4" fmla="*/ 63 w 69"/>
                  <a:gd name="T5" fmla="*/ 4 h 73"/>
                  <a:gd name="T6" fmla="*/ 42 w 69"/>
                  <a:gd name="T7" fmla="*/ 21 h 73"/>
                  <a:gd name="T8" fmla="*/ 23 w 69"/>
                  <a:gd name="T9" fmla="*/ 41 h 73"/>
                  <a:gd name="T10" fmla="*/ 2 w 69"/>
                  <a:gd name="T11" fmla="*/ 69 h 73"/>
                  <a:gd name="T12" fmla="*/ 0 w 69"/>
                  <a:gd name="T13" fmla="*/ 72 h 73"/>
                  <a:gd name="T14" fmla="*/ 18 w 69"/>
                  <a:gd name="T15" fmla="*/ 72 h 73"/>
                  <a:gd name="T16" fmla="*/ 65 w 69"/>
                  <a:gd name="T17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3">
                    <a:moveTo>
                      <a:pt x="65" y="8"/>
                    </a:moveTo>
                    <a:cubicBezTo>
                      <a:pt x="67" y="6"/>
                      <a:pt x="68" y="3"/>
                      <a:pt x="69" y="0"/>
                    </a:cubicBezTo>
                    <a:cubicBezTo>
                      <a:pt x="66" y="0"/>
                      <a:pt x="65" y="2"/>
                      <a:pt x="63" y="4"/>
                    </a:cubicBezTo>
                    <a:cubicBezTo>
                      <a:pt x="55" y="9"/>
                      <a:pt x="48" y="15"/>
                      <a:pt x="42" y="21"/>
                    </a:cubicBezTo>
                    <a:cubicBezTo>
                      <a:pt x="35" y="28"/>
                      <a:pt x="29" y="34"/>
                      <a:pt x="23" y="41"/>
                    </a:cubicBezTo>
                    <a:cubicBezTo>
                      <a:pt x="15" y="50"/>
                      <a:pt x="9" y="59"/>
                      <a:pt x="2" y="69"/>
                    </a:cubicBezTo>
                    <a:cubicBezTo>
                      <a:pt x="1" y="70"/>
                      <a:pt x="1" y="71"/>
                      <a:pt x="0" y="72"/>
                    </a:cubicBezTo>
                    <a:cubicBezTo>
                      <a:pt x="6" y="72"/>
                      <a:pt x="12" y="73"/>
                      <a:pt x="18" y="72"/>
                    </a:cubicBezTo>
                    <a:cubicBezTo>
                      <a:pt x="30" y="48"/>
                      <a:pt x="46" y="27"/>
                      <a:pt x="6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1" name="组合 750"/>
            <p:cNvGrpSpPr/>
            <p:nvPr userDrawn="1"/>
          </p:nvGrpSpPr>
          <p:grpSpPr>
            <a:xfrm>
              <a:off x="4620377" y="4010025"/>
              <a:ext cx="320758" cy="322232"/>
              <a:chOff x="2201863" y="-1892300"/>
              <a:chExt cx="690563" cy="693738"/>
            </a:xfrm>
          </p:grpSpPr>
          <p:sp>
            <p:nvSpPr>
              <p:cNvPr id="973" name="Freeform 166"/>
              <p:cNvSpPr>
                <a:spLocks noEditPoints="1"/>
              </p:cNvSpPr>
              <p:nvPr userDrawn="1"/>
            </p:nvSpPr>
            <p:spPr bwMode="auto">
              <a:xfrm>
                <a:off x="2201863" y="-1892300"/>
                <a:ext cx="690563" cy="693738"/>
              </a:xfrm>
              <a:custGeom>
                <a:avLst/>
                <a:gdLst>
                  <a:gd name="T0" fmla="*/ 179 w 184"/>
                  <a:gd name="T1" fmla="*/ 67 h 185"/>
                  <a:gd name="T2" fmla="*/ 161 w 184"/>
                  <a:gd name="T3" fmla="*/ 33 h 185"/>
                  <a:gd name="T4" fmla="*/ 160 w 184"/>
                  <a:gd name="T5" fmla="*/ 32 h 185"/>
                  <a:gd name="T6" fmla="*/ 129 w 184"/>
                  <a:gd name="T7" fmla="*/ 9 h 185"/>
                  <a:gd name="T8" fmla="*/ 85 w 184"/>
                  <a:gd name="T9" fmla="*/ 1 h 185"/>
                  <a:gd name="T10" fmla="*/ 23 w 184"/>
                  <a:gd name="T11" fmla="*/ 33 h 185"/>
                  <a:gd name="T12" fmla="*/ 22 w 184"/>
                  <a:gd name="T13" fmla="*/ 33 h 185"/>
                  <a:gd name="T14" fmla="*/ 2 w 184"/>
                  <a:gd name="T15" fmla="*/ 75 h 185"/>
                  <a:gd name="T16" fmla="*/ 2 w 184"/>
                  <a:gd name="T17" fmla="*/ 109 h 185"/>
                  <a:gd name="T18" fmla="*/ 25 w 184"/>
                  <a:gd name="T19" fmla="*/ 154 h 185"/>
                  <a:gd name="T20" fmla="*/ 62 w 184"/>
                  <a:gd name="T21" fmla="*/ 179 h 185"/>
                  <a:gd name="T22" fmla="*/ 116 w 184"/>
                  <a:gd name="T23" fmla="*/ 180 h 185"/>
                  <a:gd name="T24" fmla="*/ 157 w 184"/>
                  <a:gd name="T25" fmla="*/ 156 h 185"/>
                  <a:gd name="T26" fmla="*/ 181 w 184"/>
                  <a:gd name="T27" fmla="*/ 113 h 185"/>
                  <a:gd name="T28" fmla="*/ 179 w 184"/>
                  <a:gd name="T29" fmla="*/ 67 h 185"/>
                  <a:gd name="T30" fmla="*/ 173 w 184"/>
                  <a:gd name="T31" fmla="*/ 100 h 185"/>
                  <a:gd name="T32" fmla="*/ 155 w 184"/>
                  <a:gd name="T33" fmla="*/ 143 h 185"/>
                  <a:gd name="T34" fmla="*/ 115 w 184"/>
                  <a:gd name="T35" fmla="*/ 170 h 185"/>
                  <a:gd name="T36" fmla="*/ 60 w 184"/>
                  <a:gd name="T37" fmla="*/ 168 h 185"/>
                  <a:gd name="T38" fmla="*/ 36 w 184"/>
                  <a:gd name="T39" fmla="*/ 152 h 185"/>
                  <a:gd name="T40" fmla="*/ 31 w 184"/>
                  <a:gd name="T41" fmla="*/ 147 h 185"/>
                  <a:gd name="T42" fmla="*/ 11 w 184"/>
                  <a:gd name="T43" fmla="*/ 103 h 185"/>
                  <a:gd name="T44" fmla="*/ 11 w 184"/>
                  <a:gd name="T45" fmla="*/ 85 h 185"/>
                  <a:gd name="T46" fmla="*/ 46 w 184"/>
                  <a:gd name="T47" fmla="*/ 25 h 185"/>
                  <a:gd name="T48" fmla="*/ 92 w 184"/>
                  <a:gd name="T49" fmla="*/ 11 h 185"/>
                  <a:gd name="T50" fmla="*/ 132 w 184"/>
                  <a:gd name="T51" fmla="*/ 21 h 185"/>
                  <a:gd name="T52" fmla="*/ 132 w 184"/>
                  <a:gd name="T53" fmla="*/ 23 h 185"/>
                  <a:gd name="T54" fmla="*/ 124 w 184"/>
                  <a:gd name="T55" fmla="*/ 28 h 185"/>
                  <a:gd name="T56" fmla="*/ 101 w 184"/>
                  <a:gd name="T57" fmla="*/ 32 h 185"/>
                  <a:gd name="T58" fmla="*/ 92 w 184"/>
                  <a:gd name="T59" fmla="*/ 44 h 185"/>
                  <a:gd name="T60" fmla="*/ 91 w 184"/>
                  <a:gd name="T61" fmla="*/ 56 h 185"/>
                  <a:gd name="T62" fmla="*/ 98 w 184"/>
                  <a:gd name="T63" fmla="*/ 50 h 185"/>
                  <a:gd name="T64" fmla="*/ 103 w 184"/>
                  <a:gd name="T65" fmla="*/ 48 h 185"/>
                  <a:gd name="T66" fmla="*/ 108 w 184"/>
                  <a:gd name="T67" fmla="*/ 51 h 185"/>
                  <a:gd name="T68" fmla="*/ 113 w 184"/>
                  <a:gd name="T69" fmla="*/ 59 h 185"/>
                  <a:gd name="T70" fmla="*/ 112 w 184"/>
                  <a:gd name="T71" fmla="*/ 64 h 185"/>
                  <a:gd name="T72" fmla="*/ 104 w 184"/>
                  <a:gd name="T73" fmla="*/ 71 h 185"/>
                  <a:gd name="T74" fmla="*/ 120 w 184"/>
                  <a:gd name="T75" fmla="*/ 71 h 185"/>
                  <a:gd name="T76" fmla="*/ 132 w 184"/>
                  <a:gd name="T77" fmla="*/ 58 h 185"/>
                  <a:gd name="T78" fmla="*/ 136 w 184"/>
                  <a:gd name="T79" fmla="*/ 43 h 185"/>
                  <a:gd name="T80" fmla="*/ 146 w 184"/>
                  <a:gd name="T81" fmla="*/ 32 h 185"/>
                  <a:gd name="T82" fmla="*/ 156 w 184"/>
                  <a:gd name="T83" fmla="*/ 42 h 185"/>
                  <a:gd name="T84" fmla="*/ 157 w 184"/>
                  <a:gd name="T85" fmla="*/ 43 h 185"/>
                  <a:gd name="T86" fmla="*/ 173 w 184"/>
                  <a:gd name="T87" fmla="*/ 91 h 185"/>
                  <a:gd name="T88" fmla="*/ 173 w 184"/>
                  <a:gd name="T89" fmla="*/ 97 h 185"/>
                  <a:gd name="T90" fmla="*/ 173 w 184"/>
                  <a:gd name="T91" fmla="*/ 100 h 185"/>
                  <a:gd name="T92" fmla="*/ 130 w 184"/>
                  <a:gd name="T93" fmla="*/ 49 h 185"/>
                  <a:gd name="T94" fmla="*/ 113 w 184"/>
                  <a:gd name="T95" fmla="*/ 32 h 185"/>
                  <a:gd name="T96" fmla="*/ 105 w 184"/>
                  <a:gd name="T97" fmla="*/ 33 h 185"/>
                  <a:gd name="T98" fmla="*/ 116 w 184"/>
                  <a:gd name="T99" fmla="*/ 32 h 185"/>
                  <a:gd name="T100" fmla="*/ 131 w 184"/>
                  <a:gd name="T101" fmla="*/ 48 h 185"/>
                  <a:gd name="T102" fmla="*/ 128 w 184"/>
                  <a:gd name="T103" fmla="*/ 61 h 185"/>
                  <a:gd name="T104" fmla="*/ 130 w 184"/>
                  <a:gd name="T105" fmla="*/ 4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85">
                    <a:moveTo>
                      <a:pt x="179" y="67"/>
                    </a:moveTo>
                    <a:cubicBezTo>
                      <a:pt x="176" y="55"/>
                      <a:pt x="169" y="43"/>
                      <a:pt x="161" y="33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51" y="22"/>
                      <a:pt x="141" y="14"/>
                      <a:pt x="129" y="9"/>
                    </a:cubicBezTo>
                    <a:cubicBezTo>
                      <a:pt x="115" y="3"/>
                      <a:pt x="100" y="0"/>
                      <a:pt x="85" y="1"/>
                    </a:cubicBezTo>
                    <a:cubicBezTo>
                      <a:pt x="61" y="3"/>
                      <a:pt x="38" y="14"/>
                      <a:pt x="23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12" y="45"/>
                      <a:pt x="5" y="60"/>
                      <a:pt x="2" y="75"/>
                    </a:cubicBezTo>
                    <a:cubicBezTo>
                      <a:pt x="0" y="86"/>
                      <a:pt x="0" y="98"/>
                      <a:pt x="2" y="109"/>
                    </a:cubicBezTo>
                    <a:cubicBezTo>
                      <a:pt x="5" y="126"/>
                      <a:pt x="13" y="142"/>
                      <a:pt x="25" y="154"/>
                    </a:cubicBezTo>
                    <a:cubicBezTo>
                      <a:pt x="35" y="165"/>
                      <a:pt x="48" y="174"/>
                      <a:pt x="62" y="179"/>
                    </a:cubicBezTo>
                    <a:cubicBezTo>
                      <a:pt x="79" y="185"/>
                      <a:pt x="98" y="185"/>
                      <a:pt x="116" y="180"/>
                    </a:cubicBezTo>
                    <a:cubicBezTo>
                      <a:pt x="131" y="176"/>
                      <a:pt x="146" y="168"/>
                      <a:pt x="157" y="156"/>
                    </a:cubicBezTo>
                    <a:cubicBezTo>
                      <a:pt x="168" y="144"/>
                      <a:pt x="177" y="129"/>
                      <a:pt x="181" y="113"/>
                    </a:cubicBezTo>
                    <a:cubicBezTo>
                      <a:pt x="184" y="98"/>
                      <a:pt x="184" y="82"/>
                      <a:pt x="179" y="67"/>
                    </a:cubicBezTo>
                    <a:close/>
                    <a:moveTo>
                      <a:pt x="173" y="100"/>
                    </a:moveTo>
                    <a:cubicBezTo>
                      <a:pt x="171" y="116"/>
                      <a:pt x="165" y="131"/>
                      <a:pt x="155" y="143"/>
                    </a:cubicBezTo>
                    <a:cubicBezTo>
                      <a:pt x="145" y="156"/>
                      <a:pt x="131" y="166"/>
                      <a:pt x="115" y="170"/>
                    </a:cubicBezTo>
                    <a:cubicBezTo>
                      <a:pt x="97" y="176"/>
                      <a:pt x="77" y="175"/>
                      <a:pt x="60" y="168"/>
                    </a:cubicBezTo>
                    <a:cubicBezTo>
                      <a:pt x="51" y="164"/>
                      <a:pt x="43" y="158"/>
                      <a:pt x="36" y="152"/>
                    </a:cubicBezTo>
                    <a:cubicBezTo>
                      <a:pt x="34" y="150"/>
                      <a:pt x="33" y="148"/>
                      <a:pt x="31" y="147"/>
                    </a:cubicBezTo>
                    <a:cubicBezTo>
                      <a:pt x="20" y="135"/>
                      <a:pt x="13" y="119"/>
                      <a:pt x="11" y="103"/>
                    </a:cubicBezTo>
                    <a:cubicBezTo>
                      <a:pt x="11" y="102"/>
                      <a:pt x="10" y="89"/>
                      <a:pt x="11" y="85"/>
                    </a:cubicBezTo>
                    <a:cubicBezTo>
                      <a:pt x="12" y="61"/>
                      <a:pt x="26" y="38"/>
                      <a:pt x="46" y="25"/>
                    </a:cubicBezTo>
                    <a:cubicBezTo>
                      <a:pt x="59" y="16"/>
                      <a:pt x="75" y="11"/>
                      <a:pt x="92" y="11"/>
                    </a:cubicBezTo>
                    <a:cubicBezTo>
                      <a:pt x="106" y="11"/>
                      <a:pt x="120" y="15"/>
                      <a:pt x="132" y="21"/>
                    </a:cubicBezTo>
                    <a:cubicBezTo>
                      <a:pt x="132" y="22"/>
                      <a:pt x="133" y="22"/>
                      <a:pt x="132" y="23"/>
                    </a:cubicBezTo>
                    <a:cubicBezTo>
                      <a:pt x="130" y="25"/>
                      <a:pt x="127" y="27"/>
                      <a:pt x="124" y="28"/>
                    </a:cubicBezTo>
                    <a:cubicBezTo>
                      <a:pt x="117" y="31"/>
                      <a:pt x="108" y="28"/>
                      <a:pt x="101" y="32"/>
                    </a:cubicBezTo>
                    <a:cubicBezTo>
                      <a:pt x="97" y="35"/>
                      <a:pt x="92" y="39"/>
                      <a:pt x="92" y="44"/>
                    </a:cubicBezTo>
                    <a:cubicBezTo>
                      <a:pt x="91" y="48"/>
                      <a:pt x="91" y="52"/>
                      <a:pt x="91" y="56"/>
                    </a:cubicBezTo>
                    <a:cubicBezTo>
                      <a:pt x="94" y="54"/>
                      <a:pt x="96" y="52"/>
                      <a:pt x="98" y="50"/>
                    </a:cubicBezTo>
                    <a:cubicBezTo>
                      <a:pt x="100" y="49"/>
                      <a:pt x="101" y="48"/>
                      <a:pt x="103" y="48"/>
                    </a:cubicBezTo>
                    <a:cubicBezTo>
                      <a:pt x="105" y="48"/>
                      <a:pt x="107" y="50"/>
                      <a:pt x="108" y="51"/>
                    </a:cubicBezTo>
                    <a:cubicBezTo>
                      <a:pt x="110" y="54"/>
                      <a:pt x="113" y="56"/>
                      <a:pt x="113" y="59"/>
                    </a:cubicBezTo>
                    <a:cubicBezTo>
                      <a:pt x="114" y="61"/>
                      <a:pt x="113" y="63"/>
                      <a:pt x="112" y="64"/>
                    </a:cubicBezTo>
                    <a:cubicBezTo>
                      <a:pt x="110" y="66"/>
                      <a:pt x="107" y="69"/>
                      <a:pt x="104" y="71"/>
                    </a:cubicBezTo>
                    <a:cubicBezTo>
                      <a:pt x="110" y="71"/>
                      <a:pt x="115" y="72"/>
                      <a:pt x="120" y="71"/>
                    </a:cubicBezTo>
                    <a:cubicBezTo>
                      <a:pt x="126" y="69"/>
                      <a:pt x="131" y="64"/>
                      <a:pt x="132" y="58"/>
                    </a:cubicBezTo>
                    <a:cubicBezTo>
                      <a:pt x="133" y="53"/>
                      <a:pt x="133" y="47"/>
                      <a:pt x="136" y="43"/>
                    </a:cubicBezTo>
                    <a:cubicBezTo>
                      <a:pt x="138" y="38"/>
                      <a:pt x="142" y="35"/>
                      <a:pt x="146" y="32"/>
                    </a:cubicBezTo>
                    <a:cubicBezTo>
                      <a:pt x="150" y="35"/>
                      <a:pt x="153" y="38"/>
                      <a:pt x="156" y="42"/>
                    </a:cubicBezTo>
                    <a:cubicBezTo>
                      <a:pt x="156" y="43"/>
                      <a:pt x="156" y="43"/>
                      <a:pt x="157" y="43"/>
                    </a:cubicBezTo>
                    <a:cubicBezTo>
                      <a:pt x="167" y="57"/>
                      <a:pt x="173" y="74"/>
                      <a:pt x="173" y="91"/>
                    </a:cubicBezTo>
                    <a:cubicBezTo>
                      <a:pt x="173" y="93"/>
                      <a:pt x="173" y="95"/>
                      <a:pt x="173" y="97"/>
                    </a:cubicBezTo>
                    <a:cubicBezTo>
                      <a:pt x="173" y="98"/>
                      <a:pt x="173" y="99"/>
                      <a:pt x="173" y="100"/>
                    </a:cubicBezTo>
                    <a:close/>
                    <a:moveTo>
                      <a:pt x="130" y="49"/>
                    </a:moveTo>
                    <a:cubicBezTo>
                      <a:pt x="129" y="40"/>
                      <a:pt x="122" y="33"/>
                      <a:pt x="113" y="32"/>
                    </a:cubicBezTo>
                    <a:cubicBezTo>
                      <a:pt x="110" y="32"/>
                      <a:pt x="107" y="33"/>
                      <a:pt x="105" y="33"/>
                    </a:cubicBezTo>
                    <a:cubicBezTo>
                      <a:pt x="108" y="32"/>
                      <a:pt x="112" y="31"/>
                      <a:pt x="116" y="32"/>
                    </a:cubicBezTo>
                    <a:cubicBezTo>
                      <a:pt x="123" y="34"/>
                      <a:pt x="129" y="40"/>
                      <a:pt x="131" y="48"/>
                    </a:cubicBezTo>
                    <a:cubicBezTo>
                      <a:pt x="132" y="52"/>
                      <a:pt x="131" y="57"/>
                      <a:pt x="128" y="61"/>
                    </a:cubicBezTo>
                    <a:cubicBezTo>
                      <a:pt x="130" y="57"/>
                      <a:pt x="131" y="53"/>
                      <a:pt x="130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Freeform 167"/>
              <p:cNvSpPr>
                <a:spLocks/>
              </p:cNvSpPr>
              <p:nvPr userDrawn="1"/>
            </p:nvSpPr>
            <p:spPr bwMode="auto">
              <a:xfrm>
                <a:off x="2355851" y="-1776413"/>
                <a:ext cx="344488" cy="457200"/>
              </a:xfrm>
              <a:custGeom>
                <a:avLst/>
                <a:gdLst>
                  <a:gd name="T0" fmla="*/ 89 w 92"/>
                  <a:gd name="T1" fmla="*/ 37 h 122"/>
                  <a:gd name="T2" fmla="*/ 69 w 92"/>
                  <a:gd name="T3" fmla="*/ 46 h 122"/>
                  <a:gd name="T4" fmla="*/ 51 w 92"/>
                  <a:gd name="T5" fmla="*/ 39 h 122"/>
                  <a:gd name="T6" fmla="*/ 45 w 92"/>
                  <a:gd name="T7" fmla="*/ 20 h 122"/>
                  <a:gd name="T8" fmla="*/ 46 w 92"/>
                  <a:gd name="T9" fmla="*/ 12 h 122"/>
                  <a:gd name="T10" fmla="*/ 54 w 92"/>
                  <a:gd name="T11" fmla="*/ 2 h 122"/>
                  <a:gd name="T12" fmla="*/ 55 w 92"/>
                  <a:gd name="T13" fmla="*/ 1 h 122"/>
                  <a:gd name="T14" fmla="*/ 56 w 92"/>
                  <a:gd name="T15" fmla="*/ 1 h 122"/>
                  <a:gd name="T16" fmla="*/ 48 w 92"/>
                  <a:gd name="T17" fmla="*/ 0 h 122"/>
                  <a:gd name="T18" fmla="*/ 46 w 92"/>
                  <a:gd name="T19" fmla="*/ 1 h 122"/>
                  <a:gd name="T20" fmla="*/ 28 w 92"/>
                  <a:gd name="T21" fmla="*/ 8 h 122"/>
                  <a:gd name="T22" fmla="*/ 11 w 92"/>
                  <a:gd name="T23" fmla="*/ 26 h 122"/>
                  <a:gd name="T24" fmla="*/ 10 w 92"/>
                  <a:gd name="T25" fmla="*/ 42 h 122"/>
                  <a:gd name="T26" fmla="*/ 11 w 92"/>
                  <a:gd name="T27" fmla="*/ 48 h 122"/>
                  <a:gd name="T28" fmla="*/ 6 w 92"/>
                  <a:gd name="T29" fmla="*/ 56 h 122"/>
                  <a:gd name="T30" fmla="*/ 0 w 92"/>
                  <a:gd name="T31" fmla="*/ 62 h 122"/>
                  <a:gd name="T32" fmla="*/ 1 w 92"/>
                  <a:gd name="T33" fmla="*/ 65 h 122"/>
                  <a:gd name="T34" fmla="*/ 7 w 92"/>
                  <a:gd name="T35" fmla="*/ 66 h 122"/>
                  <a:gd name="T36" fmla="*/ 6 w 92"/>
                  <a:gd name="T37" fmla="*/ 73 h 122"/>
                  <a:gd name="T38" fmla="*/ 7 w 92"/>
                  <a:gd name="T39" fmla="*/ 74 h 122"/>
                  <a:gd name="T40" fmla="*/ 12 w 92"/>
                  <a:gd name="T41" fmla="*/ 75 h 122"/>
                  <a:gd name="T42" fmla="*/ 7 w 92"/>
                  <a:gd name="T43" fmla="*/ 77 h 122"/>
                  <a:gd name="T44" fmla="*/ 11 w 92"/>
                  <a:gd name="T45" fmla="*/ 81 h 122"/>
                  <a:gd name="T46" fmla="*/ 10 w 92"/>
                  <a:gd name="T47" fmla="*/ 89 h 122"/>
                  <a:gd name="T48" fmla="*/ 13 w 92"/>
                  <a:gd name="T49" fmla="*/ 94 h 122"/>
                  <a:gd name="T50" fmla="*/ 29 w 92"/>
                  <a:gd name="T51" fmla="*/ 92 h 122"/>
                  <a:gd name="T52" fmla="*/ 33 w 92"/>
                  <a:gd name="T53" fmla="*/ 96 h 122"/>
                  <a:gd name="T54" fmla="*/ 37 w 92"/>
                  <a:gd name="T55" fmla="*/ 105 h 122"/>
                  <a:gd name="T56" fmla="*/ 36 w 92"/>
                  <a:gd name="T57" fmla="*/ 112 h 122"/>
                  <a:gd name="T58" fmla="*/ 32 w 92"/>
                  <a:gd name="T59" fmla="*/ 122 h 122"/>
                  <a:gd name="T60" fmla="*/ 50 w 92"/>
                  <a:gd name="T61" fmla="*/ 122 h 122"/>
                  <a:gd name="T62" fmla="*/ 85 w 92"/>
                  <a:gd name="T63" fmla="*/ 122 h 122"/>
                  <a:gd name="T64" fmla="*/ 80 w 92"/>
                  <a:gd name="T65" fmla="*/ 107 h 122"/>
                  <a:gd name="T66" fmla="*/ 79 w 92"/>
                  <a:gd name="T67" fmla="*/ 75 h 122"/>
                  <a:gd name="T68" fmla="*/ 86 w 92"/>
                  <a:gd name="T69" fmla="*/ 59 h 122"/>
                  <a:gd name="T70" fmla="*/ 92 w 92"/>
                  <a:gd name="T71" fmla="*/ 31 h 122"/>
                  <a:gd name="T72" fmla="*/ 89 w 92"/>
                  <a:gd name="T73" fmla="*/ 3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122">
                    <a:moveTo>
                      <a:pt x="89" y="37"/>
                    </a:moveTo>
                    <a:cubicBezTo>
                      <a:pt x="84" y="43"/>
                      <a:pt x="77" y="46"/>
                      <a:pt x="69" y="46"/>
                    </a:cubicBezTo>
                    <a:cubicBezTo>
                      <a:pt x="63" y="46"/>
                      <a:pt x="56" y="44"/>
                      <a:pt x="51" y="39"/>
                    </a:cubicBezTo>
                    <a:cubicBezTo>
                      <a:pt x="46" y="34"/>
                      <a:pt x="44" y="27"/>
                      <a:pt x="45" y="20"/>
                    </a:cubicBezTo>
                    <a:cubicBezTo>
                      <a:pt x="45" y="18"/>
                      <a:pt x="46" y="15"/>
                      <a:pt x="46" y="12"/>
                    </a:cubicBezTo>
                    <a:cubicBezTo>
                      <a:pt x="48" y="8"/>
                      <a:pt x="51" y="4"/>
                      <a:pt x="54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53" y="0"/>
                      <a:pt x="51" y="0"/>
                      <a:pt x="48" y="0"/>
                    </a:cubicBezTo>
                    <a:cubicBezTo>
                      <a:pt x="48" y="0"/>
                      <a:pt x="47" y="0"/>
                      <a:pt x="46" y="1"/>
                    </a:cubicBezTo>
                    <a:cubicBezTo>
                      <a:pt x="40" y="2"/>
                      <a:pt x="34" y="4"/>
                      <a:pt x="28" y="8"/>
                    </a:cubicBezTo>
                    <a:cubicBezTo>
                      <a:pt x="21" y="12"/>
                      <a:pt x="15" y="18"/>
                      <a:pt x="11" y="26"/>
                    </a:cubicBezTo>
                    <a:cubicBezTo>
                      <a:pt x="9" y="31"/>
                      <a:pt x="9" y="37"/>
                      <a:pt x="10" y="42"/>
                    </a:cubicBezTo>
                    <a:cubicBezTo>
                      <a:pt x="11" y="44"/>
                      <a:pt x="11" y="46"/>
                      <a:pt x="11" y="48"/>
                    </a:cubicBezTo>
                    <a:cubicBezTo>
                      <a:pt x="10" y="51"/>
                      <a:pt x="8" y="54"/>
                      <a:pt x="6" y="56"/>
                    </a:cubicBezTo>
                    <a:cubicBezTo>
                      <a:pt x="4" y="59"/>
                      <a:pt x="2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6"/>
                      <a:pt x="5" y="66"/>
                      <a:pt x="7" y="66"/>
                    </a:cubicBezTo>
                    <a:cubicBezTo>
                      <a:pt x="9" y="68"/>
                      <a:pt x="7" y="71"/>
                      <a:pt x="6" y="73"/>
                    </a:cubicBezTo>
                    <a:cubicBezTo>
                      <a:pt x="6" y="73"/>
                      <a:pt x="7" y="74"/>
                      <a:pt x="7" y="74"/>
                    </a:cubicBezTo>
                    <a:cubicBezTo>
                      <a:pt x="9" y="74"/>
                      <a:pt x="10" y="74"/>
                      <a:pt x="12" y="75"/>
                    </a:cubicBezTo>
                    <a:cubicBezTo>
                      <a:pt x="11" y="75"/>
                      <a:pt x="9" y="76"/>
                      <a:pt x="7" y="77"/>
                    </a:cubicBezTo>
                    <a:cubicBezTo>
                      <a:pt x="7" y="79"/>
                      <a:pt x="10" y="79"/>
                      <a:pt x="11" y="81"/>
                    </a:cubicBezTo>
                    <a:cubicBezTo>
                      <a:pt x="11" y="84"/>
                      <a:pt x="9" y="86"/>
                      <a:pt x="10" y="89"/>
                    </a:cubicBezTo>
                    <a:cubicBezTo>
                      <a:pt x="10" y="91"/>
                      <a:pt x="11" y="93"/>
                      <a:pt x="13" y="94"/>
                    </a:cubicBezTo>
                    <a:cubicBezTo>
                      <a:pt x="19" y="95"/>
                      <a:pt x="24" y="91"/>
                      <a:pt x="29" y="92"/>
                    </a:cubicBezTo>
                    <a:cubicBezTo>
                      <a:pt x="31" y="92"/>
                      <a:pt x="33" y="94"/>
                      <a:pt x="33" y="96"/>
                    </a:cubicBezTo>
                    <a:cubicBezTo>
                      <a:pt x="35" y="99"/>
                      <a:pt x="36" y="102"/>
                      <a:pt x="37" y="105"/>
                    </a:cubicBezTo>
                    <a:cubicBezTo>
                      <a:pt x="37" y="108"/>
                      <a:pt x="37" y="110"/>
                      <a:pt x="36" y="112"/>
                    </a:cubicBezTo>
                    <a:cubicBezTo>
                      <a:pt x="35" y="116"/>
                      <a:pt x="33" y="119"/>
                      <a:pt x="32" y="122"/>
                    </a:cubicBezTo>
                    <a:cubicBezTo>
                      <a:pt x="38" y="122"/>
                      <a:pt x="44" y="122"/>
                      <a:pt x="50" y="122"/>
                    </a:cubicBezTo>
                    <a:cubicBezTo>
                      <a:pt x="61" y="122"/>
                      <a:pt x="73" y="122"/>
                      <a:pt x="85" y="122"/>
                    </a:cubicBezTo>
                    <a:cubicBezTo>
                      <a:pt x="83" y="117"/>
                      <a:pt x="81" y="112"/>
                      <a:pt x="80" y="107"/>
                    </a:cubicBezTo>
                    <a:cubicBezTo>
                      <a:pt x="77" y="97"/>
                      <a:pt x="77" y="86"/>
                      <a:pt x="79" y="75"/>
                    </a:cubicBezTo>
                    <a:cubicBezTo>
                      <a:pt x="81" y="69"/>
                      <a:pt x="83" y="64"/>
                      <a:pt x="86" y="59"/>
                    </a:cubicBezTo>
                    <a:cubicBezTo>
                      <a:pt x="89" y="50"/>
                      <a:pt x="92" y="40"/>
                      <a:pt x="92" y="31"/>
                    </a:cubicBezTo>
                    <a:cubicBezTo>
                      <a:pt x="90" y="33"/>
                      <a:pt x="90" y="35"/>
                      <a:pt x="89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Freeform 168"/>
              <p:cNvSpPr>
                <a:spLocks noEditPoints="1"/>
              </p:cNvSpPr>
              <p:nvPr userDrawn="1"/>
            </p:nvSpPr>
            <p:spPr bwMode="auto">
              <a:xfrm>
                <a:off x="2547938" y="-1701800"/>
                <a:ext cx="71438" cy="71438"/>
              </a:xfrm>
              <a:custGeom>
                <a:avLst/>
                <a:gdLst>
                  <a:gd name="T0" fmla="*/ 2 w 19"/>
                  <a:gd name="T1" fmla="*/ 14 h 19"/>
                  <a:gd name="T2" fmla="*/ 4 w 19"/>
                  <a:gd name="T3" fmla="*/ 17 h 19"/>
                  <a:gd name="T4" fmla="*/ 6 w 19"/>
                  <a:gd name="T5" fmla="*/ 16 h 19"/>
                  <a:gd name="T6" fmla="*/ 7 w 19"/>
                  <a:gd name="T7" fmla="*/ 19 h 19"/>
                  <a:gd name="T8" fmla="*/ 11 w 19"/>
                  <a:gd name="T9" fmla="*/ 19 h 19"/>
                  <a:gd name="T10" fmla="*/ 12 w 19"/>
                  <a:gd name="T11" fmla="*/ 17 h 19"/>
                  <a:gd name="T12" fmla="*/ 15 w 19"/>
                  <a:gd name="T13" fmla="*/ 17 h 19"/>
                  <a:gd name="T14" fmla="*/ 17 w 19"/>
                  <a:gd name="T15" fmla="*/ 15 h 19"/>
                  <a:gd name="T16" fmla="*/ 16 w 19"/>
                  <a:gd name="T17" fmla="*/ 13 h 19"/>
                  <a:gd name="T18" fmla="*/ 18 w 19"/>
                  <a:gd name="T19" fmla="*/ 11 h 19"/>
                  <a:gd name="T20" fmla="*/ 18 w 19"/>
                  <a:gd name="T21" fmla="*/ 7 h 19"/>
                  <a:gd name="T22" fmla="*/ 16 w 19"/>
                  <a:gd name="T23" fmla="*/ 7 h 19"/>
                  <a:gd name="T24" fmla="*/ 16 w 19"/>
                  <a:gd name="T25" fmla="*/ 4 h 19"/>
                  <a:gd name="T26" fmla="*/ 14 w 19"/>
                  <a:gd name="T27" fmla="*/ 2 h 19"/>
                  <a:gd name="T28" fmla="*/ 12 w 19"/>
                  <a:gd name="T29" fmla="*/ 2 h 19"/>
                  <a:gd name="T30" fmla="*/ 11 w 19"/>
                  <a:gd name="T31" fmla="*/ 0 h 19"/>
                  <a:gd name="T32" fmla="*/ 7 w 19"/>
                  <a:gd name="T33" fmla="*/ 0 h 19"/>
                  <a:gd name="T34" fmla="*/ 6 w 19"/>
                  <a:gd name="T35" fmla="*/ 2 h 19"/>
                  <a:gd name="T36" fmla="*/ 4 w 19"/>
                  <a:gd name="T37" fmla="*/ 2 h 19"/>
                  <a:gd name="T38" fmla="*/ 2 w 19"/>
                  <a:gd name="T39" fmla="*/ 4 h 19"/>
                  <a:gd name="T40" fmla="*/ 2 w 19"/>
                  <a:gd name="T41" fmla="*/ 6 h 19"/>
                  <a:gd name="T42" fmla="*/ 0 w 19"/>
                  <a:gd name="T43" fmla="*/ 7 h 19"/>
                  <a:gd name="T44" fmla="*/ 0 w 19"/>
                  <a:gd name="T45" fmla="*/ 11 h 19"/>
                  <a:gd name="T46" fmla="*/ 2 w 19"/>
                  <a:gd name="T47" fmla="*/ 12 h 19"/>
                  <a:gd name="T48" fmla="*/ 2 w 19"/>
                  <a:gd name="T49" fmla="*/ 14 h 19"/>
                  <a:gd name="T50" fmla="*/ 11 w 19"/>
                  <a:gd name="T51" fmla="*/ 10 h 19"/>
                  <a:gd name="T52" fmla="*/ 7 w 19"/>
                  <a:gd name="T53" fmla="*/ 11 h 19"/>
                  <a:gd name="T54" fmla="*/ 9 w 19"/>
                  <a:gd name="T55" fmla="*/ 8 h 19"/>
                  <a:gd name="T56" fmla="*/ 11 w 19"/>
                  <a:gd name="T57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19">
                    <a:moveTo>
                      <a:pt x="2" y="14"/>
                    </a:moveTo>
                    <a:cubicBezTo>
                      <a:pt x="1" y="15"/>
                      <a:pt x="2" y="16"/>
                      <a:pt x="4" y="17"/>
                    </a:cubicBezTo>
                    <a:cubicBezTo>
                      <a:pt x="5" y="17"/>
                      <a:pt x="5" y="17"/>
                      <a:pt x="6" y="16"/>
                    </a:cubicBezTo>
                    <a:cubicBezTo>
                      <a:pt x="6" y="17"/>
                      <a:pt x="7" y="18"/>
                      <a:pt x="7" y="19"/>
                    </a:cubicBezTo>
                    <a:cubicBezTo>
                      <a:pt x="8" y="19"/>
                      <a:pt x="9" y="19"/>
                      <a:pt x="11" y="19"/>
                    </a:cubicBez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7"/>
                      <a:pt x="14" y="17"/>
                      <a:pt x="15" y="17"/>
                    </a:cubicBezTo>
                    <a:cubicBezTo>
                      <a:pt x="15" y="16"/>
                      <a:pt x="16" y="16"/>
                      <a:pt x="17" y="15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2"/>
                      <a:pt x="18" y="12"/>
                      <a:pt x="18" y="11"/>
                    </a:cubicBezTo>
                    <a:cubicBezTo>
                      <a:pt x="19" y="10"/>
                      <a:pt x="18" y="9"/>
                      <a:pt x="18" y="7"/>
                    </a:cubicBezTo>
                    <a:cubicBezTo>
                      <a:pt x="17" y="7"/>
                      <a:pt x="17" y="7"/>
                      <a:pt x="16" y="7"/>
                    </a:cubicBezTo>
                    <a:cubicBezTo>
                      <a:pt x="16" y="6"/>
                      <a:pt x="17" y="5"/>
                      <a:pt x="16" y="4"/>
                    </a:cubicBezTo>
                    <a:cubicBezTo>
                      <a:pt x="16" y="3"/>
                      <a:pt x="15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2" y="13"/>
                      <a:pt x="2" y="14"/>
                    </a:cubicBezTo>
                    <a:close/>
                    <a:moveTo>
                      <a:pt x="11" y="10"/>
                    </a:moveTo>
                    <a:cubicBezTo>
                      <a:pt x="10" y="12"/>
                      <a:pt x="8" y="12"/>
                      <a:pt x="7" y="11"/>
                    </a:cubicBezTo>
                    <a:cubicBezTo>
                      <a:pt x="7" y="10"/>
                      <a:pt x="7" y="8"/>
                      <a:pt x="9" y="8"/>
                    </a:cubicBezTo>
                    <a:cubicBezTo>
                      <a:pt x="10" y="7"/>
                      <a:pt x="11" y="9"/>
                      <a:pt x="11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" name="组合 751"/>
            <p:cNvGrpSpPr/>
            <p:nvPr userDrawn="1"/>
          </p:nvGrpSpPr>
          <p:grpSpPr>
            <a:xfrm>
              <a:off x="5962203" y="2735990"/>
              <a:ext cx="337990" cy="339816"/>
              <a:chOff x="2746375" y="-1181101"/>
              <a:chExt cx="587376" cy="590551"/>
            </a:xfrm>
          </p:grpSpPr>
          <p:sp>
            <p:nvSpPr>
              <p:cNvPr id="971" name="Freeform 173"/>
              <p:cNvSpPr>
                <a:spLocks noEditPoints="1"/>
              </p:cNvSpPr>
              <p:nvPr userDrawn="1"/>
            </p:nvSpPr>
            <p:spPr bwMode="auto">
              <a:xfrm>
                <a:off x="2746375" y="-1181101"/>
                <a:ext cx="587376" cy="458788"/>
              </a:xfrm>
              <a:custGeom>
                <a:avLst/>
                <a:gdLst>
                  <a:gd name="T0" fmla="*/ 134 w 157"/>
                  <a:gd name="T1" fmla="*/ 42 h 122"/>
                  <a:gd name="T2" fmla="*/ 128 w 157"/>
                  <a:gd name="T3" fmla="*/ 42 h 122"/>
                  <a:gd name="T4" fmla="*/ 121 w 157"/>
                  <a:gd name="T5" fmla="*/ 68 h 122"/>
                  <a:gd name="T6" fmla="*/ 121 w 157"/>
                  <a:gd name="T7" fmla="*/ 27 h 122"/>
                  <a:gd name="T8" fmla="*/ 115 w 157"/>
                  <a:gd name="T9" fmla="*/ 41 h 122"/>
                  <a:gd name="T10" fmla="*/ 115 w 157"/>
                  <a:gd name="T11" fmla="*/ 74 h 122"/>
                  <a:gd name="T12" fmla="*/ 108 w 157"/>
                  <a:gd name="T13" fmla="*/ 65 h 122"/>
                  <a:gd name="T14" fmla="*/ 108 w 157"/>
                  <a:gd name="T15" fmla="*/ 23 h 122"/>
                  <a:gd name="T16" fmla="*/ 101 w 157"/>
                  <a:gd name="T17" fmla="*/ 39 h 122"/>
                  <a:gd name="T18" fmla="*/ 101 w 157"/>
                  <a:gd name="T19" fmla="*/ 76 h 122"/>
                  <a:gd name="T20" fmla="*/ 95 w 157"/>
                  <a:gd name="T21" fmla="*/ 68 h 122"/>
                  <a:gd name="T22" fmla="*/ 95 w 157"/>
                  <a:gd name="T23" fmla="*/ 10 h 122"/>
                  <a:gd name="T24" fmla="*/ 88 w 157"/>
                  <a:gd name="T25" fmla="*/ 44 h 122"/>
                  <a:gd name="T26" fmla="*/ 88 w 157"/>
                  <a:gd name="T27" fmla="*/ 85 h 122"/>
                  <a:gd name="T28" fmla="*/ 82 w 157"/>
                  <a:gd name="T29" fmla="*/ 5 h 122"/>
                  <a:gd name="T30" fmla="*/ 75 w 157"/>
                  <a:gd name="T31" fmla="*/ 81 h 122"/>
                  <a:gd name="T32" fmla="*/ 68 w 157"/>
                  <a:gd name="T33" fmla="*/ 57 h 122"/>
                  <a:gd name="T34" fmla="*/ 68 w 157"/>
                  <a:gd name="T35" fmla="*/ 12 h 122"/>
                  <a:gd name="T36" fmla="*/ 62 w 157"/>
                  <a:gd name="T37" fmla="*/ 36 h 122"/>
                  <a:gd name="T38" fmla="*/ 62 w 157"/>
                  <a:gd name="T39" fmla="*/ 62 h 122"/>
                  <a:gd name="T40" fmla="*/ 55 w 157"/>
                  <a:gd name="T41" fmla="*/ 37 h 122"/>
                  <a:gd name="T42" fmla="*/ 49 w 157"/>
                  <a:gd name="T43" fmla="*/ 19 h 122"/>
                  <a:gd name="T44" fmla="*/ 49 w 157"/>
                  <a:gd name="T45" fmla="*/ 57 h 122"/>
                  <a:gd name="T46" fmla="*/ 42 w 157"/>
                  <a:gd name="T47" fmla="*/ 45 h 122"/>
                  <a:gd name="T48" fmla="*/ 36 w 157"/>
                  <a:gd name="T49" fmla="*/ 27 h 122"/>
                  <a:gd name="T50" fmla="*/ 34 w 157"/>
                  <a:gd name="T51" fmla="*/ 85 h 122"/>
                  <a:gd name="T52" fmla="*/ 29 w 157"/>
                  <a:gd name="T53" fmla="*/ 34 h 122"/>
                  <a:gd name="T54" fmla="*/ 23 w 157"/>
                  <a:gd name="T55" fmla="*/ 77 h 122"/>
                  <a:gd name="T56" fmla="*/ 15 w 157"/>
                  <a:gd name="T57" fmla="*/ 97 h 122"/>
                  <a:gd name="T58" fmla="*/ 15 w 157"/>
                  <a:gd name="T59" fmla="*/ 42 h 122"/>
                  <a:gd name="T60" fmla="*/ 9 w 157"/>
                  <a:gd name="T61" fmla="*/ 55 h 122"/>
                  <a:gd name="T62" fmla="*/ 9 w 157"/>
                  <a:gd name="T63" fmla="*/ 97 h 122"/>
                  <a:gd name="T64" fmla="*/ 9 w 157"/>
                  <a:gd name="T65" fmla="*/ 121 h 122"/>
                  <a:gd name="T66" fmla="*/ 23 w 157"/>
                  <a:gd name="T67" fmla="*/ 102 h 122"/>
                  <a:gd name="T68" fmla="*/ 46 w 157"/>
                  <a:gd name="T69" fmla="*/ 81 h 122"/>
                  <a:gd name="T70" fmla="*/ 82 w 157"/>
                  <a:gd name="T71" fmla="*/ 90 h 122"/>
                  <a:gd name="T72" fmla="*/ 106 w 157"/>
                  <a:gd name="T73" fmla="*/ 103 h 122"/>
                  <a:gd name="T74" fmla="*/ 109 w 157"/>
                  <a:gd name="T75" fmla="*/ 87 h 122"/>
                  <a:gd name="T76" fmla="*/ 136 w 157"/>
                  <a:gd name="T77" fmla="*/ 62 h 122"/>
                  <a:gd name="T78" fmla="*/ 17 w 157"/>
                  <a:gd name="T79" fmla="*/ 115 h 122"/>
                  <a:gd name="T80" fmla="*/ 12 w 157"/>
                  <a:gd name="T81" fmla="*/ 102 h 122"/>
                  <a:gd name="T82" fmla="*/ 53 w 157"/>
                  <a:gd name="T83" fmla="*/ 78 h 122"/>
                  <a:gd name="T84" fmla="*/ 59 w 157"/>
                  <a:gd name="T85" fmla="*/ 68 h 122"/>
                  <a:gd name="T86" fmla="*/ 96 w 157"/>
                  <a:gd name="T87" fmla="*/ 102 h 122"/>
                  <a:gd name="T88" fmla="*/ 102 w 157"/>
                  <a:gd name="T89" fmla="*/ 92 h 122"/>
                  <a:gd name="T90" fmla="*/ 144 w 157"/>
                  <a:gd name="T91" fmla="*/ 59 h 122"/>
                  <a:gd name="T92" fmla="*/ 144 w 157"/>
                  <a:gd name="T93" fmla="*/ 44 h 122"/>
                  <a:gd name="T94" fmla="*/ 144 w 157"/>
                  <a:gd name="T95" fmla="*/ 5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7" h="122">
                    <a:moveTo>
                      <a:pt x="154" y="46"/>
                    </a:moveTo>
                    <a:cubicBezTo>
                      <a:pt x="152" y="43"/>
                      <a:pt x="149" y="40"/>
                      <a:pt x="145" y="39"/>
                    </a:cubicBezTo>
                    <a:cubicBezTo>
                      <a:pt x="141" y="38"/>
                      <a:pt x="137" y="40"/>
                      <a:pt x="134" y="42"/>
                    </a:cubicBezTo>
                    <a:cubicBezTo>
                      <a:pt x="134" y="39"/>
                      <a:pt x="135" y="36"/>
                      <a:pt x="134" y="33"/>
                    </a:cubicBezTo>
                    <a:cubicBezTo>
                      <a:pt x="133" y="30"/>
                      <a:pt x="129" y="30"/>
                      <a:pt x="128" y="33"/>
                    </a:cubicBezTo>
                    <a:cubicBezTo>
                      <a:pt x="127" y="36"/>
                      <a:pt x="128" y="39"/>
                      <a:pt x="128" y="42"/>
                    </a:cubicBezTo>
                    <a:cubicBezTo>
                      <a:pt x="128" y="46"/>
                      <a:pt x="128" y="50"/>
                      <a:pt x="128" y="54"/>
                    </a:cubicBezTo>
                    <a:cubicBezTo>
                      <a:pt x="128" y="56"/>
                      <a:pt x="128" y="59"/>
                      <a:pt x="128" y="62"/>
                    </a:cubicBezTo>
                    <a:cubicBezTo>
                      <a:pt x="125" y="64"/>
                      <a:pt x="123" y="66"/>
                      <a:pt x="121" y="68"/>
                    </a:cubicBezTo>
                    <a:cubicBezTo>
                      <a:pt x="121" y="62"/>
                      <a:pt x="121" y="55"/>
                      <a:pt x="121" y="49"/>
                    </a:cubicBezTo>
                    <a:cubicBezTo>
                      <a:pt x="121" y="48"/>
                      <a:pt x="121" y="47"/>
                      <a:pt x="121" y="45"/>
                    </a:cubicBezTo>
                    <a:cubicBezTo>
                      <a:pt x="121" y="39"/>
                      <a:pt x="121" y="33"/>
                      <a:pt x="121" y="27"/>
                    </a:cubicBezTo>
                    <a:cubicBezTo>
                      <a:pt x="121" y="26"/>
                      <a:pt x="121" y="24"/>
                      <a:pt x="119" y="24"/>
                    </a:cubicBezTo>
                    <a:cubicBezTo>
                      <a:pt x="117" y="23"/>
                      <a:pt x="115" y="24"/>
                      <a:pt x="115" y="26"/>
                    </a:cubicBezTo>
                    <a:cubicBezTo>
                      <a:pt x="115" y="31"/>
                      <a:pt x="115" y="36"/>
                      <a:pt x="115" y="41"/>
                    </a:cubicBezTo>
                    <a:cubicBezTo>
                      <a:pt x="115" y="44"/>
                      <a:pt x="114" y="47"/>
                      <a:pt x="115" y="51"/>
                    </a:cubicBezTo>
                    <a:cubicBezTo>
                      <a:pt x="115" y="56"/>
                      <a:pt x="115" y="62"/>
                      <a:pt x="115" y="67"/>
                    </a:cubicBezTo>
                    <a:cubicBezTo>
                      <a:pt x="115" y="69"/>
                      <a:pt x="115" y="72"/>
                      <a:pt x="115" y="74"/>
                    </a:cubicBezTo>
                    <a:cubicBezTo>
                      <a:pt x="114" y="76"/>
                      <a:pt x="112" y="77"/>
                      <a:pt x="111" y="78"/>
                    </a:cubicBezTo>
                    <a:cubicBezTo>
                      <a:pt x="110" y="79"/>
                      <a:pt x="109" y="80"/>
                      <a:pt x="108" y="81"/>
                    </a:cubicBezTo>
                    <a:cubicBezTo>
                      <a:pt x="108" y="75"/>
                      <a:pt x="108" y="70"/>
                      <a:pt x="108" y="65"/>
                    </a:cubicBezTo>
                    <a:cubicBezTo>
                      <a:pt x="108" y="61"/>
                      <a:pt x="108" y="57"/>
                      <a:pt x="108" y="54"/>
                    </a:cubicBezTo>
                    <a:cubicBezTo>
                      <a:pt x="108" y="50"/>
                      <a:pt x="108" y="47"/>
                      <a:pt x="108" y="43"/>
                    </a:cubicBezTo>
                    <a:cubicBezTo>
                      <a:pt x="108" y="36"/>
                      <a:pt x="108" y="29"/>
                      <a:pt x="108" y="23"/>
                    </a:cubicBezTo>
                    <a:cubicBezTo>
                      <a:pt x="108" y="20"/>
                      <a:pt x="109" y="18"/>
                      <a:pt x="107" y="16"/>
                    </a:cubicBezTo>
                    <a:cubicBezTo>
                      <a:pt x="105" y="15"/>
                      <a:pt x="101" y="16"/>
                      <a:pt x="101" y="19"/>
                    </a:cubicBezTo>
                    <a:cubicBezTo>
                      <a:pt x="101" y="26"/>
                      <a:pt x="101" y="33"/>
                      <a:pt x="101" y="39"/>
                    </a:cubicBezTo>
                    <a:cubicBezTo>
                      <a:pt x="101" y="43"/>
                      <a:pt x="101" y="46"/>
                      <a:pt x="101" y="50"/>
                    </a:cubicBezTo>
                    <a:cubicBezTo>
                      <a:pt x="101" y="53"/>
                      <a:pt x="101" y="56"/>
                      <a:pt x="101" y="59"/>
                    </a:cubicBezTo>
                    <a:cubicBezTo>
                      <a:pt x="101" y="65"/>
                      <a:pt x="101" y="71"/>
                      <a:pt x="101" y="76"/>
                    </a:cubicBezTo>
                    <a:cubicBezTo>
                      <a:pt x="101" y="79"/>
                      <a:pt x="101" y="81"/>
                      <a:pt x="101" y="84"/>
                    </a:cubicBezTo>
                    <a:cubicBezTo>
                      <a:pt x="99" y="83"/>
                      <a:pt x="97" y="83"/>
                      <a:pt x="95" y="83"/>
                    </a:cubicBezTo>
                    <a:cubicBezTo>
                      <a:pt x="95" y="78"/>
                      <a:pt x="95" y="73"/>
                      <a:pt x="95" y="68"/>
                    </a:cubicBezTo>
                    <a:cubicBezTo>
                      <a:pt x="95" y="63"/>
                      <a:pt x="95" y="58"/>
                      <a:pt x="95" y="53"/>
                    </a:cubicBezTo>
                    <a:cubicBezTo>
                      <a:pt x="95" y="40"/>
                      <a:pt x="95" y="27"/>
                      <a:pt x="95" y="14"/>
                    </a:cubicBezTo>
                    <a:cubicBezTo>
                      <a:pt x="95" y="13"/>
                      <a:pt x="95" y="12"/>
                      <a:pt x="95" y="10"/>
                    </a:cubicBezTo>
                    <a:cubicBezTo>
                      <a:pt x="94" y="8"/>
                      <a:pt x="91" y="7"/>
                      <a:pt x="89" y="9"/>
                    </a:cubicBezTo>
                    <a:cubicBezTo>
                      <a:pt x="88" y="10"/>
                      <a:pt x="88" y="12"/>
                      <a:pt x="88" y="14"/>
                    </a:cubicBezTo>
                    <a:cubicBezTo>
                      <a:pt x="88" y="24"/>
                      <a:pt x="88" y="34"/>
                      <a:pt x="88" y="44"/>
                    </a:cubicBezTo>
                    <a:cubicBezTo>
                      <a:pt x="88" y="51"/>
                      <a:pt x="88" y="57"/>
                      <a:pt x="88" y="64"/>
                    </a:cubicBezTo>
                    <a:cubicBezTo>
                      <a:pt x="88" y="70"/>
                      <a:pt x="88" y="76"/>
                      <a:pt x="88" y="81"/>
                    </a:cubicBezTo>
                    <a:cubicBezTo>
                      <a:pt x="88" y="83"/>
                      <a:pt x="88" y="84"/>
                      <a:pt x="88" y="85"/>
                    </a:cubicBezTo>
                    <a:cubicBezTo>
                      <a:pt x="88" y="86"/>
                      <a:pt x="87" y="86"/>
                      <a:pt x="87" y="87"/>
                    </a:cubicBezTo>
                    <a:cubicBezTo>
                      <a:pt x="85" y="86"/>
                      <a:pt x="83" y="85"/>
                      <a:pt x="82" y="84"/>
                    </a:cubicBezTo>
                    <a:cubicBezTo>
                      <a:pt x="82" y="72"/>
                      <a:pt x="82" y="15"/>
                      <a:pt x="82" y="5"/>
                    </a:cubicBezTo>
                    <a:cubicBezTo>
                      <a:pt x="82" y="4"/>
                      <a:pt x="81" y="2"/>
                      <a:pt x="80" y="1"/>
                    </a:cubicBezTo>
                    <a:cubicBezTo>
                      <a:pt x="78" y="0"/>
                      <a:pt x="75" y="2"/>
                      <a:pt x="75" y="4"/>
                    </a:cubicBezTo>
                    <a:cubicBezTo>
                      <a:pt x="75" y="14"/>
                      <a:pt x="75" y="69"/>
                      <a:pt x="75" y="81"/>
                    </a:cubicBezTo>
                    <a:cubicBezTo>
                      <a:pt x="73" y="79"/>
                      <a:pt x="71" y="78"/>
                      <a:pt x="68" y="77"/>
                    </a:cubicBezTo>
                    <a:cubicBezTo>
                      <a:pt x="68" y="75"/>
                      <a:pt x="68" y="74"/>
                      <a:pt x="68" y="72"/>
                    </a:cubicBezTo>
                    <a:cubicBezTo>
                      <a:pt x="68" y="67"/>
                      <a:pt x="68" y="62"/>
                      <a:pt x="68" y="57"/>
                    </a:cubicBezTo>
                    <a:cubicBezTo>
                      <a:pt x="68" y="53"/>
                      <a:pt x="68" y="49"/>
                      <a:pt x="68" y="45"/>
                    </a:cubicBezTo>
                    <a:cubicBezTo>
                      <a:pt x="69" y="41"/>
                      <a:pt x="68" y="38"/>
                      <a:pt x="68" y="35"/>
                    </a:cubicBezTo>
                    <a:cubicBezTo>
                      <a:pt x="68" y="27"/>
                      <a:pt x="68" y="19"/>
                      <a:pt x="68" y="12"/>
                    </a:cubicBezTo>
                    <a:cubicBezTo>
                      <a:pt x="69" y="10"/>
                      <a:pt x="67" y="9"/>
                      <a:pt x="65" y="9"/>
                    </a:cubicBezTo>
                    <a:cubicBezTo>
                      <a:pt x="63" y="9"/>
                      <a:pt x="62" y="11"/>
                      <a:pt x="62" y="13"/>
                    </a:cubicBezTo>
                    <a:cubicBezTo>
                      <a:pt x="62" y="20"/>
                      <a:pt x="62" y="28"/>
                      <a:pt x="62" y="36"/>
                    </a:cubicBezTo>
                    <a:cubicBezTo>
                      <a:pt x="62" y="40"/>
                      <a:pt x="62" y="44"/>
                      <a:pt x="62" y="48"/>
                    </a:cubicBezTo>
                    <a:cubicBezTo>
                      <a:pt x="62" y="51"/>
                      <a:pt x="62" y="54"/>
                      <a:pt x="62" y="58"/>
                    </a:cubicBezTo>
                    <a:cubicBezTo>
                      <a:pt x="62" y="59"/>
                      <a:pt x="62" y="61"/>
                      <a:pt x="62" y="62"/>
                    </a:cubicBezTo>
                    <a:cubicBezTo>
                      <a:pt x="60" y="61"/>
                      <a:pt x="58" y="59"/>
                      <a:pt x="55" y="59"/>
                    </a:cubicBezTo>
                    <a:cubicBezTo>
                      <a:pt x="55" y="55"/>
                      <a:pt x="55" y="52"/>
                      <a:pt x="55" y="49"/>
                    </a:cubicBezTo>
                    <a:cubicBezTo>
                      <a:pt x="55" y="45"/>
                      <a:pt x="55" y="41"/>
                      <a:pt x="55" y="37"/>
                    </a:cubicBezTo>
                    <a:cubicBezTo>
                      <a:pt x="55" y="32"/>
                      <a:pt x="55" y="26"/>
                      <a:pt x="55" y="21"/>
                    </a:cubicBezTo>
                    <a:cubicBezTo>
                      <a:pt x="55" y="20"/>
                      <a:pt x="55" y="18"/>
                      <a:pt x="54" y="17"/>
                    </a:cubicBezTo>
                    <a:cubicBezTo>
                      <a:pt x="53" y="15"/>
                      <a:pt x="49" y="16"/>
                      <a:pt x="49" y="19"/>
                    </a:cubicBezTo>
                    <a:cubicBezTo>
                      <a:pt x="49" y="24"/>
                      <a:pt x="49" y="29"/>
                      <a:pt x="49" y="35"/>
                    </a:cubicBezTo>
                    <a:cubicBezTo>
                      <a:pt x="49" y="38"/>
                      <a:pt x="49" y="42"/>
                      <a:pt x="49" y="46"/>
                    </a:cubicBezTo>
                    <a:cubicBezTo>
                      <a:pt x="49" y="49"/>
                      <a:pt x="49" y="53"/>
                      <a:pt x="49" y="57"/>
                    </a:cubicBezTo>
                    <a:cubicBezTo>
                      <a:pt x="49" y="57"/>
                      <a:pt x="49" y="58"/>
                      <a:pt x="49" y="59"/>
                    </a:cubicBezTo>
                    <a:cubicBezTo>
                      <a:pt x="46" y="60"/>
                      <a:pt x="44" y="62"/>
                      <a:pt x="42" y="64"/>
                    </a:cubicBezTo>
                    <a:cubicBezTo>
                      <a:pt x="42" y="57"/>
                      <a:pt x="42" y="51"/>
                      <a:pt x="42" y="45"/>
                    </a:cubicBezTo>
                    <a:cubicBezTo>
                      <a:pt x="42" y="39"/>
                      <a:pt x="42" y="33"/>
                      <a:pt x="42" y="27"/>
                    </a:cubicBezTo>
                    <a:cubicBezTo>
                      <a:pt x="42" y="25"/>
                      <a:pt x="40" y="23"/>
                      <a:pt x="38" y="24"/>
                    </a:cubicBezTo>
                    <a:cubicBezTo>
                      <a:pt x="37" y="24"/>
                      <a:pt x="35" y="26"/>
                      <a:pt x="36" y="27"/>
                    </a:cubicBezTo>
                    <a:cubicBezTo>
                      <a:pt x="36" y="36"/>
                      <a:pt x="35" y="44"/>
                      <a:pt x="36" y="52"/>
                    </a:cubicBezTo>
                    <a:cubicBezTo>
                      <a:pt x="35" y="62"/>
                      <a:pt x="36" y="73"/>
                      <a:pt x="36" y="84"/>
                    </a:cubicBezTo>
                    <a:cubicBezTo>
                      <a:pt x="35" y="84"/>
                      <a:pt x="34" y="85"/>
                      <a:pt x="34" y="85"/>
                    </a:cubicBezTo>
                    <a:cubicBezTo>
                      <a:pt x="32" y="87"/>
                      <a:pt x="31" y="88"/>
                      <a:pt x="30" y="89"/>
                    </a:cubicBezTo>
                    <a:cubicBezTo>
                      <a:pt x="29" y="89"/>
                      <a:pt x="29" y="47"/>
                      <a:pt x="29" y="43"/>
                    </a:cubicBezTo>
                    <a:cubicBezTo>
                      <a:pt x="29" y="40"/>
                      <a:pt x="29" y="37"/>
                      <a:pt x="29" y="34"/>
                    </a:cubicBezTo>
                    <a:cubicBezTo>
                      <a:pt x="28" y="31"/>
                      <a:pt x="24" y="31"/>
                      <a:pt x="23" y="33"/>
                    </a:cubicBezTo>
                    <a:cubicBezTo>
                      <a:pt x="22" y="41"/>
                      <a:pt x="23" y="48"/>
                      <a:pt x="23" y="56"/>
                    </a:cubicBezTo>
                    <a:cubicBezTo>
                      <a:pt x="23" y="63"/>
                      <a:pt x="22" y="70"/>
                      <a:pt x="23" y="77"/>
                    </a:cubicBezTo>
                    <a:cubicBezTo>
                      <a:pt x="22" y="83"/>
                      <a:pt x="23" y="89"/>
                      <a:pt x="22" y="95"/>
                    </a:cubicBezTo>
                    <a:cubicBezTo>
                      <a:pt x="21" y="97"/>
                      <a:pt x="20" y="98"/>
                      <a:pt x="19" y="99"/>
                    </a:cubicBezTo>
                    <a:cubicBezTo>
                      <a:pt x="18" y="98"/>
                      <a:pt x="16" y="98"/>
                      <a:pt x="15" y="97"/>
                    </a:cubicBezTo>
                    <a:cubicBezTo>
                      <a:pt x="15" y="91"/>
                      <a:pt x="15" y="85"/>
                      <a:pt x="15" y="79"/>
                    </a:cubicBezTo>
                    <a:cubicBezTo>
                      <a:pt x="15" y="73"/>
                      <a:pt x="15" y="67"/>
                      <a:pt x="15" y="61"/>
                    </a:cubicBezTo>
                    <a:cubicBezTo>
                      <a:pt x="15" y="55"/>
                      <a:pt x="15" y="49"/>
                      <a:pt x="15" y="42"/>
                    </a:cubicBezTo>
                    <a:cubicBezTo>
                      <a:pt x="15" y="41"/>
                      <a:pt x="14" y="40"/>
                      <a:pt x="13" y="39"/>
                    </a:cubicBezTo>
                    <a:cubicBezTo>
                      <a:pt x="11" y="38"/>
                      <a:pt x="8" y="40"/>
                      <a:pt x="9" y="42"/>
                    </a:cubicBezTo>
                    <a:cubicBezTo>
                      <a:pt x="9" y="47"/>
                      <a:pt x="8" y="51"/>
                      <a:pt x="9" y="55"/>
                    </a:cubicBezTo>
                    <a:cubicBezTo>
                      <a:pt x="8" y="62"/>
                      <a:pt x="9" y="70"/>
                      <a:pt x="8" y="77"/>
                    </a:cubicBezTo>
                    <a:cubicBezTo>
                      <a:pt x="9" y="81"/>
                      <a:pt x="8" y="86"/>
                      <a:pt x="9" y="90"/>
                    </a:cubicBezTo>
                    <a:cubicBezTo>
                      <a:pt x="8" y="92"/>
                      <a:pt x="9" y="95"/>
                      <a:pt x="9" y="97"/>
                    </a:cubicBezTo>
                    <a:cubicBezTo>
                      <a:pt x="5" y="99"/>
                      <a:pt x="1" y="102"/>
                      <a:pt x="0" y="106"/>
                    </a:cubicBezTo>
                    <a:cubicBezTo>
                      <a:pt x="0" y="107"/>
                      <a:pt x="0" y="108"/>
                      <a:pt x="0" y="109"/>
                    </a:cubicBezTo>
                    <a:cubicBezTo>
                      <a:pt x="0" y="115"/>
                      <a:pt x="4" y="120"/>
                      <a:pt x="9" y="121"/>
                    </a:cubicBezTo>
                    <a:cubicBezTo>
                      <a:pt x="14" y="122"/>
                      <a:pt x="19" y="121"/>
                      <a:pt x="22" y="117"/>
                    </a:cubicBezTo>
                    <a:cubicBezTo>
                      <a:pt x="24" y="115"/>
                      <a:pt x="25" y="112"/>
                      <a:pt x="25" y="108"/>
                    </a:cubicBezTo>
                    <a:cubicBezTo>
                      <a:pt x="25" y="106"/>
                      <a:pt x="24" y="104"/>
                      <a:pt x="23" y="102"/>
                    </a:cubicBezTo>
                    <a:cubicBezTo>
                      <a:pt x="25" y="101"/>
                      <a:pt x="27" y="99"/>
                      <a:pt x="29" y="97"/>
                    </a:cubicBezTo>
                    <a:cubicBezTo>
                      <a:pt x="32" y="94"/>
                      <a:pt x="36" y="91"/>
                      <a:pt x="40" y="87"/>
                    </a:cubicBezTo>
                    <a:cubicBezTo>
                      <a:pt x="42" y="85"/>
                      <a:pt x="44" y="83"/>
                      <a:pt x="46" y="81"/>
                    </a:cubicBezTo>
                    <a:cubicBezTo>
                      <a:pt x="51" y="84"/>
                      <a:pt x="58" y="83"/>
                      <a:pt x="62" y="79"/>
                    </a:cubicBezTo>
                    <a:cubicBezTo>
                      <a:pt x="65" y="81"/>
                      <a:pt x="68" y="83"/>
                      <a:pt x="71" y="84"/>
                    </a:cubicBezTo>
                    <a:cubicBezTo>
                      <a:pt x="75" y="86"/>
                      <a:pt x="78" y="88"/>
                      <a:pt x="82" y="90"/>
                    </a:cubicBezTo>
                    <a:cubicBezTo>
                      <a:pt x="83" y="91"/>
                      <a:pt x="84" y="92"/>
                      <a:pt x="84" y="93"/>
                    </a:cubicBezTo>
                    <a:cubicBezTo>
                      <a:pt x="83" y="97"/>
                      <a:pt x="85" y="102"/>
                      <a:pt x="88" y="105"/>
                    </a:cubicBezTo>
                    <a:cubicBezTo>
                      <a:pt x="93" y="109"/>
                      <a:pt x="102" y="108"/>
                      <a:pt x="106" y="103"/>
                    </a:cubicBezTo>
                    <a:cubicBezTo>
                      <a:pt x="108" y="101"/>
                      <a:pt x="108" y="98"/>
                      <a:pt x="108" y="95"/>
                    </a:cubicBezTo>
                    <a:cubicBezTo>
                      <a:pt x="108" y="93"/>
                      <a:pt x="108" y="91"/>
                      <a:pt x="107" y="89"/>
                    </a:cubicBezTo>
                    <a:cubicBezTo>
                      <a:pt x="108" y="88"/>
                      <a:pt x="108" y="88"/>
                      <a:pt x="109" y="87"/>
                    </a:cubicBezTo>
                    <a:cubicBezTo>
                      <a:pt x="112" y="84"/>
                      <a:pt x="115" y="82"/>
                      <a:pt x="118" y="79"/>
                    </a:cubicBezTo>
                    <a:cubicBezTo>
                      <a:pt x="120" y="76"/>
                      <a:pt x="123" y="73"/>
                      <a:pt x="126" y="71"/>
                    </a:cubicBezTo>
                    <a:cubicBezTo>
                      <a:pt x="129" y="68"/>
                      <a:pt x="132" y="65"/>
                      <a:pt x="136" y="62"/>
                    </a:cubicBezTo>
                    <a:cubicBezTo>
                      <a:pt x="138" y="63"/>
                      <a:pt x="140" y="64"/>
                      <a:pt x="143" y="64"/>
                    </a:cubicBezTo>
                    <a:cubicBezTo>
                      <a:pt x="152" y="65"/>
                      <a:pt x="157" y="55"/>
                      <a:pt x="154" y="46"/>
                    </a:cubicBezTo>
                    <a:close/>
                    <a:moveTo>
                      <a:pt x="17" y="115"/>
                    </a:moveTo>
                    <a:cubicBezTo>
                      <a:pt x="14" y="117"/>
                      <a:pt x="9" y="116"/>
                      <a:pt x="7" y="113"/>
                    </a:cubicBezTo>
                    <a:cubicBezTo>
                      <a:pt x="5" y="112"/>
                      <a:pt x="5" y="109"/>
                      <a:pt x="5" y="107"/>
                    </a:cubicBezTo>
                    <a:cubicBezTo>
                      <a:pt x="7" y="105"/>
                      <a:pt x="9" y="102"/>
                      <a:pt x="12" y="102"/>
                    </a:cubicBezTo>
                    <a:cubicBezTo>
                      <a:pt x="15" y="102"/>
                      <a:pt x="19" y="104"/>
                      <a:pt x="20" y="108"/>
                    </a:cubicBezTo>
                    <a:cubicBezTo>
                      <a:pt x="20" y="110"/>
                      <a:pt x="19" y="113"/>
                      <a:pt x="17" y="115"/>
                    </a:cubicBezTo>
                    <a:close/>
                    <a:moveTo>
                      <a:pt x="53" y="78"/>
                    </a:moveTo>
                    <a:cubicBezTo>
                      <a:pt x="48" y="78"/>
                      <a:pt x="44" y="73"/>
                      <a:pt x="46" y="68"/>
                    </a:cubicBezTo>
                    <a:cubicBezTo>
                      <a:pt x="47" y="66"/>
                      <a:pt x="49" y="64"/>
                      <a:pt x="51" y="64"/>
                    </a:cubicBezTo>
                    <a:cubicBezTo>
                      <a:pt x="55" y="63"/>
                      <a:pt x="58" y="65"/>
                      <a:pt x="59" y="68"/>
                    </a:cubicBezTo>
                    <a:cubicBezTo>
                      <a:pt x="60" y="69"/>
                      <a:pt x="60" y="71"/>
                      <a:pt x="59" y="73"/>
                    </a:cubicBezTo>
                    <a:cubicBezTo>
                      <a:pt x="58" y="75"/>
                      <a:pt x="56" y="78"/>
                      <a:pt x="53" y="78"/>
                    </a:cubicBezTo>
                    <a:close/>
                    <a:moveTo>
                      <a:pt x="96" y="102"/>
                    </a:moveTo>
                    <a:cubicBezTo>
                      <a:pt x="91" y="102"/>
                      <a:pt x="87" y="97"/>
                      <a:pt x="89" y="92"/>
                    </a:cubicBezTo>
                    <a:cubicBezTo>
                      <a:pt x="91" y="90"/>
                      <a:pt x="92" y="88"/>
                      <a:pt x="95" y="88"/>
                    </a:cubicBezTo>
                    <a:cubicBezTo>
                      <a:pt x="98" y="87"/>
                      <a:pt x="101" y="89"/>
                      <a:pt x="102" y="92"/>
                    </a:cubicBezTo>
                    <a:cubicBezTo>
                      <a:pt x="103" y="93"/>
                      <a:pt x="103" y="95"/>
                      <a:pt x="103" y="97"/>
                    </a:cubicBezTo>
                    <a:cubicBezTo>
                      <a:pt x="102" y="100"/>
                      <a:pt x="99" y="103"/>
                      <a:pt x="96" y="102"/>
                    </a:cubicBezTo>
                    <a:close/>
                    <a:moveTo>
                      <a:pt x="144" y="59"/>
                    </a:moveTo>
                    <a:cubicBezTo>
                      <a:pt x="141" y="59"/>
                      <a:pt x="138" y="57"/>
                      <a:pt x="136" y="54"/>
                    </a:cubicBezTo>
                    <a:cubicBezTo>
                      <a:pt x="135" y="51"/>
                      <a:pt x="136" y="48"/>
                      <a:pt x="138" y="46"/>
                    </a:cubicBezTo>
                    <a:cubicBezTo>
                      <a:pt x="140" y="45"/>
                      <a:pt x="142" y="44"/>
                      <a:pt x="144" y="44"/>
                    </a:cubicBezTo>
                    <a:cubicBezTo>
                      <a:pt x="146" y="45"/>
                      <a:pt x="148" y="47"/>
                      <a:pt x="149" y="48"/>
                    </a:cubicBezTo>
                    <a:cubicBezTo>
                      <a:pt x="150" y="50"/>
                      <a:pt x="150" y="53"/>
                      <a:pt x="149" y="55"/>
                    </a:cubicBezTo>
                    <a:cubicBezTo>
                      <a:pt x="148" y="57"/>
                      <a:pt x="146" y="58"/>
                      <a:pt x="144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Freeform 174"/>
              <p:cNvSpPr>
                <a:spLocks/>
              </p:cNvSpPr>
              <p:nvPr userDrawn="1"/>
            </p:nvSpPr>
            <p:spPr bwMode="auto">
              <a:xfrm>
                <a:off x="2824163" y="-928688"/>
                <a:ext cx="465138" cy="338138"/>
              </a:xfrm>
              <a:custGeom>
                <a:avLst/>
                <a:gdLst>
                  <a:gd name="T0" fmla="*/ 115 w 124"/>
                  <a:gd name="T1" fmla="*/ 0 h 90"/>
                  <a:gd name="T2" fmla="*/ 91 w 124"/>
                  <a:gd name="T3" fmla="*/ 23 h 90"/>
                  <a:gd name="T4" fmla="*/ 90 w 124"/>
                  <a:gd name="T5" fmla="*/ 33 h 90"/>
                  <a:gd name="T6" fmla="*/ 79 w 124"/>
                  <a:gd name="T7" fmla="*/ 44 h 90"/>
                  <a:gd name="T8" fmla="*/ 63 w 124"/>
                  <a:gd name="T9" fmla="*/ 39 h 90"/>
                  <a:gd name="T10" fmla="*/ 58 w 124"/>
                  <a:gd name="T11" fmla="*/ 28 h 90"/>
                  <a:gd name="T12" fmla="*/ 41 w 124"/>
                  <a:gd name="T13" fmla="*/ 18 h 90"/>
                  <a:gd name="T14" fmla="*/ 25 w 124"/>
                  <a:gd name="T15" fmla="*/ 20 h 90"/>
                  <a:gd name="T16" fmla="*/ 7 w 124"/>
                  <a:gd name="T17" fmla="*/ 36 h 90"/>
                  <a:gd name="T18" fmla="*/ 7 w 124"/>
                  <a:gd name="T19" fmla="*/ 48 h 90"/>
                  <a:gd name="T20" fmla="*/ 0 w 124"/>
                  <a:gd name="T21" fmla="*/ 57 h 90"/>
                  <a:gd name="T22" fmla="*/ 57 w 124"/>
                  <a:gd name="T23" fmla="*/ 90 h 90"/>
                  <a:gd name="T24" fmla="*/ 124 w 124"/>
                  <a:gd name="T25" fmla="*/ 51 h 90"/>
                  <a:gd name="T26" fmla="*/ 124 w 124"/>
                  <a:gd name="T27" fmla="*/ 1 h 90"/>
                  <a:gd name="T28" fmla="*/ 115 w 124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90">
                    <a:moveTo>
                      <a:pt x="115" y="0"/>
                    </a:moveTo>
                    <a:cubicBezTo>
                      <a:pt x="107" y="8"/>
                      <a:pt x="99" y="15"/>
                      <a:pt x="91" y="23"/>
                    </a:cubicBezTo>
                    <a:cubicBezTo>
                      <a:pt x="91" y="27"/>
                      <a:pt x="92" y="30"/>
                      <a:pt x="90" y="33"/>
                    </a:cubicBezTo>
                    <a:cubicBezTo>
                      <a:pt x="88" y="38"/>
                      <a:pt x="84" y="42"/>
                      <a:pt x="79" y="44"/>
                    </a:cubicBezTo>
                    <a:cubicBezTo>
                      <a:pt x="73" y="45"/>
                      <a:pt x="67" y="44"/>
                      <a:pt x="63" y="39"/>
                    </a:cubicBezTo>
                    <a:cubicBezTo>
                      <a:pt x="60" y="37"/>
                      <a:pt x="58" y="32"/>
                      <a:pt x="58" y="28"/>
                    </a:cubicBezTo>
                    <a:cubicBezTo>
                      <a:pt x="52" y="25"/>
                      <a:pt x="46" y="21"/>
                      <a:pt x="41" y="18"/>
                    </a:cubicBezTo>
                    <a:cubicBezTo>
                      <a:pt x="36" y="21"/>
                      <a:pt x="30" y="22"/>
                      <a:pt x="25" y="20"/>
                    </a:cubicBezTo>
                    <a:cubicBezTo>
                      <a:pt x="19" y="26"/>
                      <a:pt x="13" y="31"/>
                      <a:pt x="7" y="36"/>
                    </a:cubicBezTo>
                    <a:cubicBezTo>
                      <a:pt x="8" y="40"/>
                      <a:pt x="8" y="44"/>
                      <a:pt x="7" y="48"/>
                    </a:cubicBezTo>
                    <a:cubicBezTo>
                      <a:pt x="6" y="51"/>
                      <a:pt x="3" y="54"/>
                      <a:pt x="0" y="57"/>
                    </a:cubicBezTo>
                    <a:cubicBezTo>
                      <a:pt x="19" y="68"/>
                      <a:pt x="38" y="79"/>
                      <a:pt x="57" y="90"/>
                    </a:cubicBezTo>
                    <a:cubicBezTo>
                      <a:pt x="79" y="77"/>
                      <a:pt x="101" y="64"/>
                      <a:pt x="124" y="51"/>
                    </a:cubicBezTo>
                    <a:cubicBezTo>
                      <a:pt x="124" y="35"/>
                      <a:pt x="124" y="18"/>
                      <a:pt x="124" y="1"/>
                    </a:cubicBezTo>
                    <a:cubicBezTo>
                      <a:pt x="121" y="1"/>
                      <a:pt x="118" y="1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3" name="组合 752"/>
            <p:cNvGrpSpPr/>
            <p:nvPr userDrawn="1"/>
          </p:nvGrpSpPr>
          <p:grpSpPr>
            <a:xfrm>
              <a:off x="6888098" y="1238106"/>
              <a:ext cx="366146" cy="392234"/>
              <a:chOff x="2216151" y="-1108076"/>
              <a:chExt cx="623887" cy="668338"/>
            </a:xfrm>
          </p:grpSpPr>
          <p:sp>
            <p:nvSpPr>
              <p:cNvPr id="967" name="Freeform 179"/>
              <p:cNvSpPr>
                <a:spLocks/>
              </p:cNvSpPr>
              <p:nvPr userDrawn="1"/>
            </p:nvSpPr>
            <p:spPr bwMode="auto">
              <a:xfrm>
                <a:off x="2617788" y="-1108076"/>
                <a:ext cx="222250" cy="263525"/>
              </a:xfrm>
              <a:custGeom>
                <a:avLst/>
                <a:gdLst>
                  <a:gd name="T0" fmla="*/ 58 w 59"/>
                  <a:gd name="T1" fmla="*/ 18 h 70"/>
                  <a:gd name="T2" fmla="*/ 51 w 59"/>
                  <a:gd name="T3" fmla="*/ 7 h 70"/>
                  <a:gd name="T4" fmla="*/ 34 w 59"/>
                  <a:gd name="T5" fmla="*/ 1 h 70"/>
                  <a:gd name="T6" fmla="*/ 20 w 59"/>
                  <a:gd name="T7" fmla="*/ 9 h 70"/>
                  <a:gd name="T8" fmla="*/ 16 w 59"/>
                  <a:gd name="T9" fmla="*/ 28 h 70"/>
                  <a:gd name="T10" fmla="*/ 15 w 59"/>
                  <a:gd name="T11" fmla="*/ 39 h 70"/>
                  <a:gd name="T12" fmla="*/ 4 w 59"/>
                  <a:gd name="T13" fmla="*/ 56 h 70"/>
                  <a:gd name="T14" fmla="*/ 0 w 59"/>
                  <a:gd name="T15" fmla="*/ 61 h 70"/>
                  <a:gd name="T16" fmla="*/ 13 w 59"/>
                  <a:gd name="T17" fmla="*/ 70 h 70"/>
                  <a:gd name="T18" fmla="*/ 25 w 59"/>
                  <a:gd name="T19" fmla="*/ 52 h 70"/>
                  <a:gd name="T20" fmla="*/ 39 w 59"/>
                  <a:gd name="T21" fmla="*/ 43 h 70"/>
                  <a:gd name="T22" fmla="*/ 51 w 59"/>
                  <a:gd name="T23" fmla="*/ 38 h 70"/>
                  <a:gd name="T24" fmla="*/ 52 w 59"/>
                  <a:gd name="T25" fmla="*/ 37 h 70"/>
                  <a:gd name="T26" fmla="*/ 53 w 59"/>
                  <a:gd name="T27" fmla="*/ 36 h 70"/>
                  <a:gd name="T28" fmla="*/ 58 w 59"/>
                  <a:gd name="T2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70">
                    <a:moveTo>
                      <a:pt x="58" y="18"/>
                    </a:moveTo>
                    <a:cubicBezTo>
                      <a:pt x="57" y="14"/>
                      <a:pt x="55" y="10"/>
                      <a:pt x="51" y="7"/>
                    </a:cubicBezTo>
                    <a:cubicBezTo>
                      <a:pt x="47" y="2"/>
                      <a:pt x="40" y="0"/>
                      <a:pt x="34" y="1"/>
                    </a:cubicBezTo>
                    <a:cubicBezTo>
                      <a:pt x="29" y="2"/>
                      <a:pt x="24" y="5"/>
                      <a:pt x="20" y="9"/>
                    </a:cubicBezTo>
                    <a:cubicBezTo>
                      <a:pt x="16" y="14"/>
                      <a:pt x="14" y="21"/>
                      <a:pt x="16" y="28"/>
                    </a:cubicBezTo>
                    <a:cubicBezTo>
                      <a:pt x="17" y="31"/>
                      <a:pt x="17" y="36"/>
                      <a:pt x="15" y="39"/>
                    </a:cubicBezTo>
                    <a:cubicBezTo>
                      <a:pt x="12" y="46"/>
                      <a:pt x="8" y="51"/>
                      <a:pt x="4" y="56"/>
                    </a:cubicBezTo>
                    <a:cubicBezTo>
                      <a:pt x="2" y="58"/>
                      <a:pt x="1" y="59"/>
                      <a:pt x="0" y="61"/>
                    </a:cubicBezTo>
                    <a:cubicBezTo>
                      <a:pt x="5" y="62"/>
                      <a:pt x="10" y="66"/>
                      <a:pt x="13" y="70"/>
                    </a:cubicBezTo>
                    <a:cubicBezTo>
                      <a:pt x="17" y="64"/>
                      <a:pt x="20" y="57"/>
                      <a:pt x="25" y="52"/>
                    </a:cubicBezTo>
                    <a:cubicBezTo>
                      <a:pt x="28" y="48"/>
                      <a:pt x="33" y="44"/>
                      <a:pt x="39" y="43"/>
                    </a:cubicBezTo>
                    <a:cubicBezTo>
                      <a:pt x="43" y="43"/>
                      <a:pt x="48" y="41"/>
                      <a:pt x="51" y="38"/>
                    </a:cubicBezTo>
                    <a:cubicBezTo>
                      <a:pt x="51" y="38"/>
                      <a:pt x="52" y="37"/>
                      <a:pt x="52" y="37"/>
                    </a:cubicBezTo>
                    <a:cubicBezTo>
                      <a:pt x="52" y="37"/>
                      <a:pt x="53" y="36"/>
                      <a:pt x="53" y="36"/>
                    </a:cubicBezTo>
                    <a:cubicBezTo>
                      <a:pt x="57" y="31"/>
                      <a:pt x="59" y="25"/>
                      <a:pt x="5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Freeform 180"/>
              <p:cNvSpPr>
                <a:spLocks/>
              </p:cNvSpPr>
              <p:nvPr userDrawn="1"/>
            </p:nvSpPr>
            <p:spPr bwMode="auto">
              <a:xfrm>
                <a:off x="2216151" y="-896938"/>
                <a:ext cx="285750" cy="163513"/>
              </a:xfrm>
              <a:custGeom>
                <a:avLst/>
                <a:gdLst>
                  <a:gd name="T0" fmla="*/ 52 w 76"/>
                  <a:gd name="T1" fmla="*/ 18 h 44"/>
                  <a:gd name="T2" fmla="*/ 39 w 76"/>
                  <a:gd name="T3" fmla="*/ 10 h 44"/>
                  <a:gd name="T4" fmla="*/ 17 w 76"/>
                  <a:gd name="T5" fmla="*/ 2 h 44"/>
                  <a:gd name="T6" fmla="*/ 3 w 76"/>
                  <a:gd name="T7" fmla="*/ 14 h 44"/>
                  <a:gd name="T8" fmla="*/ 3 w 76"/>
                  <a:gd name="T9" fmla="*/ 33 h 44"/>
                  <a:gd name="T10" fmla="*/ 17 w 76"/>
                  <a:gd name="T11" fmla="*/ 44 h 44"/>
                  <a:gd name="T12" fmla="*/ 23 w 76"/>
                  <a:gd name="T13" fmla="*/ 44 h 44"/>
                  <a:gd name="T14" fmla="*/ 37 w 76"/>
                  <a:gd name="T15" fmla="*/ 38 h 44"/>
                  <a:gd name="T16" fmla="*/ 51 w 76"/>
                  <a:gd name="T17" fmla="*/ 33 h 44"/>
                  <a:gd name="T18" fmla="*/ 74 w 76"/>
                  <a:gd name="T19" fmla="*/ 36 h 44"/>
                  <a:gd name="T20" fmla="*/ 76 w 76"/>
                  <a:gd name="T21" fmla="*/ 19 h 44"/>
                  <a:gd name="T22" fmla="*/ 52 w 76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4">
                    <a:moveTo>
                      <a:pt x="52" y="18"/>
                    </a:moveTo>
                    <a:cubicBezTo>
                      <a:pt x="47" y="17"/>
                      <a:pt x="42" y="15"/>
                      <a:pt x="39" y="10"/>
                    </a:cubicBezTo>
                    <a:cubicBezTo>
                      <a:pt x="34" y="3"/>
                      <a:pt x="25" y="0"/>
                      <a:pt x="17" y="2"/>
                    </a:cubicBezTo>
                    <a:cubicBezTo>
                      <a:pt x="11" y="4"/>
                      <a:pt x="6" y="8"/>
                      <a:pt x="3" y="14"/>
                    </a:cubicBezTo>
                    <a:cubicBezTo>
                      <a:pt x="0" y="20"/>
                      <a:pt x="0" y="27"/>
                      <a:pt x="3" y="33"/>
                    </a:cubicBezTo>
                    <a:cubicBezTo>
                      <a:pt x="6" y="38"/>
                      <a:pt x="11" y="42"/>
                      <a:pt x="17" y="44"/>
                    </a:cubicBezTo>
                    <a:cubicBezTo>
                      <a:pt x="18" y="44"/>
                      <a:pt x="22" y="44"/>
                      <a:pt x="23" y="44"/>
                    </a:cubicBezTo>
                    <a:cubicBezTo>
                      <a:pt x="28" y="44"/>
                      <a:pt x="33" y="42"/>
                      <a:pt x="37" y="38"/>
                    </a:cubicBezTo>
                    <a:cubicBezTo>
                      <a:pt x="41" y="34"/>
                      <a:pt x="46" y="33"/>
                      <a:pt x="51" y="33"/>
                    </a:cubicBezTo>
                    <a:cubicBezTo>
                      <a:pt x="59" y="33"/>
                      <a:pt x="67" y="34"/>
                      <a:pt x="74" y="36"/>
                    </a:cubicBezTo>
                    <a:cubicBezTo>
                      <a:pt x="73" y="30"/>
                      <a:pt x="73" y="24"/>
                      <a:pt x="76" y="19"/>
                    </a:cubicBezTo>
                    <a:cubicBezTo>
                      <a:pt x="68" y="20"/>
                      <a:pt x="60" y="20"/>
                      <a:pt x="5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Freeform 181"/>
              <p:cNvSpPr>
                <a:spLocks/>
              </p:cNvSpPr>
              <p:nvPr userDrawn="1"/>
            </p:nvSpPr>
            <p:spPr bwMode="auto">
              <a:xfrm>
                <a:off x="2509838" y="-868363"/>
                <a:ext cx="190500" cy="274638"/>
              </a:xfrm>
              <a:custGeom>
                <a:avLst/>
                <a:gdLst>
                  <a:gd name="T0" fmla="*/ 51 w 51"/>
                  <a:gd name="T1" fmla="*/ 66 h 73"/>
                  <a:gd name="T2" fmla="*/ 41 w 51"/>
                  <a:gd name="T3" fmla="*/ 45 h 73"/>
                  <a:gd name="T4" fmla="*/ 41 w 51"/>
                  <a:gd name="T5" fmla="*/ 30 h 73"/>
                  <a:gd name="T6" fmla="*/ 39 w 51"/>
                  <a:gd name="T7" fmla="*/ 9 h 73"/>
                  <a:gd name="T8" fmla="*/ 22 w 51"/>
                  <a:gd name="T9" fmla="*/ 0 h 73"/>
                  <a:gd name="T10" fmla="*/ 4 w 51"/>
                  <a:gd name="T11" fmla="*/ 9 h 73"/>
                  <a:gd name="T12" fmla="*/ 0 w 51"/>
                  <a:gd name="T13" fmla="*/ 22 h 73"/>
                  <a:gd name="T14" fmla="*/ 11 w 51"/>
                  <a:gd name="T15" fmla="*/ 40 h 73"/>
                  <a:gd name="T16" fmla="*/ 19 w 51"/>
                  <a:gd name="T17" fmla="*/ 43 h 73"/>
                  <a:gd name="T18" fmla="*/ 27 w 51"/>
                  <a:gd name="T19" fmla="*/ 51 h 73"/>
                  <a:gd name="T20" fmla="*/ 36 w 51"/>
                  <a:gd name="T21" fmla="*/ 73 h 73"/>
                  <a:gd name="T22" fmla="*/ 51 w 51"/>
                  <a:gd name="T23" fmla="*/ 6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73">
                    <a:moveTo>
                      <a:pt x="51" y="66"/>
                    </a:moveTo>
                    <a:cubicBezTo>
                      <a:pt x="47" y="59"/>
                      <a:pt x="43" y="53"/>
                      <a:pt x="41" y="45"/>
                    </a:cubicBezTo>
                    <a:cubicBezTo>
                      <a:pt x="39" y="40"/>
                      <a:pt x="39" y="35"/>
                      <a:pt x="41" y="30"/>
                    </a:cubicBezTo>
                    <a:cubicBezTo>
                      <a:pt x="44" y="23"/>
                      <a:pt x="43" y="15"/>
                      <a:pt x="39" y="9"/>
                    </a:cubicBezTo>
                    <a:cubicBezTo>
                      <a:pt x="35" y="4"/>
                      <a:pt x="29" y="1"/>
                      <a:pt x="22" y="0"/>
                    </a:cubicBezTo>
                    <a:cubicBezTo>
                      <a:pt x="15" y="0"/>
                      <a:pt x="9" y="3"/>
                      <a:pt x="4" y="9"/>
                    </a:cubicBezTo>
                    <a:cubicBezTo>
                      <a:pt x="2" y="13"/>
                      <a:pt x="0" y="17"/>
                      <a:pt x="0" y="22"/>
                    </a:cubicBezTo>
                    <a:cubicBezTo>
                      <a:pt x="0" y="30"/>
                      <a:pt x="5" y="37"/>
                      <a:pt x="11" y="40"/>
                    </a:cubicBezTo>
                    <a:cubicBezTo>
                      <a:pt x="14" y="42"/>
                      <a:pt x="16" y="42"/>
                      <a:pt x="19" y="43"/>
                    </a:cubicBezTo>
                    <a:cubicBezTo>
                      <a:pt x="22" y="45"/>
                      <a:pt x="25" y="48"/>
                      <a:pt x="27" y="51"/>
                    </a:cubicBezTo>
                    <a:cubicBezTo>
                      <a:pt x="31" y="58"/>
                      <a:pt x="34" y="66"/>
                      <a:pt x="36" y="73"/>
                    </a:cubicBezTo>
                    <a:cubicBezTo>
                      <a:pt x="40" y="69"/>
                      <a:pt x="46" y="66"/>
                      <a:pt x="51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Freeform 182"/>
              <p:cNvSpPr>
                <a:spLocks/>
              </p:cNvSpPr>
              <p:nvPr userDrawn="1"/>
            </p:nvSpPr>
            <p:spPr bwMode="auto">
              <a:xfrm>
                <a:off x="2628900" y="-604838"/>
                <a:ext cx="165100" cy="165100"/>
              </a:xfrm>
              <a:custGeom>
                <a:avLst/>
                <a:gdLst>
                  <a:gd name="T0" fmla="*/ 26 w 44"/>
                  <a:gd name="T1" fmla="*/ 1 h 44"/>
                  <a:gd name="T2" fmla="*/ 23 w 44"/>
                  <a:gd name="T3" fmla="*/ 1 h 44"/>
                  <a:gd name="T4" fmla="*/ 19 w 44"/>
                  <a:gd name="T5" fmla="*/ 1 h 44"/>
                  <a:gd name="T6" fmla="*/ 5 w 44"/>
                  <a:gd name="T7" fmla="*/ 10 h 44"/>
                  <a:gd name="T8" fmla="*/ 2 w 44"/>
                  <a:gd name="T9" fmla="*/ 29 h 44"/>
                  <a:gd name="T10" fmla="*/ 13 w 44"/>
                  <a:gd name="T11" fmla="*/ 41 h 44"/>
                  <a:gd name="T12" fmla="*/ 31 w 44"/>
                  <a:gd name="T13" fmla="*/ 41 h 44"/>
                  <a:gd name="T14" fmla="*/ 42 w 44"/>
                  <a:gd name="T15" fmla="*/ 29 h 44"/>
                  <a:gd name="T16" fmla="*/ 41 w 44"/>
                  <a:gd name="T17" fmla="*/ 12 h 44"/>
                  <a:gd name="T18" fmla="*/ 26 w 44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6" y="1"/>
                    </a:moveTo>
                    <a:cubicBezTo>
                      <a:pt x="25" y="1"/>
                      <a:pt x="24" y="1"/>
                      <a:pt x="23" y="1"/>
                    </a:cubicBezTo>
                    <a:cubicBezTo>
                      <a:pt x="22" y="0"/>
                      <a:pt x="20" y="1"/>
                      <a:pt x="19" y="1"/>
                    </a:cubicBezTo>
                    <a:cubicBezTo>
                      <a:pt x="13" y="2"/>
                      <a:pt x="8" y="5"/>
                      <a:pt x="5" y="10"/>
                    </a:cubicBezTo>
                    <a:cubicBezTo>
                      <a:pt x="1" y="16"/>
                      <a:pt x="0" y="23"/>
                      <a:pt x="2" y="29"/>
                    </a:cubicBezTo>
                    <a:cubicBezTo>
                      <a:pt x="4" y="34"/>
                      <a:pt x="8" y="38"/>
                      <a:pt x="13" y="41"/>
                    </a:cubicBezTo>
                    <a:cubicBezTo>
                      <a:pt x="18" y="44"/>
                      <a:pt x="25" y="44"/>
                      <a:pt x="31" y="41"/>
                    </a:cubicBezTo>
                    <a:cubicBezTo>
                      <a:pt x="36" y="39"/>
                      <a:pt x="40" y="35"/>
                      <a:pt x="42" y="29"/>
                    </a:cubicBezTo>
                    <a:cubicBezTo>
                      <a:pt x="44" y="24"/>
                      <a:pt x="44" y="17"/>
                      <a:pt x="41" y="12"/>
                    </a:cubicBezTo>
                    <a:cubicBezTo>
                      <a:pt x="38" y="6"/>
                      <a:pt x="32" y="2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4" name="组合 753"/>
            <p:cNvGrpSpPr/>
            <p:nvPr userDrawn="1"/>
          </p:nvGrpSpPr>
          <p:grpSpPr>
            <a:xfrm>
              <a:off x="3996095" y="3478045"/>
              <a:ext cx="318246" cy="428624"/>
              <a:chOff x="2465388" y="-1604963"/>
              <a:chExt cx="627062" cy="844550"/>
            </a:xfrm>
          </p:grpSpPr>
          <p:sp>
            <p:nvSpPr>
              <p:cNvPr id="943" name="Freeform 138"/>
              <p:cNvSpPr>
                <a:spLocks/>
              </p:cNvSpPr>
              <p:nvPr userDrawn="1"/>
            </p:nvSpPr>
            <p:spPr bwMode="auto">
              <a:xfrm>
                <a:off x="2840038" y="-1604963"/>
                <a:ext cx="11112" cy="131763"/>
              </a:xfrm>
              <a:custGeom>
                <a:avLst/>
                <a:gdLst>
                  <a:gd name="T0" fmla="*/ 0 w 3"/>
                  <a:gd name="T1" fmla="*/ 7 h 35"/>
                  <a:gd name="T2" fmla="*/ 1 w 3"/>
                  <a:gd name="T3" fmla="*/ 35 h 35"/>
                  <a:gd name="T4" fmla="*/ 2 w 3"/>
                  <a:gd name="T5" fmla="*/ 35 h 35"/>
                  <a:gd name="T6" fmla="*/ 3 w 3"/>
                  <a:gd name="T7" fmla="*/ 3 h 35"/>
                  <a:gd name="T8" fmla="*/ 1 w 3"/>
                  <a:gd name="T9" fmla="*/ 0 h 35"/>
                  <a:gd name="T10" fmla="*/ 0 w 3"/>
                  <a:gd name="T11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5">
                    <a:moveTo>
                      <a:pt x="0" y="7"/>
                    </a:moveTo>
                    <a:cubicBezTo>
                      <a:pt x="1" y="16"/>
                      <a:pt x="0" y="26"/>
                      <a:pt x="1" y="35"/>
                    </a:cubicBezTo>
                    <a:cubicBezTo>
                      <a:pt x="1" y="35"/>
                      <a:pt x="2" y="35"/>
                      <a:pt x="2" y="35"/>
                    </a:cubicBezTo>
                    <a:cubicBezTo>
                      <a:pt x="3" y="24"/>
                      <a:pt x="2" y="13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2"/>
                      <a:pt x="1" y="5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Freeform 139"/>
              <p:cNvSpPr>
                <a:spLocks/>
              </p:cNvSpPr>
              <p:nvPr userDrawn="1"/>
            </p:nvSpPr>
            <p:spPr bwMode="auto">
              <a:xfrm>
                <a:off x="2892425" y="-1601788"/>
                <a:ext cx="12700" cy="53975"/>
              </a:xfrm>
              <a:custGeom>
                <a:avLst/>
                <a:gdLst>
                  <a:gd name="T0" fmla="*/ 2 w 3"/>
                  <a:gd name="T1" fmla="*/ 14 h 14"/>
                  <a:gd name="T2" fmla="*/ 3 w 3"/>
                  <a:gd name="T3" fmla="*/ 8 h 14"/>
                  <a:gd name="T4" fmla="*/ 2 w 3"/>
                  <a:gd name="T5" fmla="*/ 0 h 14"/>
                  <a:gd name="T6" fmla="*/ 1 w 3"/>
                  <a:gd name="T7" fmla="*/ 0 h 14"/>
                  <a:gd name="T8" fmla="*/ 1 w 3"/>
                  <a:gd name="T9" fmla="*/ 7 h 14"/>
                  <a:gd name="T10" fmla="*/ 2 w 3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4">
                    <a:moveTo>
                      <a:pt x="2" y="14"/>
                    </a:moveTo>
                    <a:cubicBezTo>
                      <a:pt x="3" y="12"/>
                      <a:pt x="3" y="10"/>
                      <a:pt x="3" y="8"/>
                    </a:cubicBezTo>
                    <a:cubicBezTo>
                      <a:pt x="3" y="5"/>
                      <a:pt x="3" y="2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2"/>
                      <a:pt x="1" y="4"/>
                      <a:pt x="1" y="7"/>
                    </a:cubicBezTo>
                    <a:cubicBezTo>
                      <a:pt x="1" y="9"/>
                      <a:pt x="0" y="12"/>
                      <a:pt x="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Freeform 140"/>
              <p:cNvSpPr>
                <a:spLocks/>
              </p:cNvSpPr>
              <p:nvPr userDrawn="1"/>
            </p:nvSpPr>
            <p:spPr bwMode="auto">
              <a:xfrm>
                <a:off x="2949575" y="-1601788"/>
                <a:ext cx="7937" cy="128588"/>
              </a:xfrm>
              <a:custGeom>
                <a:avLst/>
                <a:gdLst>
                  <a:gd name="T0" fmla="*/ 1 w 2"/>
                  <a:gd name="T1" fmla="*/ 34 h 34"/>
                  <a:gd name="T2" fmla="*/ 1 w 2"/>
                  <a:gd name="T3" fmla="*/ 27 h 34"/>
                  <a:gd name="T4" fmla="*/ 1 w 2"/>
                  <a:gd name="T5" fmla="*/ 0 h 34"/>
                  <a:gd name="T6" fmla="*/ 0 w 2"/>
                  <a:gd name="T7" fmla="*/ 0 h 34"/>
                  <a:gd name="T8" fmla="*/ 0 w 2"/>
                  <a:gd name="T9" fmla="*/ 34 h 34"/>
                  <a:gd name="T10" fmla="*/ 1 w 2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4">
                    <a:moveTo>
                      <a:pt x="1" y="34"/>
                    </a:moveTo>
                    <a:cubicBezTo>
                      <a:pt x="2" y="32"/>
                      <a:pt x="2" y="29"/>
                      <a:pt x="1" y="27"/>
                    </a:cubicBezTo>
                    <a:cubicBezTo>
                      <a:pt x="1" y="18"/>
                      <a:pt x="2" y="9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1"/>
                      <a:pt x="0" y="22"/>
                      <a:pt x="0" y="34"/>
                    </a:cubicBezTo>
                    <a:cubicBezTo>
                      <a:pt x="0" y="34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Freeform 141"/>
              <p:cNvSpPr>
                <a:spLocks/>
              </p:cNvSpPr>
              <p:nvPr userDrawn="1"/>
            </p:nvSpPr>
            <p:spPr bwMode="auto">
              <a:xfrm>
                <a:off x="2863850" y="-1541463"/>
                <a:ext cx="69850" cy="120650"/>
              </a:xfrm>
              <a:custGeom>
                <a:avLst/>
                <a:gdLst>
                  <a:gd name="T0" fmla="*/ 10 w 19"/>
                  <a:gd name="T1" fmla="*/ 32 h 32"/>
                  <a:gd name="T2" fmla="*/ 18 w 19"/>
                  <a:gd name="T3" fmla="*/ 25 h 32"/>
                  <a:gd name="T4" fmla="*/ 18 w 19"/>
                  <a:gd name="T5" fmla="*/ 18 h 32"/>
                  <a:gd name="T6" fmla="*/ 12 w 19"/>
                  <a:gd name="T7" fmla="*/ 6 h 32"/>
                  <a:gd name="T8" fmla="*/ 10 w 19"/>
                  <a:gd name="T9" fmla="*/ 0 h 32"/>
                  <a:gd name="T10" fmla="*/ 7 w 19"/>
                  <a:gd name="T11" fmla="*/ 7 h 32"/>
                  <a:gd name="T12" fmla="*/ 1 w 19"/>
                  <a:gd name="T13" fmla="*/ 20 h 32"/>
                  <a:gd name="T14" fmla="*/ 1 w 19"/>
                  <a:gd name="T15" fmla="*/ 27 h 32"/>
                  <a:gd name="T16" fmla="*/ 10 w 19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2">
                    <a:moveTo>
                      <a:pt x="10" y="32"/>
                    </a:moveTo>
                    <a:cubicBezTo>
                      <a:pt x="13" y="31"/>
                      <a:pt x="17" y="29"/>
                      <a:pt x="18" y="25"/>
                    </a:cubicBezTo>
                    <a:cubicBezTo>
                      <a:pt x="19" y="23"/>
                      <a:pt x="18" y="20"/>
                      <a:pt x="18" y="18"/>
                    </a:cubicBezTo>
                    <a:cubicBezTo>
                      <a:pt x="16" y="14"/>
                      <a:pt x="13" y="11"/>
                      <a:pt x="12" y="6"/>
                    </a:cubicBezTo>
                    <a:cubicBezTo>
                      <a:pt x="11" y="4"/>
                      <a:pt x="10" y="2"/>
                      <a:pt x="10" y="0"/>
                    </a:cubicBezTo>
                    <a:cubicBezTo>
                      <a:pt x="9" y="2"/>
                      <a:pt x="8" y="5"/>
                      <a:pt x="7" y="7"/>
                    </a:cubicBezTo>
                    <a:cubicBezTo>
                      <a:pt x="6" y="11"/>
                      <a:pt x="2" y="15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6" y="31"/>
                      <a:pt x="1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Freeform 142"/>
              <p:cNvSpPr>
                <a:spLocks/>
              </p:cNvSpPr>
              <p:nvPr userDrawn="1"/>
            </p:nvSpPr>
            <p:spPr bwMode="auto">
              <a:xfrm>
                <a:off x="2900363" y="-1470026"/>
                <a:ext cx="71437" cy="112713"/>
              </a:xfrm>
              <a:custGeom>
                <a:avLst/>
                <a:gdLst>
                  <a:gd name="T0" fmla="*/ 13 w 19"/>
                  <a:gd name="T1" fmla="*/ 12 h 30"/>
                  <a:gd name="T2" fmla="*/ 9 w 19"/>
                  <a:gd name="T3" fmla="*/ 14 h 30"/>
                  <a:gd name="T4" fmla="*/ 2 w 19"/>
                  <a:gd name="T5" fmla="*/ 18 h 30"/>
                  <a:gd name="T6" fmla="*/ 1 w 19"/>
                  <a:gd name="T7" fmla="*/ 21 h 30"/>
                  <a:gd name="T8" fmla="*/ 1 w 19"/>
                  <a:gd name="T9" fmla="*/ 30 h 30"/>
                  <a:gd name="T10" fmla="*/ 10 w 19"/>
                  <a:gd name="T11" fmla="*/ 26 h 30"/>
                  <a:gd name="T12" fmla="*/ 17 w 19"/>
                  <a:gd name="T13" fmla="*/ 11 h 30"/>
                  <a:gd name="T14" fmla="*/ 19 w 19"/>
                  <a:gd name="T15" fmla="*/ 0 h 30"/>
                  <a:gd name="T16" fmla="*/ 18 w 19"/>
                  <a:gd name="T17" fmla="*/ 4 h 30"/>
                  <a:gd name="T18" fmla="*/ 13 w 19"/>
                  <a:gd name="T19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30">
                    <a:moveTo>
                      <a:pt x="13" y="12"/>
                    </a:moveTo>
                    <a:cubicBezTo>
                      <a:pt x="12" y="13"/>
                      <a:pt x="10" y="13"/>
                      <a:pt x="9" y="14"/>
                    </a:cubicBezTo>
                    <a:cubicBezTo>
                      <a:pt x="6" y="15"/>
                      <a:pt x="4" y="16"/>
                      <a:pt x="2" y="18"/>
                    </a:cubicBezTo>
                    <a:cubicBezTo>
                      <a:pt x="1" y="19"/>
                      <a:pt x="1" y="20"/>
                      <a:pt x="1" y="21"/>
                    </a:cubicBezTo>
                    <a:cubicBezTo>
                      <a:pt x="0" y="24"/>
                      <a:pt x="1" y="27"/>
                      <a:pt x="1" y="30"/>
                    </a:cubicBezTo>
                    <a:cubicBezTo>
                      <a:pt x="4" y="30"/>
                      <a:pt x="8" y="28"/>
                      <a:pt x="10" y="26"/>
                    </a:cubicBezTo>
                    <a:cubicBezTo>
                      <a:pt x="14" y="22"/>
                      <a:pt x="16" y="17"/>
                      <a:pt x="17" y="11"/>
                    </a:cubicBezTo>
                    <a:cubicBezTo>
                      <a:pt x="19" y="8"/>
                      <a:pt x="19" y="4"/>
                      <a:pt x="19" y="0"/>
                    </a:cubicBezTo>
                    <a:cubicBezTo>
                      <a:pt x="18" y="1"/>
                      <a:pt x="17" y="2"/>
                      <a:pt x="18" y="4"/>
                    </a:cubicBezTo>
                    <a:cubicBezTo>
                      <a:pt x="17" y="6"/>
                      <a:pt x="16" y="10"/>
                      <a:pt x="13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Freeform 143"/>
              <p:cNvSpPr>
                <a:spLocks/>
              </p:cNvSpPr>
              <p:nvPr userDrawn="1"/>
            </p:nvSpPr>
            <p:spPr bwMode="auto">
              <a:xfrm>
                <a:off x="2825750" y="-1454151"/>
                <a:ext cx="66675" cy="96838"/>
              </a:xfrm>
              <a:custGeom>
                <a:avLst/>
                <a:gdLst>
                  <a:gd name="T0" fmla="*/ 18 w 18"/>
                  <a:gd name="T1" fmla="*/ 26 h 26"/>
                  <a:gd name="T2" fmla="*/ 18 w 18"/>
                  <a:gd name="T3" fmla="*/ 15 h 26"/>
                  <a:gd name="T4" fmla="*/ 12 w 18"/>
                  <a:gd name="T5" fmla="*/ 11 h 26"/>
                  <a:gd name="T6" fmla="*/ 4 w 18"/>
                  <a:gd name="T7" fmla="*/ 6 h 26"/>
                  <a:gd name="T8" fmla="*/ 0 w 18"/>
                  <a:gd name="T9" fmla="*/ 0 h 26"/>
                  <a:gd name="T10" fmla="*/ 5 w 18"/>
                  <a:gd name="T11" fmla="*/ 18 h 26"/>
                  <a:gd name="T12" fmla="*/ 18 w 18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6">
                    <a:moveTo>
                      <a:pt x="18" y="26"/>
                    </a:moveTo>
                    <a:cubicBezTo>
                      <a:pt x="18" y="22"/>
                      <a:pt x="18" y="19"/>
                      <a:pt x="18" y="15"/>
                    </a:cubicBezTo>
                    <a:cubicBezTo>
                      <a:pt x="16" y="13"/>
                      <a:pt x="14" y="12"/>
                      <a:pt x="12" y="11"/>
                    </a:cubicBezTo>
                    <a:cubicBezTo>
                      <a:pt x="9" y="9"/>
                      <a:pt x="6" y="9"/>
                      <a:pt x="4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7"/>
                      <a:pt x="2" y="13"/>
                      <a:pt x="5" y="18"/>
                    </a:cubicBezTo>
                    <a:cubicBezTo>
                      <a:pt x="8" y="22"/>
                      <a:pt x="13" y="26"/>
                      <a:pt x="18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Freeform 144"/>
              <p:cNvSpPr>
                <a:spLocks/>
              </p:cNvSpPr>
              <p:nvPr userDrawn="1"/>
            </p:nvSpPr>
            <p:spPr bwMode="auto">
              <a:xfrm>
                <a:off x="2825750" y="-1395413"/>
                <a:ext cx="66675" cy="95250"/>
              </a:xfrm>
              <a:custGeom>
                <a:avLst/>
                <a:gdLst>
                  <a:gd name="T0" fmla="*/ 18 w 18"/>
                  <a:gd name="T1" fmla="*/ 25 h 25"/>
                  <a:gd name="T2" fmla="*/ 18 w 18"/>
                  <a:gd name="T3" fmla="*/ 17 h 25"/>
                  <a:gd name="T4" fmla="*/ 14 w 18"/>
                  <a:gd name="T5" fmla="*/ 11 h 25"/>
                  <a:gd name="T6" fmla="*/ 4 w 18"/>
                  <a:gd name="T7" fmla="*/ 6 h 25"/>
                  <a:gd name="T8" fmla="*/ 0 w 18"/>
                  <a:gd name="T9" fmla="*/ 0 h 25"/>
                  <a:gd name="T10" fmla="*/ 7 w 18"/>
                  <a:gd name="T11" fmla="*/ 20 h 25"/>
                  <a:gd name="T12" fmla="*/ 18 w 18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5">
                    <a:moveTo>
                      <a:pt x="18" y="25"/>
                    </a:moveTo>
                    <a:cubicBezTo>
                      <a:pt x="18" y="23"/>
                      <a:pt x="18" y="20"/>
                      <a:pt x="18" y="17"/>
                    </a:cubicBezTo>
                    <a:cubicBezTo>
                      <a:pt x="18" y="14"/>
                      <a:pt x="16" y="13"/>
                      <a:pt x="14" y="11"/>
                    </a:cubicBezTo>
                    <a:cubicBezTo>
                      <a:pt x="11" y="9"/>
                      <a:pt x="7" y="9"/>
                      <a:pt x="4" y="6"/>
                    </a:cubicBezTo>
                    <a:cubicBezTo>
                      <a:pt x="2" y="5"/>
                      <a:pt x="1" y="2"/>
                      <a:pt x="0" y="0"/>
                    </a:cubicBezTo>
                    <a:cubicBezTo>
                      <a:pt x="0" y="7"/>
                      <a:pt x="2" y="15"/>
                      <a:pt x="7" y="20"/>
                    </a:cubicBezTo>
                    <a:cubicBezTo>
                      <a:pt x="10" y="23"/>
                      <a:pt x="14" y="25"/>
                      <a:pt x="18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Freeform 145"/>
              <p:cNvSpPr>
                <a:spLocks/>
              </p:cNvSpPr>
              <p:nvPr userDrawn="1"/>
            </p:nvSpPr>
            <p:spPr bwMode="auto">
              <a:xfrm>
                <a:off x="2900363" y="-1395413"/>
                <a:ext cx="71437" cy="95250"/>
              </a:xfrm>
              <a:custGeom>
                <a:avLst/>
                <a:gdLst>
                  <a:gd name="T0" fmla="*/ 12 w 19"/>
                  <a:gd name="T1" fmla="*/ 8 h 25"/>
                  <a:gd name="T2" fmla="*/ 1 w 19"/>
                  <a:gd name="T3" fmla="*/ 15 h 25"/>
                  <a:gd name="T4" fmla="*/ 1 w 19"/>
                  <a:gd name="T5" fmla="*/ 25 h 25"/>
                  <a:gd name="T6" fmla="*/ 14 w 19"/>
                  <a:gd name="T7" fmla="*/ 18 h 25"/>
                  <a:gd name="T8" fmla="*/ 18 w 19"/>
                  <a:gd name="T9" fmla="*/ 0 h 25"/>
                  <a:gd name="T10" fmla="*/ 12 w 19"/>
                  <a:gd name="T11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5">
                    <a:moveTo>
                      <a:pt x="12" y="8"/>
                    </a:moveTo>
                    <a:cubicBezTo>
                      <a:pt x="8" y="9"/>
                      <a:pt x="3" y="11"/>
                      <a:pt x="1" y="15"/>
                    </a:cubicBezTo>
                    <a:cubicBezTo>
                      <a:pt x="0" y="18"/>
                      <a:pt x="1" y="22"/>
                      <a:pt x="1" y="25"/>
                    </a:cubicBezTo>
                    <a:cubicBezTo>
                      <a:pt x="6" y="25"/>
                      <a:pt x="11" y="22"/>
                      <a:pt x="14" y="18"/>
                    </a:cubicBezTo>
                    <a:cubicBezTo>
                      <a:pt x="17" y="13"/>
                      <a:pt x="19" y="7"/>
                      <a:pt x="18" y="0"/>
                    </a:cubicBezTo>
                    <a:cubicBezTo>
                      <a:pt x="17" y="3"/>
                      <a:pt x="15" y="7"/>
                      <a:pt x="1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Freeform 146"/>
              <p:cNvSpPr>
                <a:spLocks/>
              </p:cNvSpPr>
              <p:nvPr userDrawn="1"/>
            </p:nvSpPr>
            <p:spPr bwMode="auto">
              <a:xfrm>
                <a:off x="2825750" y="-1335088"/>
                <a:ext cx="71437" cy="93663"/>
              </a:xfrm>
              <a:custGeom>
                <a:avLst/>
                <a:gdLst>
                  <a:gd name="T0" fmla="*/ 18 w 19"/>
                  <a:gd name="T1" fmla="*/ 17 h 25"/>
                  <a:gd name="T2" fmla="*/ 14 w 19"/>
                  <a:gd name="T3" fmla="*/ 11 h 25"/>
                  <a:gd name="T4" fmla="*/ 6 w 19"/>
                  <a:gd name="T5" fmla="*/ 7 h 25"/>
                  <a:gd name="T6" fmla="*/ 0 w 19"/>
                  <a:gd name="T7" fmla="*/ 0 h 25"/>
                  <a:gd name="T8" fmla="*/ 7 w 19"/>
                  <a:gd name="T9" fmla="*/ 20 h 25"/>
                  <a:gd name="T10" fmla="*/ 18 w 19"/>
                  <a:gd name="T11" fmla="*/ 25 h 25"/>
                  <a:gd name="T12" fmla="*/ 18 w 19"/>
                  <a:gd name="T1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5">
                    <a:moveTo>
                      <a:pt x="18" y="17"/>
                    </a:moveTo>
                    <a:cubicBezTo>
                      <a:pt x="18" y="14"/>
                      <a:pt x="16" y="12"/>
                      <a:pt x="14" y="11"/>
                    </a:cubicBezTo>
                    <a:cubicBezTo>
                      <a:pt x="12" y="9"/>
                      <a:pt x="9" y="8"/>
                      <a:pt x="6" y="7"/>
                    </a:cubicBezTo>
                    <a:cubicBezTo>
                      <a:pt x="3" y="6"/>
                      <a:pt x="2" y="2"/>
                      <a:pt x="0" y="0"/>
                    </a:cubicBezTo>
                    <a:cubicBezTo>
                      <a:pt x="0" y="7"/>
                      <a:pt x="2" y="14"/>
                      <a:pt x="7" y="20"/>
                    </a:cubicBezTo>
                    <a:cubicBezTo>
                      <a:pt x="10" y="23"/>
                      <a:pt x="14" y="24"/>
                      <a:pt x="18" y="25"/>
                    </a:cubicBezTo>
                    <a:cubicBezTo>
                      <a:pt x="19" y="22"/>
                      <a:pt x="18" y="19"/>
                      <a:pt x="18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Freeform 147"/>
              <p:cNvSpPr>
                <a:spLocks/>
              </p:cNvSpPr>
              <p:nvPr userDrawn="1"/>
            </p:nvSpPr>
            <p:spPr bwMode="auto">
              <a:xfrm>
                <a:off x="2900363" y="-1335088"/>
                <a:ext cx="71437" cy="93663"/>
              </a:xfrm>
              <a:custGeom>
                <a:avLst/>
                <a:gdLst>
                  <a:gd name="T0" fmla="*/ 12 w 19"/>
                  <a:gd name="T1" fmla="*/ 7 h 25"/>
                  <a:gd name="T2" fmla="*/ 4 w 19"/>
                  <a:gd name="T3" fmla="*/ 11 h 25"/>
                  <a:gd name="T4" fmla="*/ 1 w 19"/>
                  <a:gd name="T5" fmla="*/ 16 h 25"/>
                  <a:gd name="T6" fmla="*/ 1 w 19"/>
                  <a:gd name="T7" fmla="*/ 25 h 25"/>
                  <a:gd name="T8" fmla="*/ 9 w 19"/>
                  <a:gd name="T9" fmla="*/ 22 h 25"/>
                  <a:gd name="T10" fmla="*/ 17 w 19"/>
                  <a:gd name="T11" fmla="*/ 9 h 25"/>
                  <a:gd name="T12" fmla="*/ 18 w 19"/>
                  <a:gd name="T13" fmla="*/ 0 h 25"/>
                  <a:gd name="T14" fmla="*/ 12 w 19"/>
                  <a:gd name="T15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25">
                    <a:moveTo>
                      <a:pt x="12" y="7"/>
                    </a:moveTo>
                    <a:cubicBezTo>
                      <a:pt x="9" y="9"/>
                      <a:pt x="6" y="9"/>
                      <a:pt x="4" y="11"/>
                    </a:cubicBezTo>
                    <a:cubicBezTo>
                      <a:pt x="2" y="13"/>
                      <a:pt x="0" y="14"/>
                      <a:pt x="1" y="16"/>
                    </a:cubicBezTo>
                    <a:cubicBezTo>
                      <a:pt x="0" y="19"/>
                      <a:pt x="1" y="22"/>
                      <a:pt x="1" y="25"/>
                    </a:cubicBezTo>
                    <a:cubicBezTo>
                      <a:pt x="3" y="24"/>
                      <a:pt x="6" y="24"/>
                      <a:pt x="9" y="22"/>
                    </a:cubicBezTo>
                    <a:cubicBezTo>
                      <a:pt x="13" y="19"/>
                      <a:pt x="16" y="14"/>
                      <a:pt x="17" y="9"/>
                    </a:cubicBezTo>
                    <a:cubicBezTo>
                      <a:pt x="18" y="6"/>
                      <a:pt x="19" y="3"/>
                      <a:pt x="18" y="0"/>
                    </a:cubicBezTo>
                    <a:cubicBezTo>
                      <a:pt x="17" y="3"/>
                      <a:pt x="15" y="6"/>
                      <a:pt x="12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Freeform 148"/>
              <p:cNvSpPr>
                <a:spLocks/>
              </p:cNvSpPr>
              <p:nvPr userDrawn="1"/>
            </p:nvSpPr>
            <p:spPr bwMode="auto">
              <a:xfrm>
                <a:off x="2825750" y="-1274763"/>
                <a:ext cx="66675" cy="90488"/>
              </a:xfrm>
              <a:custGeom>
                <a:avLst/>
                <a:gdLst>
                  <a:gd name="T0" fmla="*/ 14 w 18"/>
                  <a:gd name="T1" fmla="*/ 10 h 24"/>
                  <a:gd name="T2" fmla="*/ 5 w 18"/>
                  <a:gd name="T3" fmla="*/ 6 h 24"/>
                  <a:gd name="T4" fmla="*/ 0 w 18"/>
                  <a:gd name="T5" fmla="*/ 0 h 24"/>
                  <a:gd name="T6" fmla="*/ 4 w 18"/>
                  <a:gd name="T7" fmla="*/ 15 h 24"/>
                  <a:gd name="T8" fmla="*/ 18 w 18"/>
                  <a:gd name="T9" fmla="*/ 24 h 24"/>
                  <a:gd name="T10" fmla="*/ 18 w 18"/>
                  <a:gd name="T11" fmla="*/ 14 h 24"/>
                  <a:gd name="T12" fmla="*/ 14 w 18"/>
                  <a:gd name="T1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4">
                    <a:moveTo>
                      <a:pt x="14" y="10"/>
                    </a:moveTo>
                    <a:cubicBezTo>
                      <a:pt x="11" y="8"/>
                      <a:pt x="8" y="8"/>
                      <a:pt x="5" y="6"/>
                    </a:cubicBezTo>
                    <a:cubicBezTo>
                      <a:pt x="3" y="5"/>
                      <a:pt x="2" y="2"/>
                      <a:pt x="0" y="0"/>
                    </a:cubicBezTo>
                    <a:cubicBezTo>
                      <a:pt x="0" y="5"/>
                      <a:pt x="1" y="10"/>
                      <a:pt x="4" y="15"/>
                    </a:cubicBezTo>
                    <a:cubicBezTo>
                      <a:pt x="6" y="20"/>
                      <a:pt x="12" y="24"/>
                      <a:pt x="18" y="24"/>
                    </a:cubicBezTo>
                    <a:cubicBezTo>
                      <a:pt x="18" y="21"/>
                      <a:pt x="18" y="17"/>
                      <a:pt x="18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Freeform 149"/>
              <p:cNvSpPr>
                <a:spLocks/>
              </p:cNvSpPr>
              <p:nvPr userDrawn="1"/>
            </p:nvSpPr>
            <p:spPr bwMode="auto">
              <a:xfrm>
                <a:off x="2900363" y="-1274763"/>
                <a:ext cx="71437" cy="90488"/>
              </a:xfrm>
              <a:custGeom>
                <a:avLst/>
                <a:gdLst>
                  <a:gd name="T0" fmla="*/ 18 w 19"/>
                  <a:gd name="T1" fmla="*/ 0 h 24"/>
                  <a:gd name="T2" fmla="*/ 11 w 19"/>
                  <a:gd name="T3" fmla="*/ 7 h 24"/>
                  <a:gd name="T4" fmla="*/ 1 w 19"/>
                  <a:gd name="T5" fmla="*/ 14 h 24"/>
                  <a:gd name="T6" fmla="*/ 1 w 19"/>
                  <a:gd name="T7" fmla="*/ 24 h 24"/>
                  <a:gd name="T8" fmla="*/ 9 w 19"/>
                  <a:gd name="T9" fmla="*/ 22 h 24"/>
                  <a:gd name="T10" fmla="*/ 18 w 19"/>
                  <a:gd name="T11" fmla="*/ 7 h 24"/>
                  <a:gd name="T12" fmla="*/ 18 w 19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4">
                    <a:moveTo>
                      <a:pt x="18" y="0"/>
                    </a:moveTo>
                    <a:cubicBezTo>
                      <a:pt x="16" y="3"/>
                      <a:pt x="15" y="6"/>
                      <a:pt x="11" y="7"/>
                    </a:cubicBezTo>
                    <a:cubicBezTo>
                      <a:pt x="7" y="8"/>
                      <a:pt x="3" y="10"/>
                      <a:pt x="1" y="14"/>
                    </a:cubicBezTo>
                    <a:cubicBezTo>
                      <a:pt x="0" y="17"/>
                      <a:pt x="1" y="21"/>
                      <a:pt x="1" y="24"/>
                    </a:cubicBezTo>
                    <a:cubicBezTo>
                      <a:pt x="4" y="24"/>
                      <a:pt x="6" y="23"/>
                      <a:pt x="9" y="22"/>
                    </a:cubicBezTo>
                    <a:cubicBezTo>
                      <a:pt x="14" y="18"/>
                      <a:pt x="16" y="13"/>
                      <a:pt x="18" y="7"/>
                    </a:cubicBezTo>
                    <a:cubicBezTo>
                      <a:pt x="18" y="5"/>
                      <a:pt x="19" y="2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Freeform 150"/>
              <p:cNvSpPr>
                <a:spLocks/>
              </p:cNvSpPr>
              <p:nvPr userDrawn="1"/>
            </p:nvSpPr>
            <p:spPr bwMode="auto">
              <a:xfrm>
                <a:off x="2825750" y="-1211263"/>
                <a:ext cx="66675" cy="82550"/>
              </a:xfrm>
              <a:custGeom>
                <a:avLst/>
                <a:gdLst>
                  <a:gd name="T0" fmla="*/ 18 w 18"/>
                  <a:gd name="T1" fmla="*/ 22 h 22"/>
                  <a:gd name="T2" fmla="*/ 18 w 18"/>
                  <a:gd name="T3" fmla="*/ 12 h 22"/>
                  <a:gd name="T4" fmla="*/ 7 w 18"/>
                  <a:gd name="T5" fmla="*/ 5 h 22"/>
                  <a:gd name="T6" fmla="*/ 0 w 18"/>
                  <a:gd name="T7" fmla="*/ 0 h 22"/>
                  <a:gd name="T8" fmla="*/ 6 w 18"/>
                  <a:gd name="T9" fmla="*/ 17 h 22"/>
                  <a:gd name="T10" fmla="*/ 18 w 18"/>
                  <a:gd name="T1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2">
                    <a:moveTo>
                      <a:pt x="18" y="22"/>
                    </a:moveTo>
                    <a:cubicBezTo>
                      <a:pt x="18" y="19"/>
                      <a:pt x="18" y="15"/>
                      <a:pt x="18" y="12"/>
                    </a:cubicBezTo>
                    <a:cubicBezTo>
                      <a:pt x="15" y="8"/>
                      <a:pt x="11" y="7"/>
                      <a:pt x="7" y="5"/>
                    </a:cubicBezTo>
                    <a:cubicBezTo>
                      <a:pt x="4" y="4"/>
                      <a:pt x="2" y="2"/>
                      <a:pt x="0" y="0"/>
                    </a:cubicBezTo>
                    <a:cubicBezTo>
                      <a:pt x="0" y="6"/>
                      <a:pt x="2" y="12"/>
                      <a:pt x="6" y="17"/>
                    </a:cubicBezTo>
                    <a:cubicBezTo>
                      <a:pt x="9" y="20"/>
                      <a:pt x="13" y="22"/>
                      <a:pt x="1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Freeform 151"/>
              <p:cNvSpPr>
                <a:spLocks/>
              </p:cNvSpPr>
              <p:nvPr userDrawn="1"/>
            </p:nvSpPr>
            <p:spPr bwMode="auto">
              <a:xfrm>
                <a:off x="2900363" y="-1211263"/>
                <a:ext cx="71437" cy="87313"/>
              </a:xfrm>
              <a:custGeom>
                <a:avLst/>
                <a:gdLst>
                  <a:gd name="T0" fmla="*/ 13 w 19"/>
                  <a:gd name="T1" fmla="*/ 5 h 23"/>
                  <a:gd name="T2" fmla="*/ 10 w 19"/>
                  <a:gd name="T3" fmla="*/ 8 h 23"/>
                  <a:gd name="T4" fmla="*/ 9 w 19"/>
                  <a:gd name="T5" fmla="*/ 7 h 23"/>
                  <a:gd name="T6" fmla="*/ 1 w 19"/>
                  <a:gd name="T7" fmla="*/ 11 h 23"/>
                  <a:gd name="T8" fmla="*/ 1 w 19"/>
                  <a:gd name="T9" fmla="*/ 14 h 23"/>
                  <a:gd name="T10" fmla="*/ 1 w 19"/>
                  <a:gd name="T11" fmla="*/ 22 h 23"/>
                  <a:gd name="T12" fmla="*/ 11 w 19"/>
                  <a:gd name="T13" fmla="*/ 19 h 23"/>
                  <a:gd name="T14" fmla="*/ 18 w 19"/>
                  <a:gd name="T15" fmla="*/ 6 h 23"/>
                  <a:gd name="T16" fmla="*/ 18 w 19"/>
                  <a:gd name="T17" fmla="*/ 0 h 23"/>
                  <a:gd name="T18" fmla="*/ 13 w 19"/>
                  <a:gd name="T19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3">
                    <a:moveTo>
                      <a:pt x="13" y="5"/>
                    </a:moveTo>
                    <a:cubicBezTo>
                      <a:pt x="12" y="5"/>
                      <a:pt x="10" y="6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6" y="8"/>
                      <a:pt x="3" y="9"/>
                      <a:pt x="1" y="11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0" y="17"/>
                      <a:pt x="1" y="19"/>
                      <a:pt x="1" y="22"/>
                    </a:cubicBezTo>
                    <a:cubicBezTo>
                      <a:pt x="4" y="23"/>
                      <a:pt x="8" y="21"/>
                      <a:pt x="11" y="19"/>
                    </a:cubicBezTo>
                    <a:cubicBezTo>
                      <a:pt x="15" y="16"/>
                      <a:pt x="17" y="11"/>
                      <a:pt x="18" y="6"/>
                    </a:cubicBezTo>
                    <a:cubicBezTo>
                      <a:pt x="18" y="4"/>
                      <a:pt x="19" y="2"/>
                      <a:pt x="18" y="0"/>
                    </a:cubicBezTo>
                    <a:cubicBezTo>
                      <a:pt x="17" y="2"/>
                      <a:pt x="15" y="4"/>
                      <a:pt x="1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Freeform 152"/>
              <p:cNvSpPr>
                <a:spLocks/>
              </p:cNvSpPr>
              <p:nvPr userDrawn="1"/>
            </p:nvSpPr>
            <p:spPr bwMode="auto">
              <a:xfrm>
                <a:off x="2514600" y="-1368426"/>
                <a:ext cx="288925" cy="420688"/>
              </a:xfrm>
              <a:custGeom>
                <a:avLst/>
                <a:gdLst>
                  <a:gd name="T0" fmla="*/ 0 w 77"/>
                  <a:gd name="T1" fmla="*/ 95 h 112"/>
                  <a:gd name="T2" fmla="*/ 6 w 77"/>
                  <a:gd name="T3" fmla="*/ 112 h 112"/>
                  <a:gd name="T4" fmla="*/ 24 w 77"/>
                  <a:gd name="T5" fmla="*/ 101 h 112"/>
                  <a:gd name="T6" fmla="*/ 21 w 77"/>
                  <a:gd name="T7" fmla="*/ 92 h 112"/>
                  <a:gd name="T8" fmla="*/ 20 w 77"/>
                  <a:gd name="T9" fmla="*/ 70 h 112"/>
                  <a:gd name="T10" fmla="*/ 24 w 77"/>
                  <a:gd name="T11" fmla="*/ 53 h 112"/>
                  <a:gd name="T12" fmla="*/ 26 w 77"/>
                  <a:gd name="T13" fmla="*/ 50 h 112"/>
                  <a:gd name="T14" fmla="*/ 76 w 77"/>
                  <a:gd name="T15" fmla="*/ 19 h 112"/>
                  <a:gd name="T16" fmla="*/ 77 w 77"/>
                  <a:gd name="T17" fmla="*/ 11 h 112"/>
                  <a:gd name="T18" fmla="*/ 74 w 77"/>
                  <a:gd name="T19" fmla="*/ 11 h 112"/>
                  <a:gd name="T20" fmla="*/ 73 w 77"/>
                  <a:gd name="T21" fmla="*/ 2 h 112"/>
                  <a:gd name="T22" fmla="*/ 60 w 77"/>
                  <a:gd name="T23" fmla="*/ 1 h 112"/>
                  <a:gd name="T24" fmla="*/ 58 w 77"/>
                  <a:gd name="T25" fmla="*/ 0 h 112"/>
                  <a:gd name="T26" fmla="*/ 35 w 77"/>
                  <a:gd name="T27" fmla="*/ 9 h 112"/>
                  <a:gd name="T28" fmla="*/ 36 w 77"/>
                  <a:gd name="T29" fmla="*/ 25 h 112"/>
                  <a:gd name="T30" fmla="*/ 25 w 77"/>
                  <a:gd name="T31" fmla="*/ 36 h 112"/>
                  <a:gd name="T32" fmla="*/ 9 w 77"/>
                  <a:gd name="T33" fmla="*/ 35 h 112"/>
                  <a:gd name="T34" fmla="*/ 0 w 77"/>
                  <a:gd name="T35" fmla="*/ 59 h 112"/>
                  <a:gd name="T36" fmla="*/ 11 w 77"/>
                  <a:gd name="T37" fmla="*/ 70 h 112"/>
                  <a:gd name="T38" fmla="*/ 11 w 77"/>
                  <a:gd name="T39" fmla="*/ 84 h 112"/>
                  <a:gd name="T40" fmla="*/ 0 w 77"/>
                  <a:gd name="T41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" h="112">
                    <a:moveTo>
                      <a:pt x="0" y="95"/>
                    </a:moveTo>
                    <a:cubicBezTo>
                      <a:pt x="1" y="101"/>
                      <a:pt x="3" y="107"/>
                      <a:pt x="6" y="112"/>
                    </a:cubicBezTo>
                    <a:cubicBezTo>
                      <a:pt x="12" y="108"/>
                      <a:pt x="18" y="105"/>
                      <a:pt x="24" y="101"/>
                    </a:cubicBezTo>
                    <a:cubicBezTo>
                      <a:pt x="24" y="98"/>
                      <a:pt x="22" y="96"/>
                      <a:pt x="21" y="92"/>
                    </a:cubicBezTo>
                    <a:cubicBezTo>
                      <a:pt x="19" y="85"/>
                      <a:pt x="20" y="77"/>
                      <a:pt x="20" y="70"/>
                    </a:cubicBezTo>
                    <a:cubicBezTo>
                      <a:pt x="20" y="64"/>
                      <a:pt x="22" y="59"/>
                      <a:pt x="24" y="53"/>
                    </a:cubicBezTo>
                    <a:cubicBezTo>
                      <a:pt x="25" y="52"/>
                      <a:pt x="25" y="51"/>
                      <a:pt x="26" y="50"/>
                    </a:cubicBezTo>
                    <a:cubicBezTo>
                      <a:pt x="35" y="32"/>
                      <a:pt x="55" y="19"/>
                      <a:pt x="76" y="19"/>
                    </a:cubicBezTo>
                    <a:cubicBezTo>
                      <a:pt x="76" y="17"/>
                      <a:pt x="76" y="14"/>
                      <a:pt x="77" y="11"/>
                    </a:cubicBezTo>
                    <a:cubicBezTo>
                      <a:pt x="76" y="11"/>
                      <a:pt x="75" y="11"/>
                      <a:pt x="74" y="11"/>
                    </a:cubicBezTo>
                    <a:cubicBezTo>
                      <a:pt x="74" y="8"/>
                      <a:pt x="74" y="5"/>
                      <a:pt x="73" y="2"/>
                    </a:cubicBezTo>
                    <a:cubicBezTo>
                      <a:pt x="69" y="2"/>
                      <a:pt x="64" y="3"/>
                      <a:pt x="60" y="1"/>
                    </a:cubicBezTo>
                    <a:cubicBezTo>
                      <a:pt x="60" y="0"/>
                      <a:pt x="59" y="0"/>
                      <a:pt x="58" y="0"/>
                    </a:cubicBezTo>
                    <a:cubicBezTo>
                      <a:pt x="50" y="1"/>
                      <a:pt x="42" y="5"/>
                      <a:pt x="35" y="9"/>
                    </a:cubicBezTo>
                    <a:cubicBezTo>
                      <a:pt x="35" y="14"/>
                      <a:pt x="35" y="20"/>
                      <a:pt x="36" y="25"/>
                    </a:cubicBezTo>
                    <a:cubicBezTo>
                      <a:pt x="32" y="28"/>
                      <a:pt x="28" y="32"/>
                      <a:pt x="25" y="36"/>
                    </a:cubicBezTo>
                    <a:cubicBezTo>
                      <a:pt x="20" y="35"/>
                      <a:pt x="15" y="35"/>
                      <a:pt x="9" y="35"/>
                    </a:cubicBezTo>
                    <a:cubicBezTo>
                      <a:pt x="5" y="42"/>
                      <a:pt x="2" y="50"/>
                      <a:pt x="0" y="59"/>
                    </a:cubicBezTo>
                    <a:cubicBezTo>
                      <a:pt x="3" y="63"/>
                      <a:pt x="7" y="66"/>
                      <a:pt x="11" y="70"/>
                    </a:cubicBezTo>
                    <a:cubicBezTo>
                      <a:pt x="10" y="74"/>
                      <a:pt x="11" y="79"/>
                      <a:pt x="11" y="84"/>
                    </a:cubicBezTo>
                    <a:cubicBezTo>
                      <a:pt x="7" y="88"/>
                      <a:pt x="3" y="91"/>
                      <a:pt x="0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Freeform 153"/>
              <p:cNvSpPr>
                <a:spLocks/>
              </p:cNvSpPr>
              <p:nvPr userDrawn="1"/>
            </p:nvSpPr>
            <p:spPr bwMode="auto">
              <a:xfrm>
                <a:off x="2836863" y="-1236663"/>
                <a:ext cx="255587" cy="446088"/>
              </a:xfrm>
              <a:custGeom>
                <a:avLst/>
                <a:gdLst>
                  <a:gd name="T0" fmla="*/ 57 w 68"/>
                  <a:gd name="T1" fmla="*/ 49 h 119"/>
                  <a:gd name="T2" fmla="*/ 57 w 68"/>
                  <a:gd name="T3" fmla="*/ 35 h 119"/>
                  <a:gd name="T4" fmla="*/ 66 w 68"/>
                  <a:gd name="T5" fmla="*/ 26 h 119"/>
                  <a:gd name="T6" fmla="*/ 68 w 68"/>
                  <a:gd name="T7" fmla="*/ 23 h 119"/>
                  <a:gd name="T8" fmla="*/ 66 w 68"/>
                  <a:gd name="T9" fmla="*/ 15 h 119"/>
                  <a:gd name="T10" fmla="*/ 58 w 68"/>
                  <a:gd name="T11" fmla="*/ 0 h 119"/>
                  <a:gd name="T12" fmla="*/ 44 w 68"/>
                  <a:gd name="T13" fmla="*/ 1 h 119"/>
                  <a:gd name="T14" fmla="*/ 41 w 68"/>
                  <a:gd name="T15" fmla="*/ 13 h 119"/>
                  <a:gd name="T16" fmla="*/ 43 w 68"/>
                  <a:gd name="T17" fmla="*/ 17 h 119"/>
                  <a:gd name="T18" fmla="*/ 48 w 68"/>
                  <a:gd name="T19" fmla="*/ 51 h 119"/>
                  <a:gd name="T20" fmla="*/ 10 w 68"/>
                  <a:gd name="T21" fmla="*/ 96 h 119"/>
                  <a:gd name="T22" fmla="*/ 7 w 68"/>
                  <a:gd name="T23" fmla="*/ 98 h 119"/>
                  <a:gd name="T24" fmla="*/ 0 w 68"/>
                  <a:gd name="T25" fmla="*/ 109 h 119"/>
                  <a:gd name="T26" fmla="*/ 9 w 68"/>
                  <a:gd name="T27" fmla="*/ 119 h 119"/>
                  <a:gd name="T28" fmla="*/ 31 w 68"/>
                  <a:gd name="T29" fmla="*/ 111 h 119"/>
                  <a:gd name="T30" fmla="*/ 33 w 68"/>
                  <a:gd name="T31" fmla="*/ 109 h 119"/>
                  <a:gd name="T32" fmla="*/ 33 w 68"/>
                  <a:gd name="T33" fmla="*/ 102 h 119"/>
                  <a:gd name="T34" fmla="*/ 32 w 68"/>
                  <a:gd name="T35" fmla="*/ 95 h 119"/>
                  <a:gd name="T36" fmla="*/ 36 w 68"/>
                  <a:gd name="T37" fmla="*/ 95 h 119"/>
                  <a:gd name="T38" fmla="*/ 39 w 68"/>
                  <a:gd name="T39" fmla="*/ 88 h 119"/>
                  <a:gd name="T40" fmla="*/ 43 w 68"/>
                  <a:gd name="T41" fmla="*/ 83 h 119"/>
                  <a:gd name="T42" fmla="*/ 59 w 68"/>
                  <a:gd name="T43" fmla="*/ 84 h 119"/>
                  <a:gd name="T44" fmla="*/ 66 w 68"/>
                  <a:gd name="T45" fmla="*/ 67 h 119"/>
                  <a:gd name="T46" fmla="*/ 68 w 68"/>
                  <a:gd name="T47" fmla="*/ 60 h 119"/>
                  <a:gd name="T48" fmla="*/ 57 w 68"/>
                  <a:gd name="T49" fmla="*/ 4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119">
                    <a:moveTo>
                      <a:pt x="57" y="49"/>
                    </a:moveTo>
                    <a:cubicBezTo>
                      <a:pt x="57" y="45"/>
                      <a:pt x="57" y="39"/>
                      <a:pt x="57" y="35"/>
                    </a:cubicBezTo>
                    <a:cubicBezTo>
                      <a:pt x="59" y="31"/>
                      <a:pt x="63" y="29"/>
                      <a:pt x="66" y="26"/>
                    </a:cubicBezTo>
                    <a:cubicBezTo>
                      <a:pt x="66" y="25"/>
                      <a:pt x="68" y="25"/>
                      <a:pt x="68" y="23"/>
                    </a:cubicBezTo>
                    <a:cubicBezTo>
                      <a:pt x="68" y="20"/>
                      <a:pt x="67" y="18"/>
                      <a:pt x="66" y="15"/>
                    </a:cubicBezTo>
                    <a:cubicBezTo>
                      <a:pt x="64" y="10"/>
                      <a:pt x="61" y="5"/>
                      <a:pt x="58" y="0"/>
                    </a:cubicBezTo>
                    <a:cubicBezTo>
                      <a:pt x="53" y="0"/>
                      <a:pt x="49" y="1"/>
                      <a:pt x="44" y="1"/>
                    </a:cubicBezTo>
                    <a:cubicBezTo>
                      <a:pt x="43" y="5"/>
                      <a:pt x="43" y="9"/>
                      <a:pt x="41" y="13"/>
                    </a:cubicBezTo>
                    <a:cubicBezTo>
                      <a:pt x="41" y="15"/>
                      <a:pt x="43" y="16"/>
                      <a:pt x="43" y="17"/>
                    </a:cubicBezTo>
                    <a:cubicBezTo>
                      <a:pt x="48" y="28"/>
                      <a:pt x="50" y="40"/>
                      <a:pt x="48" y="51"/>
                    </a:cubicBezTo>
                    <a:cubicBezTo>
                      <a:pt x="45" y="72"/>
                      <a:pt x="30" y="89"/>
                      <a:pt x="10" y="96"/>
                    </a:cubicBezTo>
                    <a:cubicBezTo>
                      <a:pt x="9" y="97"/>
                      <a:pt x="7" y="97"/>
                      <a:pt x="7" y="98"/>
                    </a:cubicBezTo>
                    <a:cubicBezTo>
                      <a:pt x="4" y="102"/>
                      <a:pt x="2" y="105"/>
                      <a:pt x="0" y="109"/>
                    </a:cubicBezTo>
                    <a:cubicBezTo>
                      <a:pt x="3" y="112"/>
                      <a:pt x="6" y="116"/>
                      <a:pt x="9" y="119"/>
                    </a:cubicBezTo>
                    <a:cubicBezTo>
                      <a:pt x="17" y="117"/>
                      <a:pt x="24" y="114"/>
                      <a:pt x="31" y="111"/>
                    </a:cubicBezTo>
                    <a:cubicBezTo>
                      <a:pt x="31" y="110"/>
                      <a:pt x="32" y="110"/>
                      <a:pt x="33" y="109"/>
                    </a:cubicBezTo>
                    <a:cubicBezTo>
                      <a:pt x="33" y="107"/>
                      <a:pt x="33" y="105"/>
                      <a:pt x="33" y="102"/>
                    </a:cubicBezTo>
                    <a:cubicBezTo>
                      <a:pt x="33" y="100"/>
                      <a:pt x="33" y="98"/>
                      <a:pt x="32" y="95"/>
                    </a:cubicBezTo>
                    <a:cubicBezTo>
                      <a:pt x="34" y="95"/>
                      <a:pt x="35" y="96"/>
                      <a:pt x="36" y="95"/>
                    </a:cubicBezTo>
                    <a:cubicBezTo>
                      <a:pt x="37" y="92"/>
                      <a:pt x="38" y="90"/>
                      <a:pt x="39" y="88"/>
                    </a:cubicBezTo>
                    <a:cubicBezTo>
                      <a:pt x="40" y="86"/>
                      <a:pt x="41" y="85"/>
                      <a:pt x="43" y="83"/>
                    </a:cubicBezTo>
                    <a:cubicBezTo>
                      <a:pt x="48" y="84"/>
                      <a:pt x="53" y="84"/>
                      <a:pt x="59" y="84"/>
                    </a:cubicBezTo>
                    <a:cubicBezTo>
                      <a:pt x="62" y="78"/>
                      <a:pt x="64" y="73"/>
                      <a:pt x="66" y="67"/>
                    </a:cubicBezTo>
                    <a:cubicBezTo>
                      <a:pt x="67" y="65"/>
                      <a:pt x="68" y="62"/>
                      <a:pt x="68" y="60"/>
                    </a:cubicBezTo>
                    <a:cubicBezTo>
                      <a:pt x="65" y="56"/>
                      <a:pt x="61" y="53"/>
                      <a:pt x="5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Freeform 154"/>
              <p:cNvSpPr>
                <a:spLocks/>
              </p:cNvSpPr>
              <p:nvPr userDrawn="1"/>
            </p:nvSpPr>
            <p:spPr bwMode="auto">
              <a:xfrm>
                <a:off x="2597150" y="-1285876"/>
                <a:ext cx="201612" cy="292100"/>
              </a:xfrm>
              <a:custGeom>
                <a:avLst/>
                <a:gdLst>
                  <a:gd name="T0" fmla="*/ 5 w 54"/>
                  <a:gd name="T1" fmla="*/ 78 h 78"/>
                  <a:gd name="T2" fmla="*/ 9 w 54"/>
                  <a:gd name="T3" fmla="*/ 76 h 78"/>
                  <a:gd name="T4" fmla="*/ 6 w 54"/>
                  <a:gd name="T5" fmla="*/ 68 h 78"/>
                  <a:gd name="T6" fmla="*/ 5 w 54"/>
                  <a:gd name="T7" fmla="*/ 55 h 78"/>
                  <a:gd name="T8" fmla="*/ 28 w 54"/>
                  <a:gd name="T9" fmla="*/ 12 h 78"/>
                  <a:gd name="T10" fmla="*/ 53 w 54"/>
                  <a:gd name="T11" fmla="*/ 5 h 78"/>
                  <a:gd name="T12" fmla="*/ 53 w 54"/>
                  <a:gd name="T13" fmla="*/ 0 h 78"/>
                  <a:gd name="T14" fmla="*/ 42 w 54"/>
                  <a:gd name="T15" fmla="*/ 1 h 78"/>
                  <a:gd name="T16" fmla="*/ 11 w 54"/>
                  <a:gd name="T17" fmla="*/ 21 h 78"/>
                  <a:gd name="T18" fmla="*/ 0 w 54"/>
                  <a:gd name="T19" fmla="*/ 55 h 78"/>
                  <a:gd name="T20" fmla="*/ 5 w 54"/>
                  <a:gd name="T2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" h="78">
                    <a:moveTo>
                      <a:pt x="5" y="78"/>
                    </a:moveTo>
                    <a:cubicBezTo>
                      <a:pt x="6" y="77"/>
                      <a:pt x="8" y="77"/>
                      <a:pt x="9" y="76"/>
                    </a:cubicBezTo>
                    <a:cubicBezTo>
                      <a:pt x="8" y="73"/>
                      <a:pt x="6" y="68"/>
                      <a:pt x="6" y="68"/>
                    </a:cubicBezTo>
                    <a:cubicBezTo>
                      <a:pt x="5" y="64"/>
                      <a:pt x="5" y="59"/>
                      <a:pt x="5" y="55"/>
                    </a:cubicBezTo>
                    <a:cubicBezTo>
                      <a:pt x="4" y="38"/>
                      <a:pt x="14" y="21"/>
                      <a:pt x="28" y="12"/>
                    </a:cubicBezTo>
                    <a:cubicBezTo>
                      <a:pt x="36" y="7"/>
                      <a:pt x="45" y="5"/>
                      <a:pt x="53" y="5"/>
                    </a:cubicBezTo>
                    <a:cubicBezTo>
                      <a:pt x="53" y="3"/>
                      <a:pt x="54" y="1"/>
                      <a:pt x="53" y="0"/>
                    </a:cubicBezTo>
                    <a:cubicBezTo>
                      <a:pt x="49" y="0"/>
                      <a:pt x="46" y="0"/>
                      <a:pt x="42" y="1"/>
                    </a:cubicBezTo>
                    <a:cubicBezTo>
                      <a:pt x="30" y="4"/>
                      <a:pt x="19" y="11"/>
                      <a:pt x="11" y="21"/>
                    </a:cubicBezTo>
                    <a:cubicBezTo>
                      <a:pt x="4" y="31"/>
                      <a:pt x="0" y="43"/>
                      <a:pt x="0" y="55"/>
                    </a:cubicBezTo>
                    <a:cubicBezTo>
                      <a:pt x="0" y="63"/>
                      <a:pt x="2" y="71"/>
                      <a:pt x="5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Freeform 155"/>
              <p:cNvSpPr>
                <a:spLocks/>
              </p:cNvSpPr>
              <p:nvPr userDrawn="1"/>
            </p:nvSpPr>
            <p:spPr bwMode="auto">
              <a:xfrm>
                <a:off x="2874963" y="-1173163"/>
                <a:ext cx="134937" cy="285750"/>
              </a:xfrm>
              <a:custGeom>
                <a:avLst/>
                <a:gdLst>
                  <a:gd name="T0" fmla="*/ 31 w 36"/>
                  <a:gd name="T1" fmla="*/ 29 h 76"/>
                  <a:gd name="T2" fmla="*/ 8 w 36"/>
                  <a:gd name="T3" fmla="*/ 67 h 76"/>
                  <a:gd name="T4" fmla="*/ 4 w 36"/>
                  <a:gd name="T5" fmla="*/ 71 h 76"/>
                  <a:gd name="T6" fmla="*/ 0 w 36"/>
                  <a:gd name="T7" fmla="*/ 76 h 76"/>
                  <a:gd name="T8" fmla="*/ 33 w 36"/>
                  <a:gd name="T9" fmla="*/ 42 h 76"/>
                  <a:gd name="T10" fmla="*/ 36 w 36"/>
                  <a:gd name="T11" fmla="*/ 18 h 76"/>
                  <a:gd name="T12" fmla="*/ 30 w 36"/>
                  <a:gd name="T13" fmla="*/ 0 h 76"/>
                  <a:gd name="T14" fmla="*/ 28 w 36"/>
                  <a:gd name="T15" fmla="*/ 7 h 76"/>
                  <a:gd name="T16" fmla="*/ 31 w 36"/>
                  <a:gd name="T1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76">
                    <a:moveTo>
                      <a:pt x="31" y="29"/>
                    </a:moveTo>
                    <a:cubicBezTo>
                      <a:pt x="30" y="44"/>
                      <a:pt x="21" y="59"/>
                      <a:pt x="8" y="67"/>
                    </a:cubicBezTo>
                    <a:cubicBezTo>
                      <a:pt x="7" y="68"/>
                      <a:pt x="5" y="69"/>
                      <a:pt x="4" y="71"/>
                    </a:cubicBezTo>
                    <a:cubicBezTo>
                      <a:pt x="3" y="73"/>
                      <a:pt x="1" y="74"/>
                      <a:pt x="0" y="76"/>
                    </a:cubicBezTo>
                    <a:cubicBezTo>
                      <a:pt x="16" y="71"/>
                      <a:pt x="28" y="58"/>
                      <a:pt x="33" y="42"/>
                    </a:cubicBezTo>
                    <a:cubicBezTo>
                      <a:pt x="36" y="34"/>
                      <a:pt x="36" y="26"/>
                      <a:pt x="36" y="18"/>
                    </a:cubicBezTo>
                    <a:cubicBezTo>
                      <a:pt x="34" y="12"/>
                      <a:pt x="33" y="5"/>
                      <a:pt x="30" y="0"/>
                    </a:cubicBezTo>
                    <a:cubicBezTo>
                      <a:pt x="29" y="3"/>
                      <a:pt x="27" y="5"/>
                      <a:pt x="28" y="7"/>
                    </a:cubicBezTo>
                    <a:cubicBezTo>
                      <a:pt x="31" y="14"/>
                      <a:pt x="32" y="21"/>
                      <a:pt x="3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Freeform 156"/>
              <p:cNvSpPr>
                <a:spLocks/>
              </p:cNvSpPr>
              <p:nvPr userDrawn="1"/>
            </p:nvSpPr>
            <p:spPr bwMode="auto">
              <a:xfrm>
                <a:off x="2630488" y="-1139826"/>
                <a:ext cx="195262" cy="74613"/>
              </a:xfrm>
              <a:custGeom>
                <a:avLst/>
                <a:gdLst>
                  <a:gd name="T0" fmla="*/ 41 w 52"/>
                  <a:gd name="T1" fmla="*/ 19 h 20"/>
                  <a:gd name="T2" fmla="*/ 52 w 52"/>
                  <a:gd name="T3" fmla="*/ 14 h 20"/>
                  <a:gd name="T4" fmla="*/ 4 w 52"/>
                  <a:gd name="T5" fmla="*/ 1 h 20"/>
                  <a:gd name="T6" fmla="*/ 1 w 52"/>
                  <a:gd name="T7" fmla="*/ 1 h 20"/>
                  <a:gd name="T8" fmla="*/ 0 w 52"/>
                  <a:gd name="T9" fmla="*/ 5 h 20"/>
                  <a:gd name="T10" fmla="*/ 35 w 52"/>
                  <a:gd name="T11" fmla="*/ 17 h 20"/>
                  <a:gd name="T12" fmla="*/ 41 w 52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0">
                    <a:moveTo>
                      <a:pt x="41" y="19"/>
                    </a:moveTo>
                    <a:cubicBezTo>
                      <a:pt x="44" y="17"/>
                      <a:pt x="48" y="16"/>
                      <a:pt x="52" y="14"/>
                    </a:cubicBezTo>
                    <a:cubicBezTo>
                      <a:pt x="37" y="7"/>
                      <a:pt x="20" y="2"/>
                      <a:pt x="4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2" y="7"/>
                      <a:pt x="24" y="12"/>
                      <a:pt x="35" y="17"/>
                    </a:cubicBezTo>
                    <a:cubicBezTo>
                      <a:pt x="37" y="18"/>
                      <a:pt x="39" y="20"/>
                      <a:pt x="41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Freeform 157"/>
              <p:cNvSpPr>
                <a:spLocks/>
              </p:cNvSpPr>
              <p:nvPr userDrawn="1"/>
            </p:nvSpPr>
            <p:spPr bwMode="auto">
              <a:xfrm>
                <a:off x="2627313" y="-1112838"/>
                <a:ext cx="127000" cy="74613"/>
              </a:xfrm>
              <a:custGeom>
                <a:avLst/>
                <a:gdLst>
                  <a:gd name="T0" fmla="*/ 24 w 34"/>
                  <a:gd name="T1" fmla="*/ 19 h 20"/>
                  <a:gd name="T2" fmla="*/ 34 w 34"/>
                  <a:gd name="T3" fmla="*/ 15 h 20"/>
                  <a:gd name="T4" fmla="*/ 33 w 34"/>
                  <a:gd name="T5" fmla="*/ 13 h 20"/>
                  <a:gd name="T6" fmla="*/ 0 w 34"/>
                  <a:gd name="T7" fmla="*/ 0 h 20"/>
                  <a:gd name="T8" fmla="*/ 0 w 34"/>
                  <a:gd name="T9" fmla="*/ 5 h 20"/>
                  <a:gd name="T10" fmla="*/ 20 w 34"/>
                  <a:gd name="T11" fmla="*/ 19 h 20"/>
                  <a:gd name="T12" fmla="*/ 24 w 34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20">
                    <a:moveTo>
                      <a:pt x="24" y="19"/>
                    </a:moveTo>
                    <a:cubicBezTo>
                      <a:pt x="28" y="17"/>
                      <a:pt x="31" y="16"/>
                      <a:pt x="34" y="15"/>
                    </a:cubicBezTo>
                    <a:cubicBezTo>
                      <a:pt x="34" y="14"/>
                      <a:pt x="33" y="14"/>
                      <a:pt x="33" y="13"/>
                    </a:cubicBezTo>
                    <a:cubicBezTo>
                      <a:pt x="23" y="8"/>
                      <a:pt x="12" y="2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7" y="9"/>
                      <a:pt x="14" y="14"/>
                      <a:pt x="20" y="19"/>
                    </a:cubicBezTo>
                    <a:cubicBezTo>
                      <a:pt x="21" y="20"/>
                      <a:pt x="23" y="19"/>
                      <a:pt x="2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Freeform 158"/>
              <p:cNvSpPr>
                <a:spLocks/>
              </p:cNvSpPr>
              <p:nvPr userDrawn="1"/>
            </p:nvSpPr>
            <p:spPr bwMode="auto">
              <a:xfrm>
                <a:off x="2627313" y="-1087438"/>
                <a:ext cx="66675" cy="79375"/>
              </a:xfrm>
              <a:custGeom>
                <a:avLst/>
                <a:gdLst>
                  <a:gd name="T0" fmla="*/ 8 w 18"/>
                  <a:gd name="T1" fmla="*/ 20 h 21"/>
                  <a:gd name="T2" fmla="*/ 18 w 18"/>
                  <a:gd name="T3" fmla="*/ 15 h 21"/>
                  <a:gd name="T4" fmla="*/ 10 w 18"/>
                  <a:gd name="T5" fmla="*/ 8 h 21"/>
                  <a:gd name="T6" fmla="*/ 0 w 18"/>
                  <a:gd name="T7" fmla="*/ 0 h 21"/>
                  <a:gd name="T8" fmla="*/ 4 w 18"/>
                  <a:gd name="T9" fmla="*/ 21 h 21"/>
                  <a:gd name="T10" fmla="*/ 8 w 18"/>
                  <a:gd name="T1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1">
                    <a:moveTo>
                      <a:pt x="8" y="20"/>
                    </a:moveTo>
                    <a:cubicBezTo>
                      <a:pt x="11" y="18"/>
                      <a:pt x="14" y="16"/>
                      <a:pt x="18" y="15"/>
                    </a:cubicBezTo>
                    <a:cubicBezTo>
                      <a:pt x="16" y="12"/>
                      <a:pt x="13" y="10"/>
                      <a:pt x="10" y="8"/>
                    </a:cubicBezTo>
                    <a:cubicBezTo>
                      <a:pt x="7" y="5"/>
                      <a:pt x="4" y="2"/>
                      <a:pt x="0" y="0"/>
                    </a:cubicBezTo>
                    <a:cubicBezTo>
                      <a:pt x="0" y="7"/>
                      <a:pt x="1" y="15"/>
                      <a:pt x="4" y="21"/>
                    </a:cubicBezTo>
                    <a:cubicBezTo>
                      <a:pt x="5" y="21"/>
                      <a:pt x="6" y="20"/>
                      <a:pt x="8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Freeform 159"/>
              <p:cNvSpPr>
                <a:spLocks/>
              </p:cNvSpPr>
              <p:nvPr userDrawn="1"/>
            </p:nvSpPr>
            <p:spPr bwMode="auto">
              <a:xfrm>
                <a:off x="2578100" y="-1079501"/>
                <a:ext cx="401637" cy="307975"/>
              </a:xfrm>
              <a:custGeom>
                <a:avLst/>
                <a:gdLst>
                  <a:gd name="T0" fmla="*/ 57 w 107"/>
                  <a:gd name="T1" fmla="*/ 41 h 82"/>
                  <a:gd name="T2" fmla="*/ 95 w 107"/>
                  <a:gd name="T3" fmla="*/ 12 h 82"/>
                  <a:gd name="T4" fmla="*/ 107 w 107"/>
                  <a:gd name="T5" fmla="*/ 4 h 82"/>
                  <a:gd name="T6" fmla="*/ 107 w 107"/>
                  <a:gd name="T7" fmla="*/ 0 h 82"/>
                  <a:gd name="T8" fmla="*/ 98 w 107"/>
                  <a:gd name="T9" fmla="*/ 4 h 82"/>
                  <a:gd name="T10" fmla="*/ 41 w 107"/>
                  <a:gd name="T11" fmla="*/ 39 h 82"/>
                  <a:gd name="T12" fmla="*/ 0 w 107"/>
                  <a:gd name="T13" fmla="*/ 75 h 82"/>
                  <a:gd name="T14" fmla="*/ 16 w 107"/>
                  <a:gd name="T15" fmla="*/ 81 h 82"/>
                  <a:gd name="T16" fmla="*/ 19 w 107"/>
                  <a:gd name="T17" fmla="*/ 81 h 82"/>
                  <a:gd name="T18" fmla="*/ 32 w 107"/>
                  <a:gd name="T19" fmla="*/ 66 h 82"/>
                  <a:gd name="T20" fmla="*/ 57 w 107"/>
                  <a:gd name="T21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82">
                    <a:moveTo>
                      <a:pt x="57" y="41"/>
                    </a:moveTo>
                    <a:cubicBezTo>
                      <a:pt x="69" y="30"/>
                      <a:pt x="82" y="21"/>
                      <a:pt x="95" y="12"/>
                    </a:cubicBezTo>
                    <a:cubicBezTo>
                      <a:pt x="99" y="9"/>
                      <a:pt x="103" y="7"/>
                      <a:pt x="107" y="4"/>
                    </a:cubicBezTo>
                    <a:cubicBezTo>
                      <a:pt x="107" y="3"/>
                      <a:pt x="107" y="1"/>
                      <a:pt x="107" y="0"/>
                    </a:cubicBezTo>
                    <a:cubicBezTo>
                      <a:pt x="104" y="1"/>
                      <a:pt x="101" y="2"/>
                      <a:pt x="98" y="4"/>
                    </a:cubicBezTo>
                    <a:cubicBezTo>
                      <a:pt x="78" y="14"/>
                      <a:pt x="59" y="25"/>
                      <a:pt x="41" y="39"/>
                    </a:cubicBezTo>
                    <a:cubicBezTo>
                      <a:pt x="27" y="50"/>
                      <a:pt x="13" y="61"/>
                      <a:pt x="0" y="75"/>
                    </a:cubicBezTo>
                    <a:cubicBezTo>
                      <a:pt x="5" y="77"/>
                      <a:pt x="11" y="79"/>
                      <a:pt x="16" y="81"/>
                    </a:cubicBezTo>
                    <a:cubicBezTo>
                      <a:pt x="17" y="81"/>
                      <a:pt x="18" y="82"/>
                      <a:pt x="19" y="81"/>
                    </a:cubicBezTo>
                    <a:cubicBezTo>
                      <a:pt x="24" y="76"/>
                      <a:pt x="28" y="71"/>
                      <a:pt x="32" y="66"/>
                    </a:cubicBezTo>
                    <a:cubicBezTo>
                      <a:pt x="40" y="57"/>
                      <a:pt x="48" y="49"/>
                      <a:pt x="57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Freeform 160"/>
              <p:cNvSpPr>
                <a:spLocks/>
              </p:cNvSpPr>
              <p:nvPr userDrawn="1"/>
            </p:nvSpPr>
            <p:spPr bwMode="auto">
              <a:xfrm>
                <a:off x="2465388" y="-1117601"/>
                <a:ext cx="514350" cy="282575"/>
              </a:xfrm>
              <a:custGeom>
                <a:avLst/>
                <a:gdLst>
                  <a:gd name="T0" fmla="*/ 81 w 137"/>
                  <a:gd name="T1" fmla="*/ 29 h 75"/>
                  <a:gd name="T2" fmla="*/ 88 w 137"/>
                  <a:gd name="T3" fmla="*/ 25 h 75"/>
                  <a:gd name="T4" fmla="*/ 95 w 137"/>
                  <a:gd name="T5" fmla="*/ 22 h 75"/>
                  <a:gd name="T6" fmla="*/ 137 w 137"/>
                  <a:gd name="T7" fmla="*/ 4 h 75"/>
                  <a:gd name="T8" fmla="*/ 136 w 137"/>
                  <a:gd name="T9" fmla="*/ 0 h 75"/>
                  <a:gd name="T10" fmla="*/ 127 w 137"/>
                  <a:gd name="T11" fmla="*/ 2 h 75"/>
                  <a:gd name="T12" fmla="*/ 88 w 137"/>
                  <a:gd name="T13" fmla="*/ 15 h 75"/>
                  <a:gd name="T14" fmla="*/ 76 w 137"/>
                  <a:gd name="T15" fmla="*/ 19 h 75"/>
                  <a:gd name="T16" fmla="*/ 20 w 137"/>
                  <a:gd name="T17" fmla="*/ 48 h 75"/>
                  <a:gd name="T18" fmla="*/ 0 w 137"/>
                  <a:gd name="T19" fmla="*/ 61 h 75"/>
                  <a:gd name="T20" fmla="*/ 15 w 137"/>
                  <a:gd name="T21" fmla="*/ 75 h 75"/>
                  <a:gd name="T22" fmla="*/ 23 w 137"/>
                  <a:gd name="T23" fmla="*/ 68 h 75"/>
                  <a:gd name="T24" fmla="*/ 72 w 137"/>
                  <a:gd name="T25" fmla="*/ 35 h 75"/>
                  <a:gd name="T26" fmla="*/ 81 w 137"/>
                  <a:gd name="T27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7" h="75">
                    <a:moveTo>
                      <a:pt x="81" y="29"/>
                    </a:moveTo>
                    <a:cubicBezTo>
                      <a:pt x="82" y="29"/>
                      <a:pt x="88" y="25"/>
                      <a:pt x="88" y="25"/>
                    </a:cubicBezTo>
                    <a:cubicBezTo>
                      <a:pt x="91" y="24"/>
                      <a:pt x="93" y="23"/>
                      <a:pt x="95" y="22"/>
                    </a:cubicBezTo>
                    <a:cubicBezTo>
                      <a:pt x="109" y="15"/>
                      <a:pt x="123" y="9"/>
                      <a:pt x="137" y="4"/>
                    </a:cubicBezTo>
                    <a:cubicBezTo>
                      <a:pt x="137" y="2"/>
                      <a:pt x="136" y="1"/>
                      <a:pt x="136" y="0"/>
                    </a:cubicBezTo>
                    <a:cubicBezTo>
                      <a:pt x="133" y="0"/>
                      <a:pt x="130" y="1"/>
                      <a:pt x="127" y="2"/>
                    </a:cubicBezTo>
                    <a:cubicBezTo>
                      <a:pt x="114" y="5"/>
                      <a:pt x="101" y="10"/>
                      <a:pt x="88" y="15"/>
                    </a:cubicBezTo>
                    <a:cubicBezTo>
                      <a:pt x="86" y="15"/>
                      <a:pt x="78" y="18"/>
                      <a:pt x="76" y="19"/>
                    </a:cubicBezTo>
                    <a:cubicBezTo>
                      <a:pt x="57" y="28"/>
                      <a:pt x="38" y="37"/>
                      <a:pt x="20" y="48"/>
                    </a:cubicBezTo>
                    <a:cubicBezTo>
                      <a:pt x="13" y="52"/>
                      <a:pt x="6" y="56"/>
                      <a:pt x="0" y="61"/>
                    </a:cubicBezTo>
                    <a:cubicBezTo>
                      <a:pt x="4" y="66"/>
                      <a:pt x="9" y="71"/>
                      <a:pt x="15" y="75"/>
                    </a:cubicBezTo>
                    <a:cubicBezTo>
                      <a:pt x="18" y="73"/>
                      <a:pt x="20" y="70"/>
                      <a:pt x="23" y="68"/>
                    </a:cubicBezTo>
                    <a:cubicBezTo>
                      <a:pt x="39" y="56"/>
                      <a:pt x="55" y="45"/>
                      <a:pt x="72" y="35"/>
                    </a:cubicBezTo>
                    <a:cubicBezTo>
                      <a:pt x="75" y="33"/>
                      <a:pt x="78" y="31"/>
                      <a:pt x="8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Freeform 161"/>
              <p:cNvSpPr>
                <a:spLocks/>
              </p:cNvSpPr>
              <p:nvPr userDrawn="1"/>
            </p:nvSpPr>
            <p:spPr bwMode="auto">
              <a:xfrm>
                <a:off x="2716213" y="-1035051"/>
                <a:ext cx="258762" cy="274638"/>
              </a:xfrm>
              <a:custGeom>
                <a:avLst/>
                <a:gdLst>
                  <a:gd name="T0" fmla="*/ 65 w 69"/>
                  <a:gd name="T1" fmla="*/ 8 h 73"/>
                  <a:gd name="T2" fmla="*/ 69 w 69"/>
                  <a:gd name="T3" fmla="*/ 0 h 73"/>
                  <a:gd name="T4" fmla="*/ 63 w 69"/>
                  <a:gd name="T5" fmla="*/ 4 h 73"/>
                  <a:gd name="T6" fmla="*/ 42 w 69"/>
                  <a:gd name="T7" fmla="*/ 21 h 73"/>
                  <a:gd name="T8" fmla="*/ 23 w 69"/>
                  <a:gd name="T9" fmla="*/ 41 h 73"/>
                  <a:gd name="T10" fmla="*/ 2 w 69"/>
                  <a:gd name="T11" fmla="*/ 69 h 73"/>
                  <a:gd name="T12" fmla="*/ 0 w 69"/>
                  <a:gd name="T13" fmla="*/ 72 h 73"/>
                  <a:gd name="T14" fmla="*/ 18 w 69"/>
                  <a:gd name="T15" fmla="*/ 72 h 73"/>
                  <a:gd name="T16" fmla="*/ 65 w 69"/>
                  <a:gd name="T17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" h="73">
                    <a:moveTo>
                      <a:pt x="65" y="8"/>
                    </a:moveTo>
                    <a:cubicBezTo>
                      <a:pt x="67" y="6"/>
                      <a:pt x="68" y="3"/>
                      <a:pt x="69" y="0"/>
                    </a:cubicBezTo>
                    <a:cubicBezTo>
                      <a:pt x="66" y="0"/>
                      <a:pt x="65" y="2"/>
                      <a:pt x="63" y="4"/>
                    </a:cubicBezTo>
                    <a:cubicBezTo>
                      <a:pt x="55" y="9"/>
                      <a:pt x="48" y="15"/>
                      <a:pt x="42" y="21"/>
                    </a:cubicBezTo>
                    <a:cubicBezTo>
                      <a:pt x="35" y="28"/>
                      <a:pt x="29" y="34"/>
                      <a:pt x="23" y="41"/>
                    </a:cubicBezTo>
                    <a:cubicBezTo>
                      <a:pt x="15" y="50"/>
                      <a:pt x="9" y="59"/>
                      <a:pt x="2" y="69"/>
                    </a:cubicBezTo>
                    <a:cubicBezTo>
                      <a:pt x="1" y="70"/>
                      <a:pt x="1" y="71"/>
                      <a:pt x="0" y="72"/>
                    </a:cubicBezTo>
                    <a:cubicBezTo>
                      <a:pt x="6" y="72"/>
                      <a:pt x="12" y="73"/>
                      <a:pt x="18" y="72"/>
                    </a:cubicBezTo>
                    <a:cubicBezTo>
                      <a:pt x="30" y="48"/>
                      <a:pt x="46" y="27"/>
                      <a:pt x="65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5" name="组合 754"/>
            <p:cNvGrpSpPr/>
            <p:nvPr userDrawn="1"/>
          </p:nvGrpSpPr>
          <p:grpSpPr>
            <a:xfrm>
              <a:off x="4620377" y="4010025"/>
              <a:ext cx="320758" cy="322232"/>
              <a:chOff x="2201863" y="-1892300"/>
              <a:chExt cx="690563" cy="693738"/>
            </a:xfrm>
          </p:grpSpPr>
          <p:sp>
            <p:nvSpPr>
              <p:cNvPr id="940" name="Freeform 166"/>
              <p:cNvSpPr>
                <a:spLocks noEditPoints="1"/>
              </p:cNvSpPr>
              <p:nvPr userDrawn="1"/>
            </p:nvSpPr>
            <p:spPr bwMode="auto">
              <a:xfrm>
                <a:off x="2201863" y="-1892300"/>
                <a:ext cx="690563" cy="693738"/>
              </a:xfrm>
              <a:custGeom>
                <a:avLst/>
                <a:gdLst>
                  <a:gd name="T0" fmla="*/ 179 w 184"/>
                  <a:gd name="T1" fmla="*/ 67 h 185"/>
                  <a:gd name="T2" fmla="*/ 161 w 184"/>
                  <a:gd name="T3" fmla="*/ 33 h 185"/>
                  <a:gd name="T4" fmla="*/ 160 w 184"/>
                  <a:gd name="T5" fmla="*/ 32 h 185"/>
                  <a:gd name="T6" fmla="*/ 129 w 184"/>
                  <a:gd name="T7" fmla="*/ 9 h 185"/>
                  <a:gd name="T8" fmla="*/ 85 w 184"/>
                  <a:gd name="T9" fmla="*/ 1 h 185"/>
                  <a:gd name="T10" fmla="*/ 23 w 184"/>
                  <a:gd name="T11" fmla="*/ 33 h 185"/>
                  <a:gd name="T12" fmla="*/ 22 w 184"/>
                  <a:gd name="T13" fmla="*/ 33 h 185"/>
                  <a:gd name="T14" fmla="*/ 2 w 184"/>
                  <a:gd name="T15" fmla="*/ 75 h 185"/>
                  <a:gd name="T16" fmla="*/ 2 w 184"/>
                  <a:gd name="T17" fmla="*/ 109 h 185"/>
                  <a:gd name="T18" fmla="*/ 25 w 184"/>
                  <a:gd name="T19" fmla="*/ 154 h 185"/>
                  <a:gd name="T20" fmla="*/ 62 w 184"/>
                  <a:gd name="T21" fmla="*/ 179 h 185"/>
                  <a:gd name="T22" fmla="*/ 116 w 184"/>
                  <a:gd name="T23" fmla="*/ 180 h 185"/>
                  <a:gd name="T24" fmla="*/ 157 w 184"/>
                  <a:gd name="T25" fmla="*/ 156 h 185"/>
                  <a:gd name="T26" fmla="*/ 181 w 184"/>
                  <a:gd name="T27" fmla="*/ 113 h 185"/>
                  <a:gd name="T28" fmla="*/ 179 w 184"/>
                  <a:gd name="T29" fmla="*/ 67 h 185"/>
                  <a:gd name="T30" fmla="*/ 173 w 184"/>
                  <a:gd name="T31" fmla="*/ 100 h 185"/>
                  <a:gd name="T32" fmla="*/ 155 w 184"/>
                  <a:gd name="T33" fmla="*/ 143 h 185"/>
                  <a:gd name="T34" fmla="*/ 115 w 184"/>
                  <a:gd name="T35" fmla="*/ 170 h 185"/>
                  <a:gd name="T36" fmla="*/ 60 w 184"/>
                  <a:gd name="T37" fmla="*/ 168 h 185"/>
                  <a:gd name="T38" fmla="*/ 36 w 184"/>
                  <a:gd name="T39" fmla="*/ 152 h 185"/>
                  <a:gd name="T40" fmla="*/ 31 w 184"/>
                  <a:gd name="T41" fmla="*/ 147 h 185"/>
                  <a:gd name="T42" fmla="*/ 11 w 184"/>
                  <a:gd name="T43" fmla="*/ 103 h 185"/>
                  <a:gd name="T44" fmla="*/ 11 w 184"/>
                  <a:gd name="T45" fmla="*/ 85 h 185"/>
                  <a:gd name="T46" fmla="*/ 46 w 184"/>
                  <a:gd name="T47" fmla="*/ 25 h 185"/>
                  <a:gd name="T48" fmla="*/ 92 w 184"/>
                  <a:gd name="T49" fmla="*/ 11 h 185"/>
                  <a:gd name="T50" fmla="*/ 132 w 184"/>
                  <a:gd name="T51" fmla="*/ 21 h 185"/>
                  <a:gd name="T52" fmla="*/ 132 w 184"/>
                  <a:gd name="T53" fmla="*/ 23 h 185"/>
                  <a:gd name="T54" fmla="*/ 124 w 184"/>
                  <a:gd name="T55" fmla="*/ 28 h 185"/>
                  <a:gd name="T56" fmla="*/ 101 w 184"/>
                  <a:gd name="T57" fmla="*/ 32 h 185"/>
                  <a:gd name="T58" fmla="*/ 92 w 184"/>
                  <a:gd name="T59" fmla="*/ 44 h 185"/>
                  <a:gd name="T60" fmla="*/ 91 w 184"/>
                  <a:gd name="T61" fmla="*/ 56 h 185"/>
                  <a:gd name="T62" fmla="*/ 98 w 184"/>
                  <a:gd name="T63" fmla="*/ 50 h 185"/>
                  <a:gd name="T64" fmla="*/ 103 w 184"/>
                  <a:gd name="T65" fmla="*/ 48 h 185"/>
                  <a:gd name="T66" fmla="*/ 108 w 184"/>
                  <a:gd name="T67" fmla="*/ 51 h 185"/>
                  <a:gd name="T68" fmla="*/ 113 w 184"/>
                  <a:gd name="T69" fmla="*/ 59 h 185"/>
                  <a:gd name="T70" fmla="*/ 112 w 184"/>
                  <a:gd name="T71" fmla="*/ 64 h 185"/>
                  <a:gd name="T72" fmla="*/ 104 w 184"/>
                  <a:gd name="T73" fmla="*/ 71 h 185"/>
                  <a:gd name="T74" fmla="*/ 120 w 184"/>
                  <a:gd name="T75" fmla="*/ 71 h 185"/>
                  <a:gd name="T76" fmla="*/ 132 w 184"/>
                  <a:gd name="T77" fmla="*/ 58 h 185"/>
                  <a:gd name="T78" fmla="*/ 136 w 184"/>
                  <a:gd name="T79" fmla="*/ 43 h 185"/>
                  <a:gd name="T80" fmla="*/ 146 w 184"/>
                  <a:gd name="T81" fmla="*/ 32 h 185"/>
                  <a:gd name="T82" fmla="*/ 156 w 184"/>
                  <a:gd name="T83" fmla="*/ 42 h 185"/>
                  <a:gd name="T84" fmla="*/ 157 w 184"/>
                  <a:gd name="T85" fmla="*/ 43 h 185"/>
                  <a:gd name="T86" fmla="*/ 173 w 184"/>
                  <a:gd name="T87" fmla="*/ 91 h 185"/>
                  <a:gd name="T88" fmla="*/ 173 w 184"/>
                  <a:gd name="T89" fmla="*/ 97 h 185"/>
                  <a:gd name="T90" fmla="*/ 173 w 184"/>
                  <a:gd name="T91" fmla="*/ 100 h 185"/>
                  <a:gd name="T92" fmla="*/ 130 w 184"/>
                  <a:gd name="T93" fmla="*/ 49 h 185"/>
                  <a:gd name="T94" fmla="*/ 113 w 184"/>
                  <a:gd name="T95" fmla="*/ 32 h 185"/>
                  <a:gd name="T96" fmla="*/ 105 w 184"/>
                  <a:gd name="T97" fmla="*/ 33 h 185"/>
                  <a:gd name="T98" fmla="*/ 116 w 184"/>
                  <a:gd name="T99" fmla="*/ 32 h 185"/>
                  <a:gd name="T100" fmla="*/ 131 w 184"/>
                  <a:gd name="T101" fmla="*/ 48 h 185"/>
                  <a:gd name="T102" fmla="*/ 128 w 184"/>
                  <a:gd name="T103" fmla="*/ 61 h 185"/>
                  <a:gd name="T104" fmla="*/ 130 w 184"/>
                  <a:gd name="T105" fmla="*/ 49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85">
                    <a:moveTo>
                      <a:pt x="179" y="67"/>
                    </a:moveTo>
                    <a:cubicBezTo>
                      <a:pt x="176" y="55"/>
                      <a:pt x="169" y="43"/>
                      <a:pt x="161" y="33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51" y="22"/>
                      <a:pt x="141" y="14"/>
                      <a:pt x="129" y="9"/>
                    </a:cubicBezTo>
                    <a:cubicBezTo>
                      <a:pt x="115" y="3"/>
                      <a:pt x="100" y="0"/>
                      <a:pt x="85" y="1"/>
                    </a:cubicBezTo>
                    <a:cubicBezTo>
                      <a:pt x="61" y="3"/>
                      <a:pt x="38" y="14"/>
                      <a:pt x="23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12" y="45"/>
                      <a:pt x="5" y="60"/>
                      <a:pt x="2" y="75"/>
                    </a:cubicBezTo>
                    <a:cubicBezTo>
                      <a:pt x="0" y="86"/>
                      <a:pt x="0" y="98"/>
                      <a:pt x="2" y="109"/>
                    </a:cubicBezTo>
                    <a:cubicBezTo>
                      <a:pt x="5" y="126"/>
                      <a:pt x="13" y="142"/>
                      <a:pt x="25" y="154"/>
                    </a:cubicBezTo>
                    <a:cubicBezTo>
                      <a:pt x="35" y="165"/>
                      <a:pt x="48" y="174"/>
                      <a:pt x="62" y="179"/>
                    </a:cubicBezTo>
                    <a:cubicBezTo>
                      <a:pt x="79" y="185"/>
                      <a:pt x="98" y="185"/>
                      <a:pt x="116" y="180"/>
                    </a:cubicBezTo>
                    <a:cubicBezTo>
                      <a:pt x="131" y="176"/>
                      <a:pt x="146" y="168"/>
                      <a:pt x="157" y="156"/>
                    </a:cubicBezTo>
                    <a:cubicBezTo>
                      <a:pt x="168" y="144"/>
                      <a:pt x="177" y="129"/>
                      <a:pt x="181" y="113"/>
                    </a:cubicBezTo>
                    <a:cubicBezTo>
                      <a:pt x="184" y="98"/>
                      <a:pt x="184" y="82"/>
                      <a:pt x="179" y="67"/>
                    </a:cubicBezTo>
                    <a:close/>
                    <a:moveTo>
                      <a:pt x="173" y="100"/>
                    </a:moveTo>
                    <a:cubicBezTo>
                      <a:pt x="171" y="116"/>
                      <a:pt x="165" y="131"/>
                      <a:pt x="155" y="143"/>
                    </a:cubicBezTo>
                    <a:cubicBezTo>
                      <a:pt x="145" y="156"/>
                      <a:pt x="131" y="166"/>
                      <a:pt x="115" y="170"/>
                    </a:cubicBezTo>
                    <a:cubicBezTo>
                      <a:pt x="97" y="176"/>
                      <a:pt x="77" y="175"/>
                      <a:pt x="60" y="168"/>
                    </a:cubicBezTo>
                    <a:cubicBezTo>
                      <a:pt x="51" y="164"/>
                      <a:pt x="43" y="158"/>
                      <a:pt x="36" y="152"/>
                    </a:cubicBezTo>
                    <a:cubicBezTo>
                      <a:pt x="34" y="150"/>
                      <a:pt x="33" y="148"/>
                      <a:pt x="31" y="147"/>
                    </a:cubicBezTo>
                    <a:cubicBezTo>
                      <a:pt x="20" y="135"/>
                      <a:pt x="13" y="119"/>
                      <a:pt x="11" y="103"/>
                    </a:cubicBezTo>
                    <a:cubicBezTo>
                      <a:pt x="11" y="102"/>
                      <a:pt x="10" y="89"/>
                      <a:pt x="11" y="85"/>
                    </a:cubicBezTo>
                    <a:cubicBezTo>
                      <a:pt x="12" y="61"/>
                      <a:pt x="26" y="38"/>
                      <a:pt x="46" y="25"/>
                    </a:cubicBezTo>
                    <a:cubicBezTo>
                      <a:pt x="59" y="16"/>
                      <a:pt x="75" y="11"/>
                      <a:pt x="92" y="11"/>
                    </a:cubicBezTo>
                    <a:cubicBezTo>
                      <a:pt x="106" y="11"/>
                      <a:pt x="120" y="15"/>
                      <a:pt x="132" y="21"/>
                    </a:cubicBezTo>
                    <a:cubicBezTo>
                      <a:pt x="132" y="22"/>
                      <a:pt x="133" y="22"/>
                      <a:pt x="132" y="23"/>
                    </a:cubicBezTo>
                    <a:cubicBezTo>
                      <a:pt x="130" y="25"/>
                      <a:pt x="127" y="27"/>
                      <a:pt x="124" y="28"/>
                    </a:cubicBezTo>
                    <a:cubicBezTo>
                      <a:pt x="117" y="31"/>
                      <a:pt x="108" y="28"/>
                      <a:pt x="101" y="32"/>
                    </a:cubicBezTo>
                    <a:cubicBezTo>
                      <a:pt x="97" y="35"/>
                      <a:pt x="92" y="39"/>
                      <a:pt x="92" y="44"/>
                    </a:cubicBezTo>
                    <a:cubicBezTo>
                      <a:pt x="91" y="48"/>
                      <a:pt x="91" y="52"/>
                      <a:pt x="91" y="56"/>
                    </a:cubicBezTo>
                    <a:cubicBezTo>
                      <a:pt x="94" y="54"/>
                      <a:pt x="96" y="52"/>
                      <a:pt x="98" y="50"/>
                    </a:cubicBezTo>
                    <a:cubicBezTo>
                      <a:pt x="100" y="49"/>
                      <a:pt x="101" y="48"/>
                      <a:pt x="103" y="48"/>
                    </a:cubicBezTo>
                    <a:cubicBezTo>
                      <a:pt x="105" y="48"/>
                      <a:pt x="107" y="50"/>
                      <a:pt x="108" y="51"/>
                    </a:cubicBezTo>
                    <a:cubicBezTo>
                      <a:pt x="110" y="54"/>
                      <a:pt x="113" y="56"/>
                      <a:pt x="113" y="59"/>
                    </a:cubicBezTo>
                    <a:cubicBezTo>
                      <a:pt x="114" y="61"/>
                      <a:pt x="113" y="63"/>
                      <a:pt x="112" y="64"/>
                    </a:cubicBezTo>
                    <a:cubicBezTo>
                      <a:pt x="110" y="66"/>
                      <a:pt x="107" y="69"/>
                      <a:pt x="104" y="71"/>
                    </a:cubicBezTo>
                    <a:cubicBezTo>
                      <a:pt x="110" y="71"/>
                      <a:pt x="115" y="72"/>
                      <a:pt x="120" y="71"/>
                    </a:cubicBezTo>
                    <a:cubicBezTo>
                      <a:pt x="126" y="69"/>
                      <a:pt x="131" y="64"/>
                      <a:pt x="132" y="58"/>
                    </a:cubicBezTo>
                    <a:cubicBezTo>
                      <a:pt x="133" y="53"/>
                      <a:pt x="133" y="47"/>
                      <a:pt x="136" y="43"/>
                    </a:cubicBezTo>
                    <a:cubicBezTo>
                      <a:pt x="138" y="38"/>
                      <a:pt x="142" y="35"/>
                      <a:pt x="146" y="32"/>
                    </a:cubicBezTo>
                    <a:cubicBezTo>
                      <a:pt x="150" y="35"/>
                      <a:pt x="153" y="38"/>
                      <a:pt x="156" y="42"/>
                    </a:cubicBezTo>
                    <a:cubicBezTo>
                      <a:pt x="156" y="43"/>
                      <a:pt x="156" y="43"/>
                      <a:pt x="157" y="43"/>
                    </a:cubicBezTo>
                    <a:cubicBezTo>
                      <a:pt x="167" y="57"/>
                      <a:pt x="173" y="74"/>
                      <a:pt x="173" y="91"/>
                    </a:cubicBezTo>
                    <a:cubicBezTo>
                      <a:pt x="173" y="93"/>
                      <a:pt x="173" y="95"/>
                      <a:pt x="173" y="97"/>
                    </a:cubicBezTo>
                    <a:cubicBezTo>
                      <a:pt x="173" y="98"/>
                      <a:pt x="173" y="99"/>
                      <a:pt x="173" y="100"/>
                    </a:cubicBezTo>
                    <a:close/>
                    <a:moveTo>
                      <a:pt x="130" y="49"/>
                    </a:moveTo>
                    <a:cubicBezTo>
                      <a:pt x="129" y="40"/>
                      <a:pt x="122" y="33"/>
                      <a:pt x="113" y="32"/>
                    </a:cubicBezTo>
                    <a:cubicBezTo>
                      <a:pt x="110" y="32"/>
                      <a:pt x="107" y="33"/>
                      <a:pt x="105" y="33"/>
                    </a:cubicBezTo>
                    <a:cubicBezTo>
                      <a:pt x="108" y="32"/>
                      <a:pt x="112" y="31"/>
                      <a:pt x="116" y="32"/>
                    </a:cubicBezTo>
                    <a:cubicBezTo>
                      <a:pt x="123" y="34"/>
                      <a:pt x="129" y="40"/>
                      <a:pt x="131" y="48"/>
                    </a:cubicBezTo>
                    <a:cubicBezTo>
                      <a:pt x="132" y="52"/>
                      <a:pt x="131" y="57"/>
                      <a:pt x="128" y="61"/>
                    </a:cubicBezTo>
                    <a:cubicBezTo>
                      <a:pt x="130" y="57"/>
                      <a:pt x="131" y="53"/>
                      <a:pt x="130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Freeform 167"/>
              <p:cNvSpPr>
                <a:spLocks/>
              </p:cNvSpPr>
              <p:nvPr userDrawn="1"/>
            </p:nvSpPr>
            <p:spPr bwMode="auto">
              <a:xfrm>
                <a:off x="2355851" y="-1776413"/>
                <a:ext cx="344488" cy="457200"/>
              </a:xfrm>
              <a:custGeom>
                <a:avLst/>
                <a:gdLst>
                  <a:gd name="T0" fmla="*/ 89 w 92"/>
                  <a:gd name="T1" fmla="*/ 37 h 122"/>
                  <a:gd name="T2" fmla="*/ 69 w 92"/>
                  <a:gd name="T3" fmla="*/ 46 h 122"/>
                  <a:gd name="T4" fmla="*/ 51 w 92"/>
                  <a:gd name="T5" fmla="*/ 39 h 122"/>
                  <a:gd name="T6" fmla="*/ 45 w 92"/>
                  <a:gd name="T7" fmla="*/ 20 h 122"/>
                  <a:gd name="T8" fmla="*/ 46 w 92"/>
                  <a:gd name="T9" fmla="*/ 12 h 122"/>
                  <a:gd name="T10" fmla="*/ 54 w 92"/>
                  <a:gd name="T11" fmla="*/ 2 h 122"/>
                  <a:gd name="T12" fmla="*/ 55 w 92"/>
                  <a:gd name="T13" fmla="*/ 1 h 122"/>
                  <a:gd name="T14" fmla="*/ 56 w 92"/>
                  <a:gd name="T15" fmla="*/ 1 h 122"/>
                  <a:gd name="T16" fmla="*/ 48 w 92"/>
                  <a:gd name="T17" fmla="*/ 0 h 122"/>
                  <a:gd name="T18" fmla="*/ 46 w 92"/>
                  <a:gd name="T19" fmla="*/ 1 h 122"/>
                  <a:gd name="T20" fmla="*/ 28 w 92"/>
                  <a:gd name="T21" fmla="*/ 8 h 122"/>
                  <a:gd name="T22" fmla="*/ 11 w 92"/>
                  <a:gd name="T23" fmla="*/ 26 h 122"/>
                  <a:gd name="T24" fmla="*/ 10 w 92"/>
                  <a:gd name="T25" fmla="*/ 42 h 122"/>
                  <a:gd name="T26" fmla="*/ 11 w 92"/>
                  <a:gd name="T27" fmla="*/ 48 h 122"/>
                  <a:gd name="T28" fmla="*/ 6 w 92"/>
                  <a:gd name="T29" fmla="*/ 56 h 122"/>
                  <a:gd name="T30" fmla="*/ 0 w 92"/>
                  <a:gd name="T31" fmla="*/ 62 h 122"/>
                  <a:gd name="T32" fmla="*/ 1 w 92"/>
                  <a:gd name="T33" fmla="*/ 65 h 122"/>
                  <a:gd name="T34" fmla="*/ 7 w 92"/>
                  <a:gd name="T35" fmla="*/ 66 h 122"/>
                  <a:gd name="T36" fmla="*/ 6 w 92"/>
                  <a:gd name="T37" fmla="*/ 73 h 122"/>
                  <a:gd name="T38" fmla="*/ 7 w 92"/>
                  <a:gd name="T39" fmla="*/ 74 h 122"/>
                  <a:gd name="T40" fmla="*/ 12 w 92"/>
                  <a:gd name="T41" fmla="*/ 75 h 122"/>
                  <a:gd name="T42" fmla="*/ 7 w 92"/>
                  <a:gd name="T43" fmla="*/ 77 h 122"/>
                  <a:gd name="T44" fmla="*/ 11 w 92"/>
                  <a:gd name="T45" fmla="*/ 81 h 122"/>
                  <a:gd name="T46" fmla="*/ 10 w 92"/>
                  <a:gd name="T47" fmla="*/ 89 h 122"/>
                  <a:gd name="T48" fmla="*/ 13 w 92"/>
                  <a:gd name="T49" fmla="*/ 94 h 122"/>
                  <a:gd name="T50" fmla="*/ 29 w 92"/>
                  <a:gd name="T51" fmla="*/ 92 h 122"/>
                  <a:gd name="T52" fmla="*/ 33 w 92"/>
                  <a:gd name="T53" fmla="*/ 96 h 122"/>
                  <a:gd name="T54" fmla="*/ 37 w 92"/>
                  <a:gd name="T55" fmla="*/ 105 h 122"/>
                  <a:gd name="T56" fmla="*/ 36 w 92"/>
                  <a:gd name="T57" fmla="*/ 112 h 122"/>
                  <a:gd name="T58" fmla="*/ 32 w 92"/>
                  <a:gd name="T59" fmla="*/ 122 h 122"/>
                  <a:gd name="T60" fmla="*/ 50 w 92"/>
                  <a:gd name="T61" fmla="*/ 122 h 122"/>
                  <a:gd name="T62" fmla="*/ 85 w 92"/>
                  <a:gd name="T63" fmla="*/ 122 h 122"/>
                  <a:gd name="T64" fmla="*/ 80 w 92"/>
                  <a:gd name="T65" fmla="*/ 107 h 122"/>
                  <a:gd name="T66" fmla="*/ 79 w 92"/>
                  <a:gd name="T67" fmla="*/ 75 h 122"/>
                  <a:gd name="T68" fmla="*/ 86 w 92"/>
                  <a:gd name="T69" fmla="*/ 59 h 122"/>
                  <a:gd name="T70" fmla="*/ 92 w 92"/>
                  <a:gd name="T71" fmla="*/ 31 h 122"/>
                  <a:gd name="T72" fmla="*/ 89 w 92"/>
                  <a:gd name="T73" fmla="*/ 3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2" h="122">
                    <a:moveTo>
                      <a:pt x="89" y="37"/>
                    </a:moveTo>
                    <a:cubicBezTo>
                      <a:pt x="84" y="43"/>
                      <a:pt x="77" y="46"/>
                      <a:pt x="69" y="46"/>
                    </a:cubicBezTo>
                    <a:cubicBezTo>
                      <a:pt x="63" y="46"/>
                      <a:pt x="56" y="44"/>
                      <a:pt x="51" y="39"/>
                    </a:cubicBezTo>
                    <a:cubicBezTo>
                      <a:pt x="46" y="34"/>
                      <a:pt x="44" y="27"/>
                      <a:pt x="45" y="20"/>
                    </a:cubicBezTo>
                    <a:cubicBezTo>
                      <a:pt x="45" y="18"/>
                      <a:pt x="46" y="15"/>
                      <a:pt x="46" y="12"/>
                    </a:cubicBezTo>
                    <a:cubicBezTo>
                      <a:pt x="48" y="8"/>
                      <a:pt x="51" y="4"/>
                      <a:pt x="54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53" y="0"/>
                      <a:pt x="51" y="0"/>
                      <a:pt x="48" y="0"/>
                    </a:cubicBezTo>
                    <a:cubicBezTo>
                      <a:pt x="48" y="0"/>
                      <a:pt x="47" y="0"/>
                      <a:pt x="46" y="1"/>
                    </a:cubicBezTo>
                    <a:cubicBezTo>
                      <a:pt x="40" y="2"/>
                      <a:pt x="34" y="4"/>
                      <a:pt x="28" y="8"/>
                    </a:cubicBezTo>
                    <a:cubicBezTo>
                      <a:pt x="21" y="12"/>
                      <a:pt x="15" y="18"/>
                      <a:pt x="11" y="26"/>
                    </a:cubicBezTo>
                    <a:cubicBezTo>
                      <a:pt x="9" y="31"/>
                      <a:pt x="9" y="37"/>
                      <a:pt x="10" y="42"/>
                    </a:cubicBezTo>
                    <a:cubicBezTo>
                      <a:pt x="11" y="44"/>
                      <a:pt x="11" y="46"/>
                      <a:pt x="11" y="48"/>
                    </a:cubicBezTo>
                    <a:cubicBezTo>
                      <a:pt x="10" y="51"/>
                      <a:pt x="8" y="54"/>
                      <a:pt x="6" y="56"/>
                    </a:cubicBezTo>
                    <a:cubicBezTo>
                      <a:pt x="4" y="59"/>
                      <a:pt x="2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6"/>
                      <a:pt x="5" y="66"/>
                      <a:pt x="7" y="66"/>
                    </a:cubicBezTo>
                    <a:cubicBezTo>
                      <a:pt x="9" y="68"/>
                      <a:pt x="7" y="71"/>
                      <a:pt x="6" y="73"/>
                    </a:cubicBezTo>
                    <a:cubicBezTo>
                      <a:pt x="6" y="73"/>
                      <a:pt x="7" y="74"/>
                      <a:pt x="7" y="74"/>
                    </a:cubicBezTo>
                    <a:cubicBezTo>
                      <a:pt x="9" y="74"/>
                      <a:pt x="10" y="74"/>
                      <a:pt x="12" y="75"/>
                    </a:cubicBezTo>
                    <a:cubicBezTo>
                      <a:pt x="11" y="75"/>
                      <a:pt x="9" y="76"/>
                      <a:pt x="7" y="77"/>
                    </a:cubicBezTo>
                    <a:cubicBezTo>
                      <a:pt x="7" y="79"/>
                      <a:pt x="10" y="79"/>
                      <a:pt x="11" y="81"/>
                    </a:cubicBezTo>
                    <a:cubicBezTo>
                      <a:pt x="11" y="84"/>
                      <a:pt x="9" y="86"/>
                      <a:pt x="10" y="89"/>
                    </a:cubicBezTo>
                    <a:cubicBezTo>
                      <a:pt x="10" y="91"/>
                      <a:pt x="11" y="93"/>
                      <a:pt x="13" y="94"/>
                    </a:cubicBezTo>
                    <a:cubicBezTo>
                      <a:pt x="19" y="95"/>
                      <a:pt x="24" y="91"/>
                      <a:pt x="29" y="92"/>
                    </a:cubicBezTo>
                    <a:cubicBezTo>
                      <a:pt x="31" y="92"/>
                      <a:pt x="33" y="94"/>
                      <a:pt x="33" y="96"/>
                    </a:cubicBezTo>
                    <a:cubicBezTo>
                      <a:pt x="35" y="99"/>
                      <a:pt x="36" y="102"/>
                      <a:pt x="37" y="105"/>
                    </a:cubicBezTo>
                    <a:cubicBezTo>
                      <a:pt x="37" y="108"/>
                      <a:pt x="37" y="110"/>
                      <a:pt x="36" y="112"/>
                    </a:cubicBezTo>
                    <a:cubicBezTo>
                      <a:pt x="35" y="116"/>
                      <a:pt x="33" y="119"/>
                      <a:pt x="32" y="122"/>
                    </a:cubicBezTo>
                    <a:cubicBezTo>
                      <a:pt x="38" y="122"/>
                      <a:pt x="44" y="122"/>
                      <a:pt x="50" y="122"/>
                    </a:cubicBezTo>
                    <a:cubicBezTo>
                      <a:pt x="61" y="122"/>
                      <a:pt x="73" y="122"/>
                      <a:pt x="85" y="122"/>
                    </a:cubicBezTo>
                    <a:cubicBezTo>
                      <a:pt x="83" y="117"/>
                      <a:pt x="81" y="112"/>
                      <a:pt x="80" y="107"/>
                    </a:cubicBezTo>
                    <a:cubicBezTo>
                      <a:pt x="77" y="97"/>
                      <a:pt x="77" y="86"/>
                      <a:pt x="79" y="75"/>
                    </a:cubicBezTo>
                    <a:cubicBezTo>
                      <a:pt x="81" y="69"/>
                      <a:pt x="83" y="64"/>
                      <a:pt x="86" y="59"/>
                    </a:cubicBezTo>
                    <a:cubicBezTo>
                      <a:pt x="89" y="50"/>
                      <a:pt x="92" y="40"/>
                      <a:pt x="92" y="31"/>
                    </a:cubicBezTo>
                    <a:cubicBezTo>
                      <a:pt x="90" y="33"/>
                      <a:pt x="90" y="35"/>
                      <a:pt x="89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2" name="Freeform 168"/>
              <p:cNvSpPr>
                <a:spLocks noEditPoints="1"/>
              </p:cNvSpPr>
              <p:nvPr userDrawn="1"/>
            </p:nvSpPr>
            <p:spPr bwMode="auto">
              <a:xfrm>
                <a:off x="2547938" y="-1701800"/>
                <a:ext cx="71438" cy="71438"/>
              </a:xfrm>
              <a:custGeom>
                <a:avLst/>
                <a:gdLst>
                  <a:gd name="T0" fmla="*/ 2 w 19"/>
                  <a:gd name="T1" fmla="*/ 14 h 19"/>
                  <a:gd name="T2" fmla="*/ 4 w 19"/>
                  <a:gd name="T3" fmla="*/ 17 h 19"/>
                  <a:gd name="T4" fmla="*/ 6 w 19"/>
                  <a:gd name="T5" fmla="*/ 16 h 19"/>
                  <a:gd name="T6" fmla="*/ 7 w 19"/>
                  <a:gd name="T7" fmla="*/ 19 h 19"/>
                  <a:gd name="T8" fmla="*/ 11 w 19"/>
                  <a:gd name="T9" fmla="*/ 19 h 19"/>
                  <a:gd name="T10" fmla="*/ 12 w 19"/>
                  <a:gd name="T11" fmla="*/ 17 h 19"/>
                  <a:gd name="T12" fmla="*/ 15 w 19"/>
                  <a:gd name="T13" fmla="*/ 17 h 19"/>
                  <a:gd name="T14" fmla="*/ 17 w 19"/>
                  <a:gd name="T15" fmla="*/ 15 h 19"/>
                  <a:gd name="T16" fmla="*/ 16 w 19"/>
                  <a:gd name="T17" fmla="*/ 13 h 19"/>
                  <a:gd name="T18" fmla="*/ 18 w 19"/>
                  <a:gd name="T19" fmla="*/ 11 h 19"/>
                  <a:gd name="T20" fmla="*/ 18 w 19"/>
                  <a:gd name="T21" fmla="*/ 7 h 19"/>
                  <a:gd name="T22" fmla="*/ 16 w 19"/>
                  <a:gd name="T23" fmla="*/ 7 h 19"/>
                  <a:gd name="T24" fmla="*/ 16 w 19"/>
                  <a:gd name="T25" fmla="*/ 4 h 19"/>
                  <a:gd name="T26" fmla="*/ 14 w 19"/>
                  <a:gd name="T27" fmla="*/ 2 h 19"/>
                  <a:gd name="T28" fmla="*/ 12 w 19"/>
                  <a:gd name="T29" fmla="*/ 2 h 19"/>
                  <a:gd name="T30" fmla="*/ 11 w 19"/>
                  <a:gd name="T31" fmla="*/ 0 h 19"/>
                  <a:gd name="T32" fmla="*/ 7 w 19"/>
                  <a:gd name="T33" fmla="*/ 0 h 19"/>
                  <a:gd name="T34" fmla="*/ 6 w 19"/>
                  <a:gd name="T35" fmla="*/ 2 h 19"/>
                  <a:gd name="T36" fmla="*/ 4 w 19"/>
                  <a:gd name="T37" fmla="*/ 2 h 19"/>
                  <a:gd name="T38" fmla="*/ 2 w 19"/>
                  <a:gd name="T39" fmla="*/ 4 h 19"/>
                  <a:gd name="T40" fmla="*/ 2 w 19"/>
                  <a:gd name="T41" fmla="*/ 6 h 19"/>
                  <a:gd name="T42" fmla="*/ 0 w 19"/>
                  <a:gd name="T43" fmla="*/ 7 h 19"/>
                  <a:gd name="T44" fmla="*/ 0 w 19"/>
                  <a:gd name="T45" fmla="*/ 11 h 19"/>
                  <a:gd name="T46" fmla="*/ 2 w 19"/>
                  <a:gd name="T47" fmla="*/ 12 h 19"/>
                  <a:gd name="T48" fmla="*/ 2 w 19"/>
                  <a:gd name="T49" fmla="*/ 14 h 19"/>
                  <a:gd name="T50" fmla="*/ 11 w 19"/>
                  <a:gd name="T51" fmla="*/ 10 h 19"/>
                  <a:gd name="T52" fmla="*/ 7 w 19"/>
                  <a:gd name="T53" fmla="*/ 11 h 19"/>
                  <a:gd name="T54" fmla="*/ 9 w 19"/>
                  <a:gd name="T55" fmla="*/ 8 h 19"/>
                  <a:gd name="T56" fmla="*/ 11 w 19"/>
                  <a:gd name="T57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" h="19">
                    <a:moveTo>
                      <a:pt x="2" y="14"/>
                    </a:moveTo>
                    <a:cubicBezTo>
                      <a:pt x="1" y="15"/>
                      <a:pt x="2" y="16"/>
                      <a:pt x="4" y="17"/>
                    </a:cubicBezTo>
                    <a:cubicBezTo>
                      <a:pt x="5" y="17"/>
                      <a:pt x="5" y="17"/>
                      <a:pt x="6" y="16"/>
                    </a:cubicBezTo>
                    <a:cubicBezTo>
                      <a:pt x="6" y="17"/>
                      <a:pt x="7" y="18"/>
                      <a:pt x="7" y="19"/>
                    </a:cubicBezTo>
                    <a:cubicBezTo>
                      <a:pt x="8" y="19"/>
                      <a:pt x="9" y="19"/>
                      <a:pt x="11" y="19"/>
                    </a:cubicBezTo>
                    <a:cubicBezTo>
                      <a:pt x="11" y="18"/>
                      <a:pt x="11" y="17"/>
                      <a:pt x="12" y="17"/>
                    </a:cubicBezTo>
                    <a:cubicBezTo>
                      <a:pt x="13" y="17"/>
                      <a:pt x="14" y="17"/>
                      <a:pt x="15" y="17"/>
                    </a:cubicBezTo>
                    <a:cubicBezTo>
                      <a:pt x="15" y="16"/>
                      <a:pt x="16" y="16"/>
                      <a:pt x="17" y="15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2"/>
                      <a:pt x="18" y="12"/>
                      <a:pt x="18" y="11"/>
                    </a:cubicBezTo>
                    <a:cubicBezTo>
                      <a:pt x="19" y="10"/>
                      <a:pt x="18" y="9"/>
                      <a:pt x="18" y="7"/>
                    </a:cubicBezTo>
                    <a:cubicBezTo>
                      <a:pt x="17" y="7"/>
                      <a:pt x="17" y="7"/>
                      <a:pt x="16" y="7"/>
                    </a:cubicBezTo>
                    <a:cubicBezTo>
                      <a:pt x="16" y="6"/>
                      <a:pt x="17" y="5"/>
                      <a:pt x="16" y="4"/>
                    </a:cubicBezTo>
                    <a:cubicBezTo>
                      <a:pt x="16" y="3"/>
                      <a:pt x="15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9"/>
                      <a:pt x="0" y="10"/>
                      <a:pt x="0" y="11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2" y="12"/>
                      <a:pt x="2" y="13"/>
                      <a:pt x="2" y="14"/>
                    </a:cubicBezTo>
                    <a:close/>
                    <a:moveTo>
                      <a:pt x="11" y="10"/>
                    </a:moveTo>
                    <a:cubicBezTo>
                      <a:pt x="10" y="12"/>
                      <a:pt x="8" y="12"/>
                      <a:pt x="7" y="11"/>
                    </a:cubicBezTo>
                    <a:cubicBezTo>
                      <a:pt x="7" y="10"/>
                      <a:pt x="7" y="8"/>
                      <a:pt x="9" y="8"/>
                    </a:cubicBezTo>
                    <a:cubicBezTo>
                      <a:pt x="10" y="7"/>
                      <a:pt x="11" y="9"/>
                      <a:pt x="11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6" name="组合 755"/>
            <p:cNvGrpSpPr/>
            <p:nvPr userDrawn="1"/>
          </p:nvGrpSpPr>
          <p:grpSpPr>
            <a:xfrm>
              <a:off x="5962203" y="2735990"/>
              <a:ext cx="337990" cy="339816"/>
              <a:chOff x="2746375" y="-1181101"/>
              <a:chExt cx="587376" cy="590551"/>
            </a:xfrm>
          </p:grpSpPr>
          <p:sp>
            <p:nvSpPr>
              <p:cNvPr id="938" name="Freeform 173"/>
              <p:cNvSpPr>
                <a:spLocks noEditPoints="1"/>
              </p:cNvSpPr>
              <p:nvPr userDrawn="1"/>
            </p:nvSpPr>
            <p:spPr bwMode="auto">
              <a:xfrm>
                <a:off x="2746375" y="-1181101"/>
                <a:ext cx="587376" cy="458788"/>
              </a:xfrm>
              <a:custGeom>
                <a:avLst/>
                <a:gdLst>
                  <a:gd name="T0" fmla="*/ 134 w 157"/>
                  <a:gd name="T1" fmla="*/ 42 h 122"/>
                  <a:gd name="T2" fmla="*/ 128 w 157"/>
                  <a:gd name="T3" fmla="*/ 42 h 122"/>
                  <a:gd name="T4" fmla="*/ 121 w 157"/>
                  <a:gd name="T5" fmla="*/ 68 h 122"/>
                  <a:gd name="T6" fmla="*/ 121 w 157"/>
                  <a:gd name="T7" fmla="*/ 27 h 122"/>
                  <a:gd name="T8" fmla="*/ 115 w 157"/>
                  <a:gd name="T9" fmla="*/ 41 h 122"/>
                  <a:gd name="T10" fmla="*/ 115 w 157"/>
                  <a:gd name="T11" fmla="*/ 74 h 122"/>
                  <a:gd name="T12" fmla="*/ 108 w 157"/>
                  <a:gd name="T13" fmla="*/ 65 h 122"/>
                  <a:gd name="T14" fmla="*/ 108 w 157"/>
                  <a:gd name="T15" fmla="*/ 23 h 122"/>
                  <a:gd name="T16" fmla="*/ 101 w 157"/>
                  <a:gd name="T17" fmla="*/ 39 h 122"/>
                  <a:gd name="T18" fmla="*/ 101 w 157"/>
                  <a:gd name="T19" fmla="*/ 76 h 122"/>
                  <a:gd name="T20" fmla="*/ 95 w 157"/>
                  <a:gd name="T21" fmla="*/ 68 h 122"/>
                  <a:gd name="T22" fmla="*/ 95 w 157"/>
                  <a:gd name="T23" fmla="*/ 10 h 122"/>
                  <a:gd name="T24" fmla="*/ 88 w 157"/>
                  <a:gd name="T25" fmla="*/ 44 h 122"/>
                  <a:gd name="T26" fmla="*/ 88 w 157"/>
                  <a:gd name="T27" fmla="*/ 85 h 122"/>
                  <a:gd name="T28" fmla="*/ 82 w 157"/>
                  <a:gd name="T29" fmla="*/ 5 h 122"/>
                  <a:gd name="T30" fmla="*/ 75 w 157"/>
                  <a:gd name="T31" fmla="*/ 81 h 122"/>
                  <a:gd name="T32" fmla="*/ 68 w 157"/>
                  <a:gd name="T33" fmla="*/ 57 h 122"/>
                  <a:gd name="T34" fmla="*/ 68 w 157"/>
                  <a:gd name="T35" fmla="*/ 12 h 122"/>
                  <a:gd name="T36" fmla="*/ 62 w 157"/>
                  <a:gd name="T37" fmla="*/ 36 h 122"/>
                  <a:gd name="T38" fmla="*/ 62 w 157"/>
                  <a:gd name="T39" fmla="*/ 62 h 122"/>
                  <a:gd name="T40" fmla="*/ 55 w 157"/>
                  <a:gd name="T41" fmla="*/ 37 h 122"/>
                  <a:gd name="T42" fmla="*/ 49 w 157"/>
                  <a:gd name="T43" fmla="*/ 19 h 122"/>
                  <a:gd name="T44" fmla="*/ 49 w 157"/>
                  <a:gd name="T45" fmla="*/ 57 h 122"/>
                  <a:gd name="T46" fmla="*/ 42 w 157"/>
                  <a:gd name="T47" fmla="*/ 45 h 122"/>
                  <a:gd name="T48" fmla="*/ 36 w 157"/>
                  <a:gd name="T49" fmla="*/ 27 h 122"/>
                  <a:gd name="T50" fmla="*/ 34 w 157"/>
                  <a:gd name="T51" fmla="*/ 85 h 122"/>
                  <a:gd name="T52" fmla="*/ 29 w 157"/>
                  <a:gd name="T53" fmla="*/ 34 h 122"/>
                  <a:gd name="T54" fmla="*/ 23 w 157"/>
                  <a:gd name="T55" fmla="*/ 77 h 122"/>
                  <a:gd name="T56" fmla="*/ 15 w 157"/>
                  <a:gd name="T57" fmla="*/ 97 h 122"/>
                  <a:gd name="T58" fmla="*/ 15 w 157"/>
                  <a:gd name="T59" fmla="*/ 42 h 122"/>
                  <a:gd name="T60" fmla="*/ 9 w 157"/>
                  <a:gd name="T61" fmla="*/ 55 h 122"/>
                  <a:gd name="T62" fmla="*/ 9 w 157"/>
                  <a:gd name="T63" fmla="*/ 97 h 122"/>
                  <a:gd name="T64" fmla="*/ 9 w 157"/>
                  <a:gd name="T65" fmla="*/ 121 h 122"/>
                  <a:gd name="T66" fmla="*/ 23 w 157"/>
                  <a:gd name="T67" fmla="*/ 102 h 122"/>
                  <a:gd name="T68" fmla="*/ 46 w 157"/>
                  <a:gd name="T69" fmla="*/ 81 h 122"/>
                  <a:gd name="T70" fmla="*/ 82 w 157"/>
                  <a:gd name="T71" fmla="*/ 90 h 122"/>
                  <a:gd name="T72" fmla="*/ 106 w 157"/>
                  <a:gd name="T73" fmla="*/ 103 h 122"/>
                  <a:gd name="T74" fmla="*/ 109 w 157"/>
                  <a:gd name="T75" fmla="*/ 87 h 122"/>
                  <a:gd name="T76" fmla="*/ 136 w 157"/>
                  <a:gd name="T77" fmla="*/ 62 h 122"/>
                  <a:gd name="T78" fmla="*/ 17 w 157"/>
                  <a:gd name="T79" fmla="*/ 115 h 122"/>
                  <a:gd name="T80" fmla="*/ 12 w 157"/>
                  <a:gd name="T81" fmla="*/ 102 h 122"/>
                  <a:gd name="T82" fmla="*/ 53 w 157"/>
                  <a:gd name="T83" fmla="*/ 78 h 122"/>
                  <a:gd name="T84" fmla="*/ 59 w 157"/>
                  <a:gd name="T85" fmla="*/ 68 h 122"/>
                  <a:gd name="T86" fmla="*/ 96 w 157"/>
                  <a:gd name="T87" fmla="*/ 102 h 122"/>
                  <a:gd name="T88" fmla="*/ 102 w 157"/>
                  <a:gd name="T89" fmla="*/ 92 h 122"/>
                  <a:gd name="T90" fmla="*/ 144 w 157"/>
                  <a:gd name="T91" fmla="*/ 59 h 122"/>
                  <a:gd name="T92" fmla="*/ 144 w 157"/>
                  <a:gd name="T93" fmla="*/ 44 h 122"/>
                  <a:gd name="T94" fmla="*/ 144 w 157"/>
                  <a:gd name="T95" fmla="*/ 5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7" h="122">
                    <a:moveTo>
                      <a:pt x="154" y="46"/>
                    </a:moveTo>
                    <a:cubicBezTo>
                      <a:pt x="152" y="43"/>
                      <a:pt x="149" y="40"/>
                      <a:pt x="145" y="39"/>
                    </a:cubicBezTo>
                    <a:cubicBezTo>
                      <a:pt x="141" y="38"/>
                      <a:pt x="137" y="40"/>
                      <a:pt x="134" y="42"/>
                    </a:cubicBezTo>
                    <a:cubicBezTo>
                      <a:pt x="134" y="39"/>
                      <a:pt x="135" y="36"/>
                      <a:pt x="134" y="33"/>
                    </a:cubicBezTo>
                    <a:cubicBezTo>
                      <a:pt x="133" y="30"/>
                      <a:pt x="129" y="30"/>
                      <a:pt x="128" y="33"/>
                    </a:cubicBezTo>
                    <a:cubicBezTo>
                      <a:pt x="127" y="36"/>
                      <a:pt x="128" y="39"/>
                      <a:pt x="128" y="42"/>
                    </a:cubicBezTo>
                    <a:cubicBezTo>
                      <a:pt x="128" y="46"/>
                      <a:pt x="128" y="50"/>
                      <a:pt x="128" y="54"/>
                    </a:cubicBezTo>
                    <a:cubicBezTo>
                      <a:pt x="128" y="56"/>
                      <a:pt x="128" y="59"/>
                      <a:pt x="128" y="62"/>
                    </a:cubicBezTo>
                    <a:cubicBezTo>
                      <a:pt x="125" y="64"/>
                      <a:pt x="123" y="66"/>
                      <a:pt x="121" y="68"/>
                    </a:cubicBezTo>
                    <a:cubicBezTo>
                      <a:pt x="121" y="62"/>
                      <a:pt x="121" y="55"/>
                      <a:pt x="121" y="49"/>
                    </a:cubicBezTo>
                    <a:cubicBezTo>
                      <a:pt x="121" y="48"/>
                      <a:pt x="121" y="47"/>
                      <a:pt x="121" y="45"/>
                    </a:cubicBezTo>
                    <a:cubicBezTo>
                      <a:pt x="121" y="39"/>
                      <a:pt x="121" y="33"/>
                      <a:pt x="121" y="27"/>
                    </a:cubicBezTo>
                    <a:cubicBezTo>
                      <a:pt x="121" y="26"/>
                      <a:pt x="121" y="24"/>
                      <a:pt x="119" y="24"/>
                    </a:cubicBezTo>
                    <a:cubicBezTo>
                      <a:pt x="117" y="23"/>
                      <a:pt x="115" y="24"/>
                      <a:pt x="115" y="26"/>
                    </a:cubicBezTo>
                    <a:cubicBezTo>
                      <a:pt x="115" y="31"/>
                      <a:pt x="115" y="36"/>
                      <a:pt x="115" y="41"/>
                    </a:cubicBezTo>
                    <a:cubicBezTo>
                      <a:pt x="115" y="44"/>
                      <a:pt x="114" y="47"/>
                      <a:pt x="115" y="51"/>
                    </a:cubicBezTo>
                    <a:cubicBezTo>
                      <a:pt x="115" y="56"/>
                      <a:pt x="115" y="62"/>
                      <a:pt x="115" y="67"/>
                    </a:cubicBezTo>
                    <a:cubicBezTo>
                      <a:pt x="115" y="69"/>
                      <a:pt x="115" y="72"/>
                      <a:pt x="115" y="74"/>
                    </a:cubicBezTo>
                    <a:cubicBezTo>
                      <a:pt x="114" y="76"/>
                      <a:pt x="112" y="77"/>
                      <a:pt x="111" y="78"/>
                    </a:cubicBezTo>
                    <a:cubicBezTo>
                      <a:pt x="110" y="79"/>
                      <a:pt x="109" y="80"/>
                      <a:pt x="108" y="81"/>
                    </a:cubicBezTo>
                    <a:cubicBezTo>
                      <a:pt x="108" y="75"/>
                      <a:pt x="108" y="70"/>
                      <a:pt x="108" y="65"/>
                    </a:cubicBezTo>
                    <a:cubicBezTo>
                      <a:pt x="108" y="61"/>
                      <a:pt x="108" y="57"/>
                      <a:pt x="108" y="54"/>
                    </a:cubicBezTo>
                    <a:cubicBezTo>
                      <a:pt x="108" y="50"/>
                      <a:pt x="108" y="47"/>
                      <a:pt x="108" y="43"/>
                    </a:cubicBezTo>
                    <a:cubicBezTo>
                      <a:pt x="108" y="36"/>
                      <a:pt x="108" y="29"/>
                      <a:pt x="108" y="23"/>
                    </a:cubicBezTo>
                    <a:cubicBezTo>
                      <a:pt x="108" y="20"/>
                      <a:pt x="109" y="18"/>
                      <a:pt x="107" y="16"/>
                    </a:cubicBezTo>
                    <a:cubicBezTo>
                      <a:pt x="105" y="15"/>
                      <a:pt x="101" y="16"/>
                      <a:pt x="101" y="19"/>
                    </a:cubicBezTo>
                    <a:cubicBezTo>
                      <a:pt x="101" y="26"/>
                      <a:pt x="101" y="33"/>
                      <a:pt x="101" y="39"/>
                    </a:cubicBezTo>
                    <a:cubicBezTo>
                      <a:pt x="101" y="43"/>
                      <a:pt x="101" y="46"/>
                      <a:pt x="101" y="50"/>
                    </a:cubicBezTo>
                    <a:cubicBezTo>
                      <a:pt x="101" y="53"/>
                      <a:pt x="101" y="56"/>
                      <a:pt x="101" y="59"/>
                    </a:cubicBezTo>
                    <a:cubicBezTo>
                      <a:pt x="101" y="65"/>
                      <a:pt x="101" y="71"/>
                      <a:pt x="101" y="76"/>
                    </a:cubicBezTo>
                    <a:cubicBezTo>
                      <a:pt x="101" y="79"/>
                      <a:pt x="101" y="81"/>
                      <a:pt x="101" y="84"/>
                    </a:cubicBezTo>
                    <a:cubicBezTo>
                      <a:pt x="99" y="83"/>
                      <a:pt x="97" y="83"/>
                      <a:pt x="95" y="83"/>
                    </a:cubicBezTo>
                    <a:cubicBezTo>
                      <a:pt x="95" y="78"/>
                      <a:pt x="95" y="73"/>
                      <a:pt x="95" y="68"/>
                    </a:cubicBezTo>
                    <a:cubicBezTo>
                      <a:pt x="95" y="63"/>
                      <a:pt x="95" y="58"/>
                      <a:pt x="95" y="53"/>
                    </a:cubicBezTo>
                    <a:cubicBezTo>
                      <a:pt x="95" y="40"/>
                      <a:pt x="95" y="27"/>
                      <a:pt x="95" y="14"/>
                    </a:cubicBezTo>
                    <a:cubicBezTo>
                      <a:pt x="95" y="13"/>
                      <a:pt x="95" y="12"/>
                      <a:pt x="95" y="10"/>
                    </a:cubicBezTo>
                    <a:cubicBezTo>
                      <a:pt x="94" y="8"/>
                      <a:pt x="91" y="7"/>
                      <a:pt x="89" y="9"/>
                    </a:cubicBezTo>
                    <a:cubicBezTo>
                      <a:pt x="88" y="10"/>
                      <a:pt x="88" y="12"/>
                      <a:pt x="88" y="14"/>
                    </a:cubicBezTo>
                    <a:cubicBezTo>
                      <a:pt x="88" y="24"/>
                      <a:pt x="88" y="34"/>
                      <a:pt x="88" y="44"/>
                    </a:cubicBezTo>
                    <a:cubicBezTo>
                      <a:pt x="88" y="51"/>
                      <a:pt x="88" y="57"/>
                      <a:pt x="88" y="64"/>
                    </a:cubicBezTo>
                    <a:cubicBezTo>
                      <a:pt x="88" y="70"/>
                      <a:pt x="88" y="76"/>
                      <a:pt x="88" y="81"/>
                    </a:cubicBezTo>
                    <a:cubicBezTo>
                      <a:pt x="88" y="83"/>
                      <a:pt x="88" y="84"/>
                      <a:pt x="88" y="85"/>
                    </a:cubicBezTo>
                    <a:cubicBezTo>
                      <a:pt x="88" y="86"/>
                      <a:pt x="87" y="86"/>
                      <a:pt x="87" y="87"/>
                    </a:cubicBezTo>
                    <a:cubicBezTo>
                      <a:pt x="85" y="86"/>
                      <a:pt x="83" y="85"/>
                      <a:pt x="82" y="84"/>
                    </a:cubicBezTo>
                    <a:cubicBezTo>
                      <a:pt x="82" y="72"/>
                      <a:pt x="82" y="15"/>
                      <a:pt x="82" y="5"/>
                    </a:cubicBezTo>
                    <a:cubicBezTo>
                      <a:pt x="82" y="4"/>
                      <a:pt x="81" y="2"/>
                      <a:pt x="80" y="1"/>
                    </a:cubicBezTo>
                    <a:cubicBezTo>
                      <a:pt x="78" y="0"/>
                      <a:pt x="75" y="2"/>
                      <a:pt x="75" y="4"/>
                    </a:cubicBezTo>
                    <a:cubicBezTo>
                      <a:pt x="75" y="14"/>
                      <a:pt x="75" y="69"/>
                      <a:pt x="75" y="81"/>
                    </a:cubicBezTo>
                    <a:cubicBezTo>
                      <a:pt x="73" y="79"/>
                      <a:pt x="71" y="78"/>
                      <a:pt x="68" y="77"/>
                    </a:cubicBezTo>
                    <a:cubicBezTo>
                      <a:pt x="68" y="75"/>
                      <a:pt x="68" y="74"/>
                      <a:pt x="68" y="72"/>
                    </a:cubicBezTo>
                    <a:cubicBezTo>
                      <a:pt x="68" y="67"/>
                      <a:pt x="68" y="62"/>
                      <a:pt x="68" y="57"/>
                    </a:cubicBezTo>
                    <a:cubicBezTo>
                      <a:pt x="68" y="53"/>
                      <a:pt x="68" y="49"/>
                      <a:pt x="68" y="45"/>
                    </a:cubicBezTo>
                    <a:cubicBezTo>
                      <a:pt x="69" y="41"/>
                      <a:pt x="68" y="38"/>
                      <a:pt x="68" y="35"/>
                    </a:cubicBezTo>
                    <a:cubicBezTo>
                      <a:pt x="68" y="27"/>
                      <a:pt x="68" y="19"/>
                      <a:pt x="68" y="12"/>
                    </a:cubicBezTo>
                    <a:cubicBezTo>
                      <a:pt x="69" y="10"/>
                      <a:pt x="67" y="9"/>
                      <a:pt x="65" y="9"/>
                    </a:cubicBezTo>
                    <a:cubicBezTo>
                      <a:pt x="63" y="9"/>
                      <a:pt x="62" y="11"/>
                      <a:pt x="62" y="13"/>
                    </a:cubicBezTo>
                    <a:cubicBezTo>
                      <a:pt x="62" y="20"/>
                      <a:pt x="62" y="28"/>
                      <a:pt x="62" y="36"/>
                    </a:cubicBezTo>
                    <a:cubicBezTo>
                      <a:pt x="62" y="40"/>
                      <a:pt x="62" y="44"/>
                      <a:pt x="62" y="48"/>
                    </a:cubicBezTo>
                    <a:cubicBezTo>
                      <a:pt x="62" y="51"/>
                      <a:pt x="62" y="54"/>
                      <a:pt x="62" y="58"/>
                    </a:cubicBezTo>
                    <a:cubicBezTo>
                      <a:pt x="62" y="59"/>
                      <a:pt x="62" y="61"/>
                      <a:pt x="62" y="62"/>
                    </a:cubicBezTo>
                    <a:cubicBezTo>
                      <a:pt x="60" y="61"/>
                      <a:pt x="58" y="59"/>
                      <a:pt x="55" y="59"/>
                    </a:cubicBezTo>
                    <a:cubicBezTo>
                      <a:pt x="55" y="55"/>
                      <a:pt x="55" y="52"/>
                      <a:pt x="55" y="49"/>
                    </a:cubicBezTo>
                    <a:cubicBezTo>
                      <a:pt x="55" y="45"/>
                      <a:pt x="55" y="41"/>
                      <a:pt x="55" y="37"/>
                    </a:cubicBezTo>
                    <a:cubicBezTo>
                      <a:pt x="55" y="32"/>
                      <a:pt x="55" y="26"/>
                      <a:pt x="55" y="21"/>
                    </a:cubicBezTo>
                    <a:cubicBezTo>
                      <a:pt x="55" y="20"/>
                      <a:pt x="55" y="18"/>
                      <a:pt x="54" y="17"/>
                    </a:cubicBezTo>
                    <a:cubicBezTo>
                      <a:pt x="53" y="15"/>
                      <a:pt x="49" y="16"/>
                      <a:pt x="49" y="19"/>
                    </a:cubicBezTo>
                    <a:cubicBezTo>
                      <a:pt x="49" y="24"/>
                      <a:pt x="49" y="29"/>
                      <a:pt x="49" y="35"/>
                    </a:cubicBezTo>
                    <a:cubicBezTo>
                      <a:pt x="49" y="38"/>
                      <a:pt x="49" y="42"/>
                      <a:pt x="49" y="46"/>
                    </a:cubicBezTo>
                    <a:cubicBezTo>
                      <a:pt x="49" y="49"/>
                      <a:pt x="49" y="53"/>
                      <a:pt x="49" y="57"/>
                    </a:cubicBezTo>
                    <a:cubicBezTo>
                      <a:pt x="49" y="57"/>
                      <a:pt x="49" y="58"/>
                      <a:pt x="49" y="59"/>
                    </a:cubicBezTo>
                    <a:cubicBezTo>
                      <a:pt x="46" y="60"/>
                      <a:pt x="44" y="62"/>
                      <a:pt x="42" y="64"/>
                    </a:cubicBezTo>
                    <a:cubicBezTo>
                      <a:pt x="42" y="57"/>
                      <a:pt x="42" y="51"/>
                      <a:pt x="42" y="45"/>
                    </a:cubicBezTo>
                    <a:cubicBezTo>
                      <a:pt x="42" y="39"/>
                      <a:pt x="42" y="33"/>
                      <a:pt x="42" y="27"/>
                    </a:cubicBezTo>
                    <a:cubicBezTo>
                      <a:pt x="42" y="25"/>
                      <a:pt x="40" y="23"/>
                      <a:pt x="38" y="24"/>
                    </a:cubicBezTo>
                    <a:cubicBezTo>
                      <a:pt x="37" y="24"/>
                      <a:pt x="35" y="26"/>
                      <a:pt x="36" y="27"/>
                    </a:cubicBezTo>
                    <a:cubicBezTo>
                      <a:pt x="36" y="36"/>
                      <a:pt x="35" y="44"/>
                      <a:pt x="36" y="52"/>
                    </a:cubicBezTo>
                    <a:cubicBezTo>
                      <a:pt x="35" y="62"/>
                      <a:pt x="36" y="73"/>
                      <a:pt x="36" y="84"/>
                    </a:cubicBezTo>
                    <a:cubicBezTo>
                      <a:pt x="35" y="84"/>
                      <a:pt x="34" y="85"/>
                      <a:pt x="34" y="85"/>
                    </a:cubicBezTo>
                    <a:cubicBezTo>
                      <a:pt x="32" y="87"/>
                      <a:pt x="31" y="88"/>
                      <a:pt x="30" y="89"/>
                    </a:cubicBezTo>
                    <a:cubicBezTo>
                      <a:pt x="29" y="89"/>
                      <a:pt x="29" y="47"/>
                      <a:pt x="29" y="43"/>
                    </a:cubicBezTo>
                    <a:cubicBezTo>
                      <a:pt x="29" y="40"/>
                      <a:pt x="29" y="37"/>
                      <a:pt x="29" y="34"/>
                    </a:cubicBezTo>
                    <a:cubicBezTo>
                      <a:pt x="28" y="31"/>
                      <a:pt x="24" y="31"/>
                      <a:pt x="23" y="33"/>
                    </a:cubicBezTo>
                    <a:cubicBezTo>
                      <a:pt x="22" y="41"/>
                      <a:pt x="23" y="48"/>
                      <a:pt x="23" y="56"/>
                    </a:cubicBezTo>
                    <a:cubicBezTo>
                      <a:pt x="23" y="63"/>
                      <a:pt x="22" y="70"/>
                      <a:pt x="23" y="77"/>
                    </a:cubicBezTo>
                    <a:cubicBezTo>
                      <a:pt x="22" y="83"/>
                      <a:pt x="23" y="89"/>
                      <a:pt x="22" y="95"/>
                    </a:cubicBezTo>
                    <a:cubicBezTo>
                      <a:pt x="21" y="97"/>
                      <a:pt x="20" y="98"/>
                      <a:pt x="19" y="99"/>
                    </a:cubicBezTo>
                    <a:cubicBezTo>
                      <a:pt x="18" y="98"/>
                      <a:pt x="16" y="98"/>
                      <a:pt x="15" y="97"/>
                    </a:cubicBezTo>
                    <a:cubicBezTo>
                      <a:pt x="15" y="91"/>
                      <a:pt x="15" y="85"/>
                      <a:pt x="15" y="79"/>
                    </a:cubicBezTo>
                    <a:cubicBezTo>
                      <a:pt x="15" y="73"/>
                      <a:pt x="15" y="67"/>
                      <a:pt x="15" y="61"/>
                    </a:cubicBezTo>
                    <a:cubicBezTo>
                      <a:pt x="15" y="55"/>
                      <a:pt x="15" y="49"/>
                      <a:pt x="15" y="42"/>
                    </a:cubicBezTo>
                    <a:cubicBezTo>
                      <a:pt x="15" y="41"/>
                      <a:pt x="14" y="40"/>
                      <a:pt x="13" y="39"/>
                    </a:cubicBezTo>
                    <a:cubicBezTo>
                      <a:pt x="11" y="38"/>
                      <a:pt x="8" y="40"/>
                      <a:pt x="9" y="42"/>
                    </a:cubicBezTo>
                    <a:cubicBezTo>
                      <a:pt x="9" y="47"/>
                      <a:pt x="8" y="51"/>
                      <a:pt x="9" y="55"/>
                    </a:cubicBezTo>
                    <a:cubicBezTo>
                      <a:pt x="8" y="62"/>
                      <a:pt x="9" y="70"/>
                      <a:pt x="8" y="77"/>
                    </a:cubicBezTo>
                    <a:cubicBezTo>
                      <a:pt x="9" y="81"/>
                      <a:pt x="8" y="86"/>
                      <a:pt x="9" y="90"/>
                    </a:cubicBezTo>
                    <a:cubicBezTo>
                      <a:pt x="8" y="92"/>
                      <a:pt x="9" y="95"/>
                      <a:pt x="9" y="97"/>
                    </a:cubicBezTo>
                    <a:cubicBezTo>
                      <a:pt x="5" y="99"/>
                      <a:pt x="1" y="102"/>
                      <a:pt x="0" y="106"/>
                    </a:cubicBezTo>
                    <a:cubicBezTo>
                      <a:pt x="0" y="107"/>
                      <a:pt x="0" y="108"/>
                      <a:pt x="0" y="109"/>
                    </a:cubicBezTo>
                    <a:cubicBezTo>
                      <a:pt x="0" y="115"/>
                      <a:pt x="4" y="120"/>
                      <a:pt x="9" y="121"/>
                    </a:cubicBezTo>
                    <a:cubicBezTo>
                      <a:pt x="14" y="122"/>
                      <a:pt x="19" y="121"/>
                      <a:pt x="22" y="117"/>
                    </a:cubicBezTo>
                    <a:cubicBezTo>
                      <a:pt x="24" y="115"/>
                      <a:pt x="25" y="112"/>
                      <a:pt x="25" y="108"/>
                    </a:cubicBezTo>
                    <a:cubicBezTo>
                      <a:pt x="25" y="106"/>
                      <a:pt x="24" y="104"/>
                      <a:pt x="23" y="102"/>
                    </a:cubicBezTo>
                    <a:cubicBezTo>
                      <a:pt x="25" y="101"/>
                      <a:pt x="27" y="99"/>
                      <a:pt x="29" y="97"/>
                    </a:cubicBezTo>
                    <a:cubicBezTo>
                      <a:pt x="32" y="94"/>
                      <a:pt x="36" y="91"/>
                      <a:pt x="40" y="87"/>
                    </a:cubicBezTo>
                    <a:cubicBezTo>
                      <a:pt x="42" y="85"/>
                      <a:pt x="44" y="83"/>
                      <a:pt x="46" y="81"/>
                    </a:cubicBezTo>
                    <a:cubicBezTo>
                      <a:pt x="51" y="84"/>
                      <a:pt x="58" y="83"/>
                      <a:pt x="62" y="79"/>
                    </a:cubicBezTo>
                    <a:cubicBezTo>
                      <a:pt x="65" y="81"/>
                      <a:pt x="68" y="83"/>
                      <a:pt x="71" y="84"/>
                    </a:cubicBezTo>
                    <a:cubicBezTo>
                      <a:pt x="75" y="86"/>
                      <a:pt x="78" y="88"/>
                      <a:pt x="82" y="90"/>
                    </a:cubicBezTo>
                    <a:cubicBezTo>
                      <a:pt x="83" y="91"/>
                      <a:pt x="84" y="92"/>
                      <a:pt x="84" y="93"/>
                    </a:cubicBezTo>
                    <a:cubicBezTo>
                      <a:pt x="83" y="97"/>
                      <a:pt x="85" y="102"/>
                      <a:pt x="88" y="105"/>
                    </a:cubicBezTo>
                    <a:cubicBezTo>
                      <a:pt x="93" y="109"/>
                      <a:pt x="102" y="108"/>
                      <a:pt x="106" y="103"/>
                    </a:cubicBezTo>
                    <a:cubicBezTo>
                      <a:pt x="108" y="101"/>
                      <a:pt x="108" y="98"/>
                      <a:pt x="108" y="95"/>
                    </a:cubicBezTo>
                    <a:cubicBezTo>
                      <a:pt x="108" y="93"/>
                      <a:pt x="108" y="91"/>
                      <a:pt x="107" y="89"/>
                    </a:cubicBezTo>
                    <a:cubicBezTo>
                      <a:pt x="108" y="88"/>
                      <a:pt x="108" y="88"/>
                      <a:pt x="109" y="87"/>
                    </a:cubicBezTo>
                    <a:cubicBezTo>
                      <a:pt x="112" y="84"/>
                      <a:pt x="115" y="82"/>
                      <a:pt x="118" y="79"/>
                    </a:cubicBezTo>
                    <a:cubicBezTo>
                      <a:pt x="120" y="76"/>
                      <a:pt x="123" y="73"/>
                      <a:pt x="126" y="71"/>
                    </a:cubicBezTo>
                    <a:cubicBezTo>
                      <a:pt x="129" y="68"/>
                      <a:pt x="132" y="65"/>
                      <a:pt x="136" y="62"/>
                    </a:cubicBezTo>
                    <a:cubicBezTo>
                      <a:pt x="138" y="63"/>
                      <a:pt x="140" y="64"/>
                      <a:pt x="143" y="64"/>
                    </a:cubicBezTo>
                    <a:cubicBezTo>
                      <a:pt x="152" y="65"/>
                      <a:pt x="157" y="55"/>
                      <a:pt x="154" y="46"/>
                    </a:cubicBezTo>
                    <a:close/>
                    <a:moveTo>
                      <a:pt x="17" y="115"/>
                    </a:moveTo>
                    <a:cubicBezTo>
                      <a:pt x="14" y="117"/>
                      <a:pt x="9" y="116"/>
                      <a:pt x="7" y="113"/>
                    </a:cubicBezTo>
                    <a:cubicBezTo>
                      <a:pt x="5" y="112"/>
                      <a:pt x="5" y="109"/>
                      <a:pt x="5" y="107"/>
                    </a:cubicBezTo>
                    <a:cubicBezTo>
                      <a:pt x="7" y="105"/>
                      <a:pt x="9" y="102"/>
                      <a:pt x="12" y="102"/>
                    </a:cubicBezTo>
                    <a:cubicBezTo>
                      <a:pt x="15" y="102"/>
                      <a:pt x="19" y="104"/>
                      <a:pt x="20" y="108"/>
                    </a:cubicBezTo>
                    <a:cubicBezTo>
                      <a:pt x="20" y="110"/>
                      <a:pt x="19" y="113"/>
                      <a:pt x="17" y="115"/>
                    </a:cubicBezTo>
                    <a:close/>
                    <a:moveTo>
                      <a:pt x="53" y="78"/>
                    </a:moveTo>
                    <a:cubicBezTo>
                      <a:pt x="48" y="78"/>
                      <a:pt x="44" y="73"/>
                      <a:pt x="46" y="68"/>
                    </a:cubicBezTo>
                    <a:cubicBezTo>
                      <a:pt x="47" y="66"/>
                      <a:pt x="49" y="64"/>
                      <a:pt x="51" y="64"/>
                    </a:cubicBezTo>
                    <a:cubicBezTo>
                      <a:pt x="55" y="63"/>
                      <a:pt x="58" y="65"/>
                      <a:pt x="59" y="68"/>
                    </a:cubicBezTo>
                    <a:cubicBezTo>
                      <a:pt x="60" y="69"/>
                      <a:pt x="60" y="71"/>
                      <a:pt x="59" y="73"/>
                    </a:cubicBezTo>
                    <a:cubicBezTo>
                      <a:pt x="58" y="75"/>
                      <a:pt x="56" y="78"/>
                      <a:pt x="53" y="78"/>
                    </a:cubicBezTo>
                    <a:close/>
                    <a:moveTo>
                      <a:pt x="96" y="102"/>
                    </a:moveTo>
                    <a:cubicBezTo>
                      <a:pt x="91" y="102"/>
                      <a:pt x="87" y="97"/>
                      <a:pt x="89" y="92"/>
                    </a:cubicBezTo>
                    <a:cubicBezTo>
                      <a:pt x="91" y="90"/>
                      <a:pt x="92" y="88"/>
                      <a:pt x="95" y="88"/>
                    </a:cubicBezTo>
                    <a:cubicBezTo>
                      <a:pt x="98" y="87"/>
                      <a:pt x="101" y="89"/>
                      <a:pt x="102" y="92"/>
                    </a:cubicBezTo>
                    <a:cubicBezTo>
                      <a:pt x="103" y="93"/>
                      <a:pt x="103" y="95"/>
                      <a:pt x="103" y="97"/>
                    </a:cubicBezTo>
                    <a:cubicBezTo>
                      <a:pt x="102" y="100"/>
                      <a:pt x="99" y="103"/>
                      <a:pt x="96" y="102"/>
                    </a:cubicBezTo>
                    <a:close/>
                    <a:moveTo>
                      <a:pt x="144" y="59"/>
                    </a:moveTo>
                    <a:cubicBezTo>
                      <a:pt x="141" y="59"/>
                      <a:pt x="138" y="57"/>
                      <a:pt x="136" y="54"/>
                    </a:cubicBezTo>
                    <a:cubicBezTo>
                      <a:pt x="135" y="51"/>
                      <a:pt x="136" y="48"/>
                      <a:pt x="138" y="46"/>
                    </a:cubicBezTo>
                    <a:cubicBezTo>
                      <a:pt x="140" y="45"/>
                      <a:pt x="142" y="44"/>
                      <a:pt x="144" y="44"/>
                    </a:cubicBezTo>
                    <a:cubicBezTo>
                      <a:pt x="146" y="45"/>
                      <a:pt x="148" y="47"/>
                      <a:pt x="149" y="48"/>
                    </a:cubicBezTo>
                    <a:cubicBezTo>
                      <a:pt x="150" y="50"/>
                      <a:pt x="150" y="53"/>
                      <a:pt x="149" y="55"/>
                    </a:cubicBezTo>
                    <a:cubicBezTo>
                      <a:pt x="148" y="57"/>
                      <a:pt x="146" y="58"/>
                      <a:pt x="144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Freeform 174"/>
              <p:cNvSpPr>
                <a:spLocks/>
              </p:cNvSpPr>
              <p:nvPr userDrawn="1"/>
            </p:nvSpPr>
            <p:spPr bwMode="auto">
              <a:xfrm>
                <a:off x="2824163" y="-928688"/>
                <a:ext cx="465138" cy="338138"/>
              </a:xfrm>
              <a:custGeom>
                <a:avLst/>
                <a:gdLst>
                  <a:gd name="T0" fmla="*/ 115 w 124"/>
                  <a:gd name="T1" fmla="*/ 0 h 90"/>
                  <a:gd name="T2" fmla="*/ 91 w 124"/>
                  <a:gd name="T3" fmla="*/ 23 h 90"/>
                  <a:gd name="T4" fmla="*/ 90 w 124"/>
                  <a:gd name="T5" fmla="*/ 33 h 90"/>
                  <a:gd name="T6" fmla="*/ 79 w 124"/>
                  <a:gd name="T7" fmla="*/ 44 h 90"/>
                  <a:gd name="T8" fmla="*/ 63 w 124"/>
                  <a:gd name="T9" fmla="*/ 39 h 90"/>
                  <a:gd name="T10" fmla="*/ 58 w 124"/>
                  <a:gd name="T11" fmla="*/ 28 h 90"/>
                  <a:gd name="T12" fmla="*/ 41 w 124"/>
                  <a:gd name="T13" fmla="*/ 18 h 90"/>
                  <a:gd name="T14" fmla="*/ 25 w 124"/>
                  <a:gd name="T15" fmla="*/ 20 h 90"/>
                  <a:gd name="T16" fmla="*/ 7 w 124"/>
                  <a:gd name="T17" fmla="*/ 36 h 90"/>
                  <a:gd name="T18" fmla="*/ 7 w 124"/>
                  <a:gd name="T19" fmla="*/ 48 h 90"/>
                  <a:gd name="T20" fmla="*/ 0 w 124"/>
                  <a:gd name="T21" fmla="*/ 57 h 90"/>
                  <a:gd name="T22" fmla="*/ 57 w 124"/>
                  <a:gd name="T23" fmla="*/ 90 h 90"/>
                  <a:gd name="T24" fmla="*/ 124 w 124"/>
                  <a:gd name="T25" fmla="*/ 51 h 90"/>
                  <a:gd name="T26" fmla="*/ 124 w 124"/>
                  <a:gd name="T27" fmla="*/ 1 h 90"/>
                  <a:gd name="T28" fmla="*/ 115 w 124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90">
                    <a:moveTo>
                      <a:pt x="115" y="0"/>
                    </a:moveTo>
                    <a:cubicBezTo>
                      <a:pt x="107" y="8"/>
                      <a:pt x="99" y="15"/>
                      <a:pt x="91" y="23"/>
                    </a:cubicBezTo>
                    <a:cubicBezTo>
                      <a:pt x="91" y="27"/>
                      <a:pt x="92" y="30"/>
                      <a:pt x="90" y="33"/>
                    </a:cubicBezTo>
                    <a:cubicBezTo>
                      <a:pt x="88" y="38"/>
                      <a:pt x="84" y="42"/>
                      <a:pt x="79" y="44"/>
                    </a:cubicBezTo>
                    <a:cubicBezTo>
                      <a:pt x="73" y="45"/>
                      <a:pt x="67" y="44"/>
                      <a:pt x="63" y="39"/>
                    </a:cubicBezTo>
                    <a:cubicBezTo>
                      <a:pt x="60" y="37"/>
                      <a:pt x="58" y="32"/>
                      <a:pt x="58" y="28"/>
                    </a:cubicBezTo>
                    <a:cubicBezTo>
                      <a:pt x="52" y="25"/>
                      <a:pt x="46" y="21"/>
                      <a:pt x="41" y="18"/>
                    </a:cubicBezTo>
                    <a:cubicBezTo>
                      <a:pt x="36" y="21"/>
                      <a:pt x="30" y="22"/>
                      <a:pt x="25" y="20"/>
                    </a:cubicBezTo>
                    <a:cubicBezTo>
                      <a:pt x="19" y="26"/>
                      <a:pt x="13" y="31"/>
                      <a:pt x="7" y="36"/>
                    </a:cubicBezTo>
                    <a:cubicBezTo>
                      <a:pt x="8" y="40"/>
                      <a:pt x="8" y="44"/>
                      <a:pt x="7" y="48"/>
                    </a:cubicBezTo>
                    <a:cubicBezTo>
                      <a:pt x="6" y="51"/>
                      <a:pt x="3" y="54"/>
                      <a:pt x="0" y="57"/>
                    </a:cubicBezTo>
                    <a:cubicBezTo>
                      <a:pt x="19" y="68"/>
                      <a:pt x="38" y="79"/>
                      <a:pt x="57" y="90"/>
                    </a:cubicBezTo>
                    <a:cubicBezTo>
                      <a:pt x="79" y="77"/>
                      <a:pt x="101" y="64"/>
                      <a:pt x="124" y="51"/>
                    </a:cubicBezTo>
                    <a:cubicBezTo>
                      <a:pt x="124" y="35"/>
                      <a:pt x="124" y="18"/>
                      <a:pt x="124" y="1"/>
                    </a:cubicBezTo>
                    <a:cubicBezTo>
                      <a:pt x="121" y="1"/>
                      <a:pt x="118" y="1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7" name="组合 756"/>
            <p:cNvGrpSpPr/>
            <p:nvPr userDrawn="1"/>
          </p:nvGrpSpPr>
          <p:grpSpPr>
            <a:xfrm>
              <a:off x="6888098" y="1238106"/>
              <a:ext cx="366146" cy="392234"/>
              <a:chOff x="2216151" y="-1108076"/>
              <a:chExt cx="623887" cy="668338"/>
            </a:xfrm>
          </p:grpSpPr>
          <p:sp>
            <p:nvSpPr>
              <p:cNvPr id="934" name="Freeform 179"/>
              <p:cNvSpPr>
                <a:spLocks/>
              </p:cNvSpPr>
              <p:nvPr userDrawn="1"/>
            </p:nvSpPr>
            <p:spPr bwMode="auto">
              <a:xfrm>
                <a:off x="2617788" y="-1108076"/>
                <a:ext cx="222250" cy="263525"/>
              </a:xfrm>
              <a:custGeom>
                <a:avLst/>
                <a:gdLst>
                  <a:gd name="T0" fmla="*/ 58 w 59"/>
                  <a:gd name="T1" fmla="*/ 18 h 70"/>
                  <a:gd name="T2" fmla="*/ 51 w 59"/>
                  <a:gd name="T3" fmla="*/ 7 h 70"/>
                  <a:gd name="T4" fmla="*/ 34 w 59"/>
                  <a:gd name="T5" fmla="*/ 1 h 70"/>
                  <a:gd name="T6" fmla="*/ 20 w 59"/>
                  <a:gd name="T7" fmla="*/ 9 h 70"/>
                  <a:gd name="T8" fmla="*/ 16 w 59"/>
                  <a:gd name="T9" fmla="*/ 28 h 70"/>
                  <a:gd name="T10" fmla="*/ 15 w 59"/>
                  <a:gd name="T11" fmla="*/ 39 h 70"/>
                  <a:gd name="T12" fmla="*/ 4 w 59"/>
                  <a:gd name="T13" fmla="*/ 56 h 70"/>
                  <a:gd name="T14" fmla="*/ 0 w 59"/>
                  <a:gd name="T15" fmla="*/ 61 h 70"/>
                  <a:gd name="T16" fmla="*/ 13 w 59"/>
                  <a:gd name="T17" fmla="*/ 70 h 70"/>
                  <a:gd name="T18" fmla="*/ 25 w 59"/>
                  <a:gd name="T19" fmla="*/ 52 h 70"/>
                  <a:gd name="T20" fmla="*/ 39 w 59"/>
                  <a:gd name="T21" fmla="*/ 43 h 70"/>
                  <a:gd name="T22" fmla="*/ 51 w 59"/>
                  <a:gd name="T23" fmla="*/ 38 h 70"/>
                  <a:gd name="T24" fmla="*/ 52 w 59"/>
                  <a:gd name="T25" fmla="*/ 37 h 70"/>
                  <a:gd name="T26" fmla="*/ 53 w 59"/>
                  <a:gd name="T27" fmla="*/ 36 h 70"/>
                  <a:gd name="T28" fmla="*/ 58 w 59"/>
                  <a:gd name="T2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" h="70">
                    <a:moveTo>
                      <a:pt x="58" y="18"/>
                    </a:moveTo>
                    <a:cubicBezTo>
                      <a:pt x="57" y="14"/>
                      <a:pt x="55" y="10"/>
                      <a:pt x="51" y="7"/>
                    </a:cubicBezTo>
                    <a:cubicBezTo>
                      <a:pt x="47" y="2"/>
                      <a:pt x="40" y="0"/>
                      <a:pt x="34" y="1"/>
                    </a:cubicBezTo>
                    <a:cubicBezTo>
                      <a:pt x="29" y="2"/>
                      <a:pt x="24" y="5"/>
                      <a:pt x="20" y="9"/>
                    </a:cubicBezTo>
                    <a:cubicBezTo>
                      <a:pt x="16" y="14"/>
                      <a:pt x="14" y="21"/>
                      <a:pt x="16" y="28"/>
                    </a:cubicBezTo>
                    <a:cubicBezTo>
                      <a:pt x="17" y="31"/>
                      <a:pt x="17" y="36"/>
                      <a:pt x="15" y="39"/>
                    </a:cubicBezTo>
                    <a:cubicBezTo>
                      <a:pt x="12" y="46"/>
                      <a:pt x="8" y="51"/>
                      <a:pt x="4" y="56"/>
                    </a:cubicBezTo>
                    <a:cubicBezTo>
                      <a:pt x="2" y="58"/>
                      <a:pt x="1" y="59"/>
                      <a:pt x="0" y="61"/>
                    </a:cubicBezTo>
                    <a:cubicBezTo>
                      <a:pt x="5" y="62"/>
                      <a:pt x="10" y="66"/>
                      <a:pt x="13" y="70"/>
                    </a:cubicBezTo>
                    <a:cubicBezTo>
                      <a:pt x="17" y="64"/>
                      <a:pt x="20" y="57"/>
                      <a:pt x="25" y="52"/>
                    </a:cubicBezTo>
                    <a:cubicBezTo>
                      <a:pt x="28" y="48"/>
                      <a:pt x="33" y="44"/>
                      <a:pt x="39" y="43"/>
                    </a:cubicBezTo>
                    <a:cubicBezTo>
                      <a:pt x="43" y="43"/>
                      <a:pt x="48" y="41"/>
                      <a:pt x="51" y="38"/>
                    </a:cubicBezTo>
                    <a:cubicBezTo>
                      <a:pt x="51" y="38"/>
                      <a:pt x="52" y="37"/>
                      <a:pt x="52" y="37"/>
                    </a:cubicBezTo>
                    <a:cubicBezTo>
                      <a:pt x="52" y="37"/>
                      <a:pt x="53" y="36"/>
                      <a:pt x="53" y="36"/>
                    </a:cubicBezTo>
                    <a:cubicBezTo>
                      <a:pt x="57" y="31"/>
                      <a:pt x="59" y="25"/>
                      <a:pt x="58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Freeform 180"/>
              <p:cNvSpPr>
                <a:spLocks/>
              </p:cNvSpPr>
              <p:nvPr userDrawn="1"/>
            </p:nvSpPr>
            <p:spPr bwMode="auto">
              <a:xfrm>
                <a:off x="2216151" y="-896938"/>
                <a:ext cx="285750" cy="163513"/>
              </a:xfrm>
              <a:custGeom>
                <a:avLst/>
                <a:gdLst>
                  <a:gd name="T0" fmla="*/ 52 w 76"/>
                  <a:gd name="T1" fmla="*/ 18 h 44"/>
                  <a:gd name="T2" fmla="*/ 39 w 76"/>
                  <a:gd name="T3" fmla="*/ 10 h 44"/>
                  <a:gd name="T4" fmla="*/ 17 w 76"/>
                  <a:gd name="T5" fmla="*/ 2 h 44"/>
                  <a:gd name="T6" fmla="*/ 3 w 76"/>
                  <a:gd name="T7" fmla="*/ 14 h 44"/>
                  <a:gd name="T8" fmla="*/ 3 w 76"/>
                  <a:gd name="T9" fmla="*/ 33 h 44"/>
                  <a:gd name="T10" fmla="*/ 17 w 76"/>
                  <a:gd name="T11" fmla="*/ 44 h 44"/>
                  <a:gd name="T12" fmla="*/ 23 w 76"/>
                  <a:gd name="T13" fmla="*/ 44 h 44"/>
                  <a:gd name="T14" fmla="*/ 37 w 76"/>
                  <a:gd name="T15" fmla="*/ 38 h 44"/>
                  <a:gd name="T16" fmla="*/ 51 w 76"/>
                  <a:gd name="T17" fmla="*/ 33 h 44"/>
                  <a:gd name="T18" fmla="*/ 74 w 76"/>
                  <a:gd name="T19" fmla="*/ 36 h 44"/>
                  <a:gd name="T20" fmla="*/ 76 w 76"/>
                  <a:gd name="T21" fmla="*/ 19 h 44"/>
                  <a:gd name="T22" fmla="*/ 52 w 76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44">
                    <a:moveTo>
                      <a:pt x="52" y="18"/>
                    </a:moveTo>
                    <a:cubicBezTo>
                      <a:pt x="47" y="17"/>
                      <a:pt x="42" y="15"/>
                      <a:pt x="39" y="10"/>
                    </a:cubicBezTo>
                    <a:cubicBezTo>
                      <a:pt x="34" y="3"/>
                      <a:pt x="25" y="0"/>
                      <a:pt x="17" y="2"/>
                    </a:cubicBezTo>
                    <a:cubicBezTo>
                      <a:pt x="11" y="4"/>
                      <a:pt x="6" y="8"/>
                      <a:pt x="3" y="14"/>
                    </a:cubicBezTo>
                    <a:cubicBezTo>
                      <a:pt x="0" y="20"/>
                      <a:pt x="0" y="27"/>
                      <a:pt x="3" y="33"/>
                    </a:cubicBezTo>
                    <a:cubicBezTo>
                      <a:pt x="6" y="38"/>
                      <a:pt x="11" y="42"/>
                      <a:pt x="17" y="44"/>
                    </a:cubicBezTo>
                    <a:cubicBezTo>
                      <a:pt x="18" y="44"/>
                      <a:pt x="22" y="44"/>
                      <a:pt x="23" y="44"/>
                    </a:cubicBezTo>
                    <a:cubicBezTo>
                      <a:pt x="28" y="44"/>
                      <a:pt x="33" y="42"/>
                      <a:pt x="37" y="38"/>
                    </a:cubicBezTo>
                    <a:cubicBezTo>
                      <a:pt x="41" y="34"/>
                      <a:pt x="46" y="33"/>
                      <a:pt x="51" y="33"/>
                    </a:cubicBezTo>
                    <a:cubicBezTo>
                      <a:pt x="59" y="33"/>
                      <a:pt x="67" y="34"/>
                      <a:pt x="74" y="36"/>
                    </a:cubicBezTo>
                    <a:cubicBezTo>
                      <a:pt x="73" y="30"/>
                      <a:pt x="73" y="24"/>
                      <a:pt x="76" y="19"/>
                    </a:cubicBezTo>
                    <a:cubicBezTo>
                      <a:pt x="68" y="20"/>
                      <a:pt x="60" y="20"/>
                      <a:pt x="5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Freeform 181"/>
              <p:cNvSpPr>
                <a:spLocks/>
              </p:cNvSpPr>
              <p:nvPr userDrawn="1"/>
            </p:nvSpPr>
            <p:spPr bwMode="auto">
              <a:xfrm>
                <a:off x="2509838" y="-868363"/>
                <a:ext cx="190500" cy="274638"/>
              </a:xfrm>
              <a:custGeom>
                <a:avLst/>
                <a:gdLst>
                  <a:gd name="T0" fmla="*/ 51 w 51"/>
                  <a:gd name="T1" fmla="*/ 66 h 73"/>
                  <a:gd name="T2" fmla="*/ 41 w 51"/>
                  <a:gd name="T3" fmla="*/ 45 h 73"/>
                  <a:gd name="T4" fmla="*/ 41 w 51"/>
                  <a:gd name="T5" fmla="*/ 30 h 73"/>
                  <a:gd name="T6" fmla="*/ 39 w 51"/>
                  <a:gd name="T7" fmla="*/ 9 h 73"/>
                  <a:gd name="T8" fmla="*/ 22 w 51"/>
                  <a:gd name="T9" fmla="*/ 0 h 73"/>
                  <a:gd name="T10" fmla="*/ 4 w 51"/>
                  <a:gd name="T11" fmla="*/ 9 h 73"/>
                  <a:gd name="T12" fmla="*/ 0 w 51"/>
                  <a:gd name="T13" fmla="*/ 22 h 73"/>
                  <a:gd name="T14" fmla="*/ 11 w 51"/>
                  <a:gd name="T15" fmla="*/ 40 h 73"/>
                  <a:gd name="T16" fmla="*/ 19 w 51"/>
                  <a:gd name="T17" fmla="*/ 43 h 73"/>
                  <a:gd name="T18" fmla="*/ 27 w 51"/>
                  <a:gd name="T19" fmla="*/ 51 h 73"/>
                  <a:gd name="T20" fmla="*/ 36 w 51"/>
                  <a:gd name="T21" fmla="*/ 73 h 73"/>
                  <a:gd name="T22" fmla="*/ 51 w 51"/>
                  <a:gd name="T23" fmla="*/ 6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73">
                    <a:moveTo>
                      <a:pt x="51" y="66"/>
                    </a:moveTo>
                    <a:cubicBezTo>
                      <a:pt x="47" y="59"/>
                      <a:pt x="43" y="53"/>
                      <a:pt x="41" y="45"/>
                    </a:cubicBezTo>
                    <a:cubicBezTo>
                      <a:pt x="39" y="40"/>
                      <a:pt x="39" y="35"/>
                      <a:pt x="41" y="30"/>
                    </a:cubicBezTo>
                    <a:cubicBezTo>
                      <a:pt x="44" y="23"/>
                      <a:pt x="43" y="15"/>
                      <a:pt x="39" y="9"/>
                    </a:cubicBezTo>
                    <a:cubicBezTo>
                      <a:pt x="35" y="4"/>
                      <a:pt x="29" y="1"/>
                      <a:pt x="22" y="0"/>
                    </a:cubicBezTo>
                    <a:cubicBezTo>
                      <a:pt x="15" y="0"/>
                      <a:pt x="9" y="3"/>
                      <a:pt x="4" y="9"/>
                    </a:cubicBezTo>
                    <a:cubicBezTo>
                      <a:pt x="2" y="13"/>
                      <a:pt x="0" y="17"/>
                      <a:pt x="0" y="22"/>
                    </a:cubicBezTo>
                    <a:cubicBezTo>
                      <a:pt x="0" y="30"/>
                      <a:pt x="5" y="37"/>
                      <a:pt x="11" y="40"/>
                    </a:cubicBezTo>
                    <a:cubicBezTo>
                      <a:pt x="14" y="42"/>
                      <a:pt x="16" y="42"/>
                      <a:pt x="19" y="43"/>
                    </a:cubicBezTo>
                    <a:cubicBezTo>
                      <a:pt x="22" y="45"/>
                      <a:pt x="25" y="48"/>
                      <a:pt x="27" y="51"/>
                    </a:cubicBezTo>
                    <a:cubicBezTo>
                      <a:pt x="31" y="58"/>
                      <a:pt x="34" y="66"/>
                      <a:pt x="36" y="73"/>
                    </a:cubicBezTo>
                    <a:cubicBezTo>
                      <a:pt x="40" y="69"/>
                      <a:pt x="46" y="66"/>
                      <a:pt x="51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Freeform 182"/>
              <p:cNvSpPr>
                <a:spLocks/>
              </p:cNvSpPr>
              <p:nvPr userDrawn="1"/>
            </p:nvSpPr>
            <p:spPr bwMode="auto">
              <a:xfrm>
                <a:off x="2628900" y="-604838"/>
                <a:ext cx="165100" cy="165100"/>
              </a:xfrm>
              <a:custGeom>
                <a:avLst/>
                <a:gdLst>
                  <a:gd name="T0" fmla="*/ 26 w 44"/>
                  <a:gd name="T1" fmla="*/ 1 h 44"/>
                  <a:gd name="T2" fmla="*/ 23 w 44"/>
                  <a:gd name="T3" fmla="*/ 1 h 44"/>
                  <a:gd name="T4" fmla="*/ 19 w 44"/>
                  <a:gd name="T5" fmla="*/ 1 h 44"/>
                  <a:gd name="T6" fmla="*/ 5 w 44"/>
                  <a:gd name="T7" fmla="*/ 10 h 44"/>
                  <a:gd name="T8" fmla="*/ 2 w 44"/>
                  <a:gd name="T9" fmla="*/ 29 h 44"/>
                  <a:gd name="T10" fmla="*/ 13 w 44"/>
                  <a:gd name="T11" fmla="*/ 41 h 44"/>
                  <a:gd name="T12" fmla="*/ 31 w 44"/>
                  <a:gd name="T13" fmla="*/ 41 h 44"/>
                  <a:gd name="T14" fmla="*/ 42 w 44"/>
                  <a:gd name="T15" fmla="*/ 29 h 44"/>
                  <a:gd name="T16" fmla="*/ 41 w 44"/>
                  <a:gd name="T17" fmla="*/ 12 h 44"/>
                  <a:gd name="T18" fmla="*/ 26 w 44"/>
                  <a:gd name="T19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6" y="1"/>
                    </a:moveTo>
                    <a:cubicBezTo>
                      <a:pt x="25" y="1"/>
                      <a:pt x="24" y="1"/>
                      <a:pt x="23" y="1"/>
                    </a:cubicBezTo>
                    <a:cubicBezTo>
                      <a:pt x="22" y="0"/>
                      <a:pt x="20" y="1"/>
                      <a:pt x="19" y="1"/>
                    </a:cubicBezTo>
                    <a:cubicBezTo>
                      <a:pt x="13" y="2"/>
                      <a:pt x="8" y="5"/>
                      <a:pt x="5" y="10"/>
                    </a:cubicBezTo>
                    <a:cubicBezTo>
                      <a:pt x="1" y="16"/>
                      <a:pt x="0" y="23"/>
                      <a:pt x="2" y="29"/>
                    </a:cubicBezTo>
                    <a:cubicBezTo>
                      <a:pt x="4" y="34"/>
                      <a:pt x="8" y="38"/>
                      <a:pt x="13" y="41"/>
                    </a:cubicBezTo>
                    <a:cubicBezTo>
                      <a:pt x="18" y="44"/>
                      <a:pt x="25" y="44"/>
                      <a:pt x="31" y="41"/>
                    </a:cubicBezTo>
                    <a:cubicBezTo>
                      <a:pt x="36" y="39"/>
                      <a:pt x="40" y="35"/>
                      <a:pt x="42" y="29"/>
                    </a:cubicBezTo>
                    <a:cubicBezTo>
                      <a:pt x="44" y="24"/>
                      <a:pt x="44" y="17"/>
                      <a:pt x="41" y="12"/>
                    </a:cubicBezTo>
                    <a:cubicBezTo>
                      <a:pt x="38" y="6"/>
                      <a:pt x="32" y="2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8" name="组合 757"/>
            <p:cNvGrpSpPr/>
            <p:nvPr userDrawn="1"/>
          </p:nvGrpSpPr>
          <p:grpSpPr>
            <a:xfrm>
              <a:off x="3830887" y="-167454"/>
              <a:ext cx="5611382" cy="4568183"/>
              <a:chOff x="3830887" y="-160310"/>
              <a:chExt cx="5611382" cy="4568183"/>
            </a:xfrm>
          </p:grpSpPr>
          <p:sp>
            <p:nvSpPr>
              <p:cNvPr id="928" name="Freeform 11"/>
              <p:cNvSpPr>
                <a:spLocks/>
              </p:cNvSpPr>
              <p:nvPr userDrawn="1"/>
            </p:nvSpPr>
            <p:spPr bwMode="auto">
              <a:xfrm>
                <a:off x="4922152" y="-160310"/>
                <a:ext cx="4520117" cy="3333987"/>
              </a:xfrm>
              <a:custGeom>
                <a:avLst/>
                <a:gdLst>
                  <a:gd name="T0" fmla="*/ 76 w 2178"/>
                  <a:gd name="T1" fmla="*/ 772 h 1610"/>
                  <a:gd name="T2" fmla="*/ 129 w 2178"/>
                  <a:gd name="T3" fmla="*/ 730 h 1610"/>
                  <a:gd name="T4" fmla="*/ 206 w 2178"/>
                  <a:gd name="T5" fmla="*/ 659 h 1610"/>
                  <a:gd name="T6" fmla="*/ 324 w 2178"/>
                  <a:gd name="T7" fmla="*/ 583 h 1610"/>
                  <a:gd name="T8" fmla="*/ 503 w 2178"/>
                  <a:gd name="T9" fmla="*/ 512 h 1610"/>
                  <a:gd name="T10" fmla="*/ 581 w 2178"/>
                  <a:gd name="T11" fmla="*/ 436 h 1610"/>
                  <a:gd name="T12" fmla="*/ 662 w 2178"/>
                  <a:gd name="T13" fmla="*/ 400 h 1610"/>
                  <a:gd name="T14" fmla="*/ 736 w 2178"/>
                  <a:gd name="T15" fmla="*/ 364 h 1610"/>
                  <a:gd name="T16" fmla="*/ 809 w 2178"/>
                  <a:gd name="T17" fmla="*/ 327 h 1610"/>
                  <a:gd name="T18" fmla="*/ 945 w 2178"/>
                  <a:gd name="T19" fmla="*/ 327 h 1610"/>
                  <a:gd name="T20" fmla="*/ 1061 w 2178"/>
                  <a:gd name="T21" fmla="*/ 291 h 1610"/>
                  <a:gd name="T22" fmla="*/ 1172 w 2178"/>
                  <a:gd name="T23" fmla="*/ 180 h 1610"/>
                  <a:gd name="T24" fmla="*/ 1273 w 2178"/>
                  <a:gd name="T25" fmla="*/ 144 h 1610"/>
                  <a:gd name="T26" fmla="*/ 1404 w 2178"/>
                  <a:gd name="T27" fmla="*/ 105 h 1610"/>
                  <a:gd name="T28" fmla="*/ 1574 w 2178"/>
                  <a:gd name="T29" fmla="*/ 61 h 1610"/>
                  <a:gd name="T30" fmla="*/ 1655 w 2178"/>
                  <a:gd name="T31" fmla="*/ 33 h 1610"/>
                  <a:gd name="T32" fmla="*/ 1827 w 2178"/>
                  <a:gd name="T33" fmla="*/ 0 h 1610"/>
                  <a:gd name="T34" fmla="*/ 1891 w 2178"/>
                  <a:gd name="T35" fmla="*/ 362 h 1610"/>
                  <a:gd name="T36" fmla="*/ 1918 w 2178"/>
                  <a:gd name="T37" fmla="*/ 512 h 1610"/>
                  <a:gd name="T38" fmla="*/ 1879 w 2178"/>
                  <a:gd name="T39" fmla="*/ 621 h 1610"/>
                  <a:gd name="T40" fmla="*/ 1810 w 2178"/>
                  <a:gd name="T41" fmla="*/ 732 h 1610"/>
                  <a:gd name="T42" fmla="*/ 1724 w 2178"/>
                  <a:gd name="T43" fmla="*/ 840 h 1610"/>
                  <a:gd name="T44" fmla="*/ 1588 w 2178"/>
                  <a:gd name="T45" fmla="*/ 986 h 1610"/>
                  <a:gd name="T46" fmla="*/ 1466 w 2178"/>
                  <a:gd name="T47" fmla="*/ 1098 h 1610"/>
                  <a:gd name="T48" fmla="*/ 1336 w 2178"/>
                  <a:gd name="T49" fmla="*/ 1207 h 1610"/>
                  <a:gd name="T50" fmla="*/ 1222 w 2178"/>
                  <a:gd name="T51" fmla="*/ 1279 h 1610"/>
                  <a:gd name="T52" fmla="*/ 1090 w 2178"/>
                  <a:gd name="T53" fmla="*/ 1353 h 1610"/>
                  <a:gd name="T54" fmla="*/ 860 w 2178"/>
                  <a:gd name="T55" fmla="*/ 1372 h 1610"/>
                  <a:gd name="T56" fmla="*/ 723 w 2178"/>
                  <a:gd name="T57" fmla="*/ 1354 h 1610"/>
                  <a:gd name="T58" fmla="*/ 494 w 2178"/>
                  <a:gd name="T59" fmla="*/ 1610 h 1610"/>
                  <a:gd name="T60" fmla="*/ 738 w 2178"/>
                  <a:gd name="T61" fmla="*/ 1571 h 1610"/>
                  <a:gd name="T62" fmla="*/ 725 w 2178"/>
                  <a:gd name="T63" fmla="*/ 13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78" h="1610">
                    <a:moveTo>
                      <a:pt x="0" y="803"/>
                    </a:moveTo>
                    <a:lnTo>
                      <a:pt x="76" y="772"/>
                    </a:lnTo>
                    <a:lnTo>
                      <a:pt x="101" y="730"/>
                    </a:lnTo>
                    <a:lnTo>
                      <a:pt x="129" y="730"/>
                    </a:lnTo>
                    <a:lnTo>
                      <a:pt x="196" y="698"/>
                    </a:lnTo>
                    <a:lnTo>
                      <a:pt x="206" y="659"/>
                    </a:lnTo>
                    <a:lnTo>
                      <a:pt x="316" y="620"/>
                    </a:lnTo>
                    <a:lnTo>
                      <a:pt x="324" y="583"/>
                    </a:lnTo>
                    <a:lnTo>
                      <a:pt x="437" y="546"/>
                    </a:lnTo>
                    <a:lnTo>
                      <a:pt x="503" y="512"/>
                    </a:lnTo>
                    <a:lnTo>
                      <a:pt x="523" y="474"/>
                    </a:lnTo>
                    <a:lnTo>
                      <a:pt x="581" y="436"/>
                    </a:lnTo>
                    <a:lnTo>
                      <a:pt x="662" y="436"/>
                    </a:lnTo>
                    <a:lnTo>
                      <a:pt x="662" y="400"/>
                    </a:lnTo>
                    <a:lnTo>
                      <a:pt x="757" y="399"/>
                    </a:lnTo>
                    <a:lnTo>
                      <a:pt x="736" y="364"/>
                    </a:lnTo>
                    <a:lnTo>
                      <a:pt x="849" y="362"/>
                    </a:lnTo>
                    <a:lnTo>
                      <a:pt x="809" y="327"/>
                    </a:lnTo>
                    <a:lnTo>
                      <a:pt x="890" y="293"/>
                    </a:lnTo>
                    <a:lnTo>
                      <a:pt x="945" y="327"/>
                    </a:lnTo>
                    <a:lnTo>
                      <a:pt x="970" y="254"/>
                    </a:lnTo>
                    <a:lnTo>
                      <a:pt x="1061" y="291"/>
                    </a:lnTo>
                    <a:lnTo>
                      <a:pt x="1075" y="219"/>
                    </a:lnTo>
                    <a:lnTo>
                      <a:pt x="1172" y="180"/>
                    </a:lnTo>
                    <a:lnTo>
                      <a:pt x="1275" y="269"/>
                    </a:lnTo>
                    <a:lnTo>
                      <a:pt x="1273" y="144"/>
                    </a:lnTo>
                    <a:lnTo>
                      <a:pt x="1428" y="259"/>
                    </a:lnTo>
                    <a:lnTo>
                      <a:pt x="1404" y="105"/>
                    </a:lnTo>
                    <a:lnTo>
                      <a:pt x="1562" y="259"/>
                    </a:lnTo>
                    <a:lnTo>
                      <a:pt x="1574" y="61"/>
                    </a:lnTo>
                    <a:lnTo>
                      <a:pt x="1688" y="267"/>
                    </a:lnTo>
                    <a:lnTo>
                      <a:pt x="1655" y="33"/>
                    </a:lnTo>
                    <a:lnTo>
                      <a:pt x="1850" y="289"/>
                    </a:lnTo>
                    <a:lnTo>
                      <a:pt x="1827" y="0"/>
                    </a:lnTo>
                    <a:lnTo>
                      <a:pt x="2032" y="74"/>
                    </a:lnTo>
                    <a:lnTo>
                      <a:pt x="1891" y="362"/>
                    </a:lnTo>
                    <a:lnTo>
                      <a:pt x="2178" y="179"/>
                    </a:lnTo>
                    <a:lnTo>
                      <a:pt x="1918" y="512"/>
                    </a:lnTo>
                    <a:lnTo>
                      <a:pt x="2145" y="438"/>
                    </a:lnTo>
                    <a:lnTo>
                      <a:pt x="1879" y="621"/>
                    </a:lnTo>
                    <a:lnTo>
                      <a:pt x="2006" y="655"/>
                    </a:lnTo>
                    <a:lnTo>
                      <a:pt x="1810" y="732"/>
                    </a:lnTo>
                    <a:lnTo>
                      <a:pt x="1880" y="803"/>
                    </a:lnTo>
                    <a:lnTo>
                      <a:pt x="1724" y="840"/>
                    </a:lnTo>
                    <a:lnTo>
                      <a:pt x="1725" y="954"/>
                    </a:lnTo>
                    <a:lnTo>
                      <a:pt x="1588" y="986"/>
                    </a:lnTo>
                    <a:lnTo>
                      <a:pt x="1592" y="1061"/>
                    </a:lnTo>
                    <a:lnTo>
                      <a:pt x="1466" y="1098"/>
                    </a:lnTo>
                    <a:lnTo>
                      <a:pt x="1446" y="1170"/>
                    </a:lnTo>
                    <a:lnTo>
                      <a:pt x="1336" y="1207"/>
                    </a:lnTo>
                    <a:lnTo>
                      <a:pt x="1357" y="1241"/>
                    </a:lnTo>
                    <a:lnTo>
                      <a:pt x="1222" y="1279"/>
                    </a:lnTo>
                    <a:lnTo>
                      <a:pt x="1180" y="1354"/>
                    </a:lnTo>
                    <a:lnTo>
                      <a:pt x="1090" y="1353"/>
                    </a:lnTo>
                    <a:lnTo>
                      <a:pt x="1058" y="1426"/>
                    </a:lnTo>
                    <a:lnTo>
                      <a:pt x="860" y="1372"/>
                    </a:lnTo>
                    <a:lnTo>
                      <a:pt x="843" y="1535"/>
                    </a:lnTo>
                    <a:lnTo>
                      <a:pt x="723" y="1354"/>
                    </a:lnTo>
                    <a:lnTo>
                      <a:pt x="611" y="1610"/>
                    </a:lnTo>
                    <a:lnTo>
                      <a:pt x="494" y="1610"/>
                    </a:lnTo>
                    <a:lnTo>
                      <a:pt x="365" y="1466"/>
                    </a:lnTo>
                    <a:lnTo>
                      <a:pt x="738" y="1571"/>
                    </a:lnTo>
                    <a:lnTo>
                      <a:pt x="439" y="1353"/>
                    </a:lnTo>
                    <a:lnTo>
                      <a:pt x="725" y="1317"/>
                    </a:lnTo>
                    <a:lnTo>
                      <a:pt x="362" y="1573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Freeform 12"/>
              <p:cNvSpPr>
                <a:spLocks/>
              </p:cNvSpPr>
              <p:nvPr userDrawn="1"/>
            </p:nvSpPr>
            <p:spPr bwMode="auto">
              <a:xfrm>
                <a:off x="3830887" y="1120894"/>
                <a:ext cx="3806196" cy="3184889"/>
              </a:xfrm>
              <a:custGeom>
                <a:avLst/>
                <a:gdLst>
                  <a:gd name="T0" fmla="*/ 1045 w 1834"/>
                  <a:gd name="T1" fmla="*/ 658 h 1538"/>
                  <a:gd name="T2" fmla="*/ 1310 w 1834"/>
                  <a:gd name="T3" fmla="*/ 621 h 1538"/>
                  <a:gd name="T4" fmla="*/ 1200 w 1834"/>
                  <a:gd name="T5" fmla="*/ 516 h 1538"/>
                  <a:gd name="T6" fmla="*/ 1485 w 1834"/>
                  <a:gd name="T7" fmla="*/ 475 h 1538"/>
                  <a:gd name="T8" fmla="*/ 1381 w 1834"/>
                  <a:gd name="T9" fmla="*/ 365 h 1538"/>
                  <a:gd name="T10" fmla="*/ 1665 w 1834"/>
                  <a:gd name="T11" fmla="*/ 328 h 1538"/>
                  <a:gd name="T12" fmla="*/ 1446 w 1834"/>
                  <a:gd name="T13" fmla="*/ 260 h 1538"/>
                  <a:gd name="T14" fmla="*/ 1769 w 1834"/>
                  <a:gd name="T15" fmla="*/ 219 h 1538"/>
                  <a:gd name="T16" fmla="*/ 1266 w 1834"/>
                  <a:gd name="T17" fmla="*/ 111 h 1538"/>
                  <a:gd name="T18" fmla="*/ 1834 w 1834"/>
                  <a:gd name="T19" fmla="*/ 111 h 1538"/>
                  <a:gd name="T20" fmla="*/ 1568 w 1834"/>
                  <a:gd name="T21" fmla="*/ 0 h 1538"/>
                  <a:gd name="T22" fmla="*/ 1761 w 1834"/>
                  <a:gd name="T23" fmla="*/ 0 h 1538"/>
                  <a:gd name="T24" fmla="*/ 1532 w 1834"/>
                  <a:gd name="T25" fmla="*/ 440 h 1538"/>
                  <a:gd name="T26" fmla="*/ 1465 w 1834"/>
                  <a:gd name="T27" fmla="*/ 36 h 1538"/>
                  <a:gd name="T28" fmla="*/ 1256 w 1834"/>
                  <a:gd name="T29" fmla="*/ 243 h 1538"/>
                  <a:gd name="T30" fmla="*/ 1120 w 1834"/>
                  <a:gd name="T31" fmla="*/ 184 h 1538"/>
                  <a:gd name="T32" fmla="*/ 973 w 1834"/>
                  <a:gd name="T33" fmla="*/ 255 h 1538"/>
                  <a:gd name="T34" fmla="*/ 912 w 1834"/>
                  <a:gd name="T35" fmla="*/ 333 h 1538"/>
                  <a:gd name="T36" fmla="*/ 798 w 1834"/>
                  <a:gd name="T37" fmla="*/ 366 h 1538"/>
                  <a:gd name="T38" fmla="*/ 747 w 1834"/>
                  <a:gd name="T39" fmla="*/ 439 h 1538"/>
                  <a:gd name="T40" fmla="*/ 657 w 1834"/>
                  <a:gd name="T41" fmla="*/ 475 h 1538"/>
                  <a:gd name="T42" fmla="*/ 611 w 1834"/>
                  <a:gd name="T43" fmla="*/ 549 h 1538"/>
                  <a:gd name="T44" fmla="*/ 528 w 1834"/>
                  <a:gd name="T45" fmla="*/ 584 h 1538"/>
                  <a:gd name="T46" fmla="*/ 508 w 1834"/>
                  <a:gd name="T47" fmla="*/ 661 h 1538"/>
                  <a:gd name="T48" fmla="*/ 398 w 1834"/>
                  <a:gd name="T49" fmla="*/ 696 h 1538"/>
                  <a:gd name="T50" fmla="*/ 424 w 1834"/>
                  <a:gd name="T51" fmla="*/ 767 h 1538"/>
                  <a:gd name="T52" fmla="*/ 293 w 1834"/>
                  <a:gd name="T53" fmla="*/ 806 h 1538"/>
                  <a:gd name="T54" fmla="*/ 357 w 1834"/>
                  <a:gd name="T55" fmla="*/ 879 h 1538"/>
                  <a:gd name="T56" fmla="*/ 201 w 1834"/>
                  <a:gd name="T57" fmla="*/ 916 h 1538"/>
                  <a:gd name="T58" fmla="*/ 308 w 1834"/>
                  <a:gd name="T59" fmla="*/ 988 h 1538"/>
                  <a:gd name="T60" fmla="*/ 98 w 1834"/>
                  <a:gd name="T61" fmla="*/ 1063 h 1538"/>
                  <a:gd name="T62" fmla="*/ 291 w 1834"/>
                  <a:gd name="T63" fmla="*/ 1098 h 1538"/>
                  <a:gd name="T64" fmla="*/ 44 w 1834"/>
                  <a:gd name="T65" fmla="*/ 1172 h 1538"/>
                  <a:gd name="T66" fmla="*/ 303 w 1834"/>
                  <a:gd name="T67" fmla="*/ 1208 h 1538"/>
                  <a:gd name="T68" fmla="*/ 0 w 1834"/>
                  <a:gd name="T69" fmla="*/ 1320 h 1538"/>
                  <a:gd name="T70" fmla="*/ 344 w 1834"/>
                  <a:gd name="T71" fmla="*/ 1282 h 1538"/>
                  <a:gd name="T72" fmla="*/ 26 w 1834"/>
                  <a:gd name="T73" fmla="*/ 1429 h 1538"/>
                  <a:gd name="T74" fmla="*/ 356 w 1834"/>
                  <a:gd name="T75" fmla="*/ 1319 h 1538"/>
                  <a:gd name="T76" fmla="*/ 201 w 1834"/>
                  <a:gd name="T77" fmla="*/ 1538 h 1538"/>
                  <a:gd name="T78" fmla="*/ 26 w 1834"/>
                  <a:gd name="T79" fmla="*/ 1210 h 1538"/>
                  <a:gd name="T80" fmla="*/ 336 w 1834"/>
                  <a:gd name="T81" fmla="*/ 915 h 1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34" h="1538">
                    <a:moveTo>
                      <a:pt x="1045" y="658"/>
                    </a:moveTo>
                    <a:lnTo>
                      <a:pt x="1310" y="621"/>
                    </a:lnTo>
                    <a:lnTo>
                      <a:pt x="1200" y="516"/>
                    </a:lnTo>
                    <a:lnTo>
                      <a:pt x="1485" y="475"/>
                    </a:lnTo>
                    <a:lnTo>
                      <a:pt x="1381" y="365"/>
                    </a:lnTo>
                    <a:lnTo>
                      <a:pt x="1665" y="328"/>
                    </a:lnTo>
                    <a:lnTo>
                      <a:pt x="1446" y="260"/>
                    </a:lnTo>
                    <a:lnTo>
                      <a:pt x="1769" y="219"/>
                    </a:lnTo>
                    <a:lnTo>
                      <a:pt x="1266" y="111"/>
                    </a:lnTo>
                    <a:lnTo>
                      <a:pt x="1834" y="111"/>
                    </a:lnTo>
                    <a:lnTo>
                      <a:pt x="1568" y="0"/>
                    </a:lnTo>
                    <a:lnTo>
                      <a:pt x="1761" y="0"/>
                    </a:lnTo>
                    <a:lnTo>
                      <a:pt x="1532" y="440"/>
                    </a:lnTo>
                    <a:lnTo>
                      <a:pt x="1465" y="36"/>
                    </a:lnTo>
                    <a:lnTo>
                      <a:pt x="1256" y="243"/>
                    </a:lnTo>
                    <a:lnTo>
                      <a:pt x="1120" y="184"/>
                    </a:lnTo>
                    <a:lnTo>
                      <a:pt x="973" y="255"/>
                    </a:lnTo>
                    <a:lnTo>
                      <a:pt x="912" y="333"/>
                    </a:lnTo>
                    <a:lnTo>
                      <a:pt x="798" y="366"/>
                    </a:lnTo>
                    <a:lnTo>
                      <a:pt x="747" y="439"/>
                    </a:lnTo>
                    <a:lnTo>
                      <a:pt x="657" y="475"/>
                    </a:lnTo>
                    <a:lnTo>
                      <a:pt x="611" y="549"/>
                    </a:lnTo>
                    <a:lnTo>
                      <a:pt x="528" y="584"/>
                    </a:lnTo>
                    <a:lnTo>
                      <a:pt x="508" y="661"/>
                    </a:lnTo>
                    <a:lnTo>
                      <a:pt x="398" y="696"/>
                    </a:lnTo>
                    <a:lnTo>
                      <a:pt x="424" y="767"/>
                    </a:lnTo>
                    <a:lnTo>
                      <a:pt x="293" y="806"/>
                    </a:lnTo>
                    <a:lnTo>
                      <a:pt x="357" y="879"/>
                    </a:lnTo>
                    <a:lnTo>
                      <a:pt x="201" y="916"/>
                    </a:lnTo>
                    <a:lnTo>
                      <a:pt x="308" y="988"/>
                    </a:lnTo>
                    <a:lnTo>
                      <a:pt x="98" y="1063"/>
                    </a:lnTo>
                    <a:lnTo>
                      <a:pt x="291" y="1098"/>
                    </a:lnTo>
                    <a:lnTo>
                      <a:pt x="44" y="1172"/>
                    </a:lnTo>
                    <a:lnTo>
                      <a:pt x="303" y="1208"/>
                    </a:lnTo>
                    <a:lnTo>
                      <a:pt x="0" y="1320"/>
                    </a:lnTo>
                    <a:lnTo>
                      <a:pt x="344" y="1282"/>
                    </a:lnTo>
                    <a:lnTo>
                      <a:pt x="26" y="1429"/>
                    </a:lnTo>
                    <a:lnTo>
                      <a:pt x="356" y="1319"/>
                    </a:lnTo>
                    <a:lnTo>
                      <a:pt x="201" y="1538"/>
                    </a:lnTo>
                    <a:lnTo>
                      <a:pt x="26" y="1210"/>
                    </a:lnTo>
                    <a:lnTo>
                      <a:pt x="336" y="915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Freeform 13"/>
              <p:cNvSpPr>
                <a:spLocks/>
              </p:cNvSpPr>
              <p:nvPr userDrawn="1"/>
            </p:nvSpPr>
            <p:spPr bwMode="auto">
              <a:xfrm>
                <a:off x="4550664" y="2794720"/>
                <a:ext cx="3808271" cy="1613153"/>
              </a:xfrm>
              <a:custGeom>
                <a:avLst/>
                <a:gdLst>
                  <a:gd name="T0" fmla="*/ 28 w 1835"/>
                  <a:gd name="T1" fmla="*/ 779 h 779"/>
                  <a:gd name="T2" fmla="*/ 0 w 1835"/>
                  <a:gd name="T3" fmla="*/ 513 h 779"/>
                  <a:gd name="T4" fmla="*/ 228 w 1835"/>
                  <a:gd name="T5" fmla="*/ 777 h 779"/>
                  <a:gd name="T6" fmla="*/ 249 w 1835"/>
                  <a:gd name="T7" fmla="*/ 536 h 779"/>
                  <a:gd name="T8" fmla="*/ 463 w 1835"/>
                  <a:gd name="T9" fmla="*/ 694 h 779"/>
                  <a:gd name="T10" fmla="*/ 529 w 1835"/>
                  <a:gd name="T11" fmla="*/ 535 h 779"/>
                  <a:gd name="T12" fmla="*/ 590 w 1835"/>
                  <a:gd name="T13" fmla="*/ 660 h 779"/>
                  <a:gd name="T14" fmla="*/ 676 w 1835"/>
                  <a:gd name="T15" fmla="*/ 525 h 779"/>
                  <a:gd name="T16" fmla="*/ 712 w 1835"/>
                  <a:gd name="T17" fmla="*/ 624 h 779"/>
                  <a:gd name="T18" fmla="*/ 791 w 1835"/>
                  <a:gd name="T19" fmla="*/ 513 h 779"/>
                  <a:gd name="T20" fmla="*/ 816 w 1835"/>
                  <a:gd name="T21" fmla="*/ 584 h 779"/>
                  <a:gd name="T22" fmla="*/ 892 w 1835"/>
                  <a:gd name="T23" fmla="*/ 476 h 779"/>
                  <a:gd name="T24" fmla="*/ 997 w 1835"/>
                  <a:gd name="T25" fmla="*/ 513 h 779"/>
                  <a:gd name="T26" fmla="*/ 995 w 1835"/>
                  <a:gd name="T27" fmla="*/ 439 h 779"/>
                  <a:gd name="T28" fmla="*/ 1152 w 1835"/>
                  <a:gd name="T29" fmla="*/ 439 h 779"/>
                  <a:gd name="T30" fmla="*/ 1176 w 1835"/>
                  <a:gd name="T31" fmla="*/ 366 h 779"/>
                  <a:gd name="T32" fmla="*/ 1287 w 1835"/>
                  <a:gd name="T33" fmla="*/ 367 h 779"/>
                  <a:gd name="T34" fmla="*/ 1332 w 1835"/>
                  <a:gd name="T35" fmla="*/ 292 h 779"/>
                  <a:gd name="T36" fmla="*/ 1411 w 1835"/>
                  <a:gd name="T37" fmla="*/ 256 h 779"/>
                  <a:gd name="T38" fmla="*/ 1494 w 1835"/>
                  <a:gd name="T39" fmla="*/ 256 h 779"/>
                  <a:gd name="T40" fmla="*/ 1479 w 1835"/>
                  <a:gd name="T41" fmla="*/ 219 h 779"/>
                  <a:gd name="T42" fmla="*/ 1609 w 1835"/>
                  <a:gd name="T43" fmla="*/ 182 h 779"/>
                  <a:gd name="T44" fmla="*/ 1604 w 1835"/>
                  <a:gd name="T45" fmla="*/ 146 h 779"/>
                  <a:gd name="T46" fmla="*/ 1674 w 1835"/>
                  <a:gd name="T47" fmla="*/ 112 h 779"/>
                  <a:gd name="T48" fmla="*/ 1721 w 1835"/>
                  <a:gd name="T49" fmla="*/ 109 h 779"/>
                  <a:gd name="T50" fmla="*/ 1724 w 1835"/>
                  <a:gd name="T51" fmla="*/ 73 h 779"/>
                  <a:gd name="T52" fmla="*/ 1823 w 1835"/>
                  <a:gd name="T53" fmla="*/ 36 h 779"/>
                  <a:gd name="T54" fmla="*/ 1835 w 1835"/>
                  <a:gd name="T55" fmla="*/ 0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35" h="779">
                    <a:moveTo>
                      <a:pt x="28" y="779"/>
                    </a:moveTo>
                    <a:lnTo>
                      <a:pt x="0" y="513"/>
                    </a:lnTo>
                    <a:lnTo>
                      <a:pt x="228" y="777"/>
                    </a:lnTo>
                    <a:lnTo>
                      <a:pt x="249" y="536"/>
                    </a:lnTo>
                    <a:lnTo>
                      <a:pt x="463" y="694"/>
                    </a:lnTo>
                    <a:lnTo>
                      <a:pt x="529" y="535"/>
                    </a:lnTo>
                    <a:lnTo>
                      <a:pt x="590" y="660"/>
                    </a:lnTo>
                    <a:lnTo>
                      <a:pt x="676" y="525"/>
                    </a:lnTo>
                    <a:lnTo>
                      <a:pt x="712" y="624"/>
                    </a:lnTo>
                    <a:lnTo>
                      <a:pt x="791" y="513"/>
                    </a:lnTo>
                    <a:lnTo>
                      <a:pt x="816" y="584"/>
                    </a:lnTo>
                    <a:lnTo>
                      <a:pt x="892" y="476"/>
                    </a:lnTo>
                    <a:lnTo>
                      <a:pt x="997" y="513"/>
                    </a:lnTo>
                    <a:lnTo>
                      <a:pt x="995" y="439"/>
                    </a:lnTo>
                    <a:lnTo>
                      <a:pt x="1152" y="439"/>
                    </a:lnTo>
                    <a:lnTo>
                      <a:pt x="1176" y="366"/>
                    </a:lnTo>
                    <a:lnTo>
                      <a:pt x="1287" y="367"/>
                    </a:lnTo>
                    <a:lnTo>
                      <a:pt x="1332" y="292"/>
                    </a:lnTo>
                    <a:lnTo>
                      <a:pt x="1411" y="256"/>
                    </a:lnTo>
                    <a:lnTo>
                      <a:pt x="1494" y="256"/>
                    </a:lnTo>
                    <a:lnTo>
                      <a:pt x="1479" y="219"/>
                    </a:lnTo>
                    <a:lnTo>
                      <a:pt x="1609" y="182"/>
                    </a:lnTo>
                    <a:lnTo>
                      <a:pt x="1604" y="146"/>
                    </a:lnTo>
                    <a:lnTo>
                      <a:pt x="1674" y="112"/>
                    </a:lnTo>
                    <a:lnTo>
                      <a:pt x="1721" y="109"/>
                    </a:lnTo>
                    <a:lnTo>
                      <a:pt x="1724" y="73"/>
                    </a:lnTo>
                    <a:lnTo>
                      <a:pt x="1823" y="36"/>
                    </a:lnTo>
                    <a:lnTo>
                      <a:pt x="1835" y="0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Line 14"/>
              <p:cNvSpPr>
                <a:spLocks noChangeShapeType="1"/>
              </p:cNvSpPr>
              <p:nvPr userDrawn="1"/>
            </p:nvSpPr>
            <p:spPr bwMode="auto">
              <a:xfrm flipV="1">
                <a:off x="9085308" y="626594"/>
                <a:ext cx="31131" cy="569470"/>
              </a:xfrm>
              <a:prstGeom prst="line">
                <a:avLst/>
              </a:pr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15"/>
              <p:cNvSpPr>
                <a:spLocks/>
              </p:cNvSpPr>
              <p:nvPr userDrawn="1"/>
            </p:nvSpPr>
            <p:spPr bwMode="auto">
              <a:xfrm>
                <a:off x="7827645" y="1125656"/>
                <a:ext cx="994094" cy="1215560"/>
              </a:xfrm>
              <a:custGeom>
                <a:avLst/>
                <a:gdLst>
                  <a:gd name="T0" fmla="*/ 479 w 479"/>
                  <a:gd name="T1" fmla="*/ 0 h 587"/>
                  <a:gd name="T2" fmla="*/ 365 w 479"/>
                  <a:gd name="T3" fmla="*/ 292 h 587"/>
                  <a:gd name="T4" fmla="*/ 262 w 479"/>
                  <a:gd name="T5" fmla="*/ 292 h 587"/>
                  <a:gd name="T6" fmla="*/ 236 w 479"/>
                  <a:gd name="T7" fmla="*/ 400 h 587"/>
                  <a:gd name="T8" fmla="*/ 106 w 479"/>
                  <a:gd name="T9" fmla="*/ 438 h 587"/>
                  <a:gd name="T10" fmla="*/ 99 w 479"/>
                  <a:gd name="T11" fmla="*/ 511 h 587"/>
                  <a:gd name="T12" fmla="*/ 24 w 479"/>
                  <a:gd name="T13" fmla="*/ 514 h 587"/>
                  <a:gd name="T14" fmla="*/ 0 w 479"/>
                  <a:gd name="T15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9" h="587">
                    <a:moveTo>
                      <a:pt x="479" y="0"/>
                    </a:moveTo>
                    <a:lnTo>
                      <a:pt x="365" y="292"/>
                    </a:lnTo>
                    <a:lnTo>
                      <a:pt x="262" y="292"/>
                    </a:lnTo>
                    <a:lnTo>
                      <a:pt x="236" y="400"/>
                    </a:lnTo>
                    <a:lnTo>
                      <a:pt x="106" y="438"/>
                    </a:lnTo>
                    <a:lnTo>
                      <a:pt x="99" y="511"/>
                    </a:lnTo>
                    <a:lnTo>
                      <a:pt x="24" y="514"/>
                    </a:lnTo>
                    <a:lnTo>
                      <a:pt x="0" y="587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Freeform 16"/>
              <p:cNvSpPr>
                <a:spLocks/>
              </p:cNvSpPr>
              <p:nvPr userDrawn="1"/>
            </p:nvSpPr>
            <p:spPr bwMode="auto">
              <a:xfrm>
                <a:off x="4228984" y="3221304"/>
                <a:ext cx="1282567" cy="1089240"/>
              </a:xfrm>
              <a:custGeom>
                <a:avLst/>
                <a:gdLst>
                  <a:gd name="T0" fmla="*/ 34 w 618"/>
                  <a:gd name="T1" fmla="*/ 0 h 526"/>
                  <a:gd name="T2" fmla="*/ 0 w 618"/>
                  <a:gd name="T3" fmla="*/ 526 h 526"/>
                  <a:gd name="T4" fmla="*/ 396 w 618"/>
                  <a:gd name="T5" fmla="*/ 423 h 526"/>
                  <a:gd name="T6" fmla="*/ 618 w 618"/>
                  <a:gd name="T7" fmla="*/ 488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8" h="526">
                    <a:moveTo>
                      <a:pt x="34" y="0"/>
                    </a:moveTo>
                    <a:lnTo>
                      <a:pt x="0" y="526"/>
                    </a:lnTo>
                    <a:lnTo>
                      <a:pt x="396" y="423"/>
                    </a:lnTo>
                    <a:lnTo>
                      <a:pt x="618" y="488"/>
                    </a:lnTo>
                  </a:path>
                </a:pathLst>
              </a:custGeom>
              <a:noFill/>
              <a:ln w="1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9" name="组合 758"/>
            <p:cNvGrpSpPr/>
            <p:nvPr userDrawn="1"/>
          </p:nvGrpSpPr>
          <p:grpSpPr>
            <a:xfrm>
              <a:off x="3595859" y="-183987"/>
              <a:ext cx="5881093" cy="4655894"/>
              <a:chOff x="3595859" y="-183987"/>
              <a:chExt cx="5881093" cy="4655894"/>
            </a:xfrm>
          </p:grpSpPr>
          <p:sp>
            <p:nvSpPr>
              <p:cNvPr id="854" name="Oval 21"/>
              <p:cNvSpPr>
                <a:spLocks noChangeArrowheads="1"/>
              </p:cNvSpPr>
              <p:nvPr userDrawn="1"/>
            </p:nvSpPr>
            <p:spPr bwMode="auto">
              <a:xfrm>
                <a:off x="8806986" y="551154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Oval 22"/>
              <p:cNvSpPr>
                <a:spLocks noChangeArrowheads="1"/>
              </p:cNvSpPr>
              <p:nvPr userDrawn="1"/>
            </p:nvSpPr>
            <p:spPr bwMode="auto">
              <a:xfrm>
                <a:off x="4598289" y="1503836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Oval 23"/>
              <p:cNvSpPr>
                <a:spLocks noChangeArrowheads="1"/>
              </p:cNvSpPr>
              <p:nvPr userDrawn="1"/>
            </p:nvSpPr>
            <p:spPr bwMode="auto">
              <a:xfrm>
                <a:off x="5411820" y="1161271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Oval 24"/>
              <p:cNvSpPr>
                <a:spLocks noChangeArrowheads="1"/>
              </p:cNvSpPr>
              <p:nvPr userDrawn="1"/>
            </p:nvSpPr>
            <p:spPr bwMode="auto">
              <a:xfrm>
                <a:off x="6567888" y="476140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Oval 25"/>
              <p:cNvSpPr>
                <a:spLocks noChangeArrowheads="1"/>
              </p:cNvSpPr>
              <p:nvPr userDrawn="1"/>
            </p:nvSpPr>
            <p:spPr bwMode="auto">
              <a:xfrm>
                <a:off x="7066585" y="403625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Oval 26"/>
              <p:cNvSpPr>
                <a:spLocks noChangeArrowheads="1"/>
              </p:cNvSpPr>
              <p:nvPr userDrawn="1"/>
            </p:nvSpPr>
            <p:spPr bwMode="auto">
              <a:xfrm>
                <a:off x="7527502" y="9856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Oval 27"/>
              <p:cNvSpPr>
                <a:spLocks noChangeArrowheads="1"/>
              </p:cNvSpPr>
              <p:nvPr userDrawn="1"/>
            </p:nvSpPr>
            <p:spPr bwMode="auto">
              <a:xfrm>
                <a:off x="8378812" y="356117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Oval 28"/>
              <p:cNvSpPr>
                <a:spLocks noChangeArrowheads="1"/>
              </p:cNvSpPr>
              <p:nvPr userDrawn="1"/>
            </p:nvSpPr>
            <p:spPr bwMode="auto">
              <a:xfrm>
                <a:off x="9403910" y="173581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Oval 29"/>
              <p:cNvSpPr>
                <a:spLocks noChangeArrowheads="1"/>
              </p:cNvSpPr>
              <p:nvPr userDrawn="1"/>
            </p:nvSpPr>
            <p:spPr bwMode="auto">
              <a:xfrm>
                <a:off x="9096632" y="-46461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Oval 30"/>
              <p:cNvSpPr>
                <a:spLocks noChangeArrowheads="1"/>
              </p:cNvSpPr>
              <p:nvPr userDrawn="1"/>
            </p:nvSpPr>
            <p:spPr bwMode="auto">
              <a:xfrm>
                <a:off x="8867434" y="861214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Oval 31"/>
              <p:cNvSpPr>
                <a:spLocks noChangeArrowheads="1"/>
              </p:cNvSpPr>
              <p:nvPr userDrawn="1"/>
            </p:nvSpPr>
            <p:spPr bwMode="auto">
              <a:xfrm>
                <a:off x="9328350" y="708684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Oval 32"/>
              <p:cNvSpPr>
                <a:spLocks noChangeArrowheads="1"/>
              </p:cNvSpPr>
              <p:nvPr userDrawn="1"/>
            </p:nvSpPr>
            <p:spPr bwMode="auto">
              <a:xfrm>
                <a:off x="8454372" y="1536343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Oval 33"/>
              <p:cNvSpPr>
                <a:spLocks noChangeArrowheads="1"/>
              </p:cNvSpPr>
              <p:nvPr userDrawn="1"/>
            </p:nvSpPr>
            <p:spPr bwMode="auto">
              <a:xfrm>
                <a:off x="9187304" y="1198778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Oval 34"/>
              <p:cNvSpPr>
                <a:spLocks noChangeArrowheads="1"/>
              </p:cNvSpPr>
              <p:nvPr userDrawn="1"/>
            </p:nvSpPr>
            <p:spPr bwMode="auto">
              <a:xfrm>
                <a:off x="7028806" y="2486526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Oval 35"/>
              <p:cNvSpPr>
                <a:spLocks noChangeArrowheads="1"/>
              </p:cNvSpPr>
              <p:nvPr userDrawn="1"/>
            </p:nvSpPr>
            <p:spPr bwMode="auto">
              <a:xfrm>
                <a:off x="7837298" y="2148960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Oval 36"/>
              <p:cNvSpPr>
                <a:spLocks noChangeArrowheads="1"/>
              </p:cNvSpPr>
              <p:nvPr userDrawn="1"/>
            </p:nvSpPr>
            <p:spPr bwMode="auto">
              <a:xfrm>
                <a:off x="6232906" y="2916608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Oval 37"/>
              <p:cNvSpPr>
                <a:spLocks noChangeArrowheads="1"/>
              </p:cNvSpPr>
              <p:nvPr userDrawn="1"/>
            </p:nvSpPr>
            <p:spPr bwMode="auto">
              <a:xfrm>
                <a:off x="6258093" y="2148960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Oval 38"/>
              <p:cNvSpPr>
                <a:spLocks noChangeArrowheads="1"/>
              </p:cNvSpPr>
              <p:nvPr userDrawn="1"/>
            </p:nvSpPr>
            <p:spPr bwMode="auto">
              <a:xfrm>
                <a:off x="6754270" y="1626361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Oval 39"/>
              <p:cNvSpPr>
                <a:spLocks noChangeArrowheads="1"/>
              </p:cNvSpPr>
              <p:nvPr userDrawn="1"/>
            </p:nvSpPr>
            <p:spPr bwMode="auto">
              <a:xfrm>
                <a:off x="7028806" y="1086257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Oval 40"/>
              <p:cNvSpPr>
                <a:spLocks noChangeArrowheads="1"/>
              </p:cNvSpPr>
              <p:nvPr userDrawn="1"/>
            </p:nvSpPr>
            <p:spPr bwMode="auto">
              <a:xfrm>
                <a:off x="7660991" y="1043748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Oval 41"/>
              <p:cNvSpPr>
                <a:spLocks noChangeArrowheads="1"/>
              </p:cNvSpPr>
              <p:nvPr userDrawn="1"/>
            </p:nvSpPr>
            <p:spPr bwMode="auto">
              <a:xfrm>
                <a:off x="5487380" y="2028937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Oval 42"/>
              <p:cNvSpPr>
                <a:spLocks noChangeArrowheads="1"/>
              </p:cNvSpPr>
              <p:nvPr userDrawn="1"/>
            </p:nvSpPr>
            <p:spPr bwMode="auto">
              <a:xfrm>
                <a:off x="4807340" y="2101452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Oval 43"/>
              <p:cNvSpPr>
                <a:spLocks noChangeArrowheads="1"/>
              </p:cNvSpPr>
              <p:nvPr userDrawn="1"/>
            </p:nvSpPr>
            <p:spPr bwMode="auto">
              <a:xfrm>
                <a:off x="6011263" y="1728880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Oval 44"/>
              <p:cNvSpPr>
                <a:spLocks noChangeArrowheads="1"/>
              </p:cNvSpPr>
              <p:nvPr userDrawn="1"/>
            </p:nvSpPr>
            <p:spPr bwMode="auto">
              <a:xfrm>
                <a:off x="6308466" y="1198778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Oval 45"/>
              <p:cNvSpPr>
                <a:spLocks noChangeArrowheads="1"/>
              </p:cNvSpPr>
              <p:nvPr userDrawn="1"/>
            </p:nvSpPr>
            <p:spPr bwMode="auto">
              <a:xfrm>
                <a:off x="7300822" y="1888910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Oval 46"/>
              <p:cNvSpPr>
                <a:spLocks noChangeArrowheads="1"/>
              </p:cNvSpPr>
              <p:nvPr userDrawn="1"/>
            </p:nvSpPr>
            <p:spPr bwMode="auto">
              <a:xfrm>
                <a:off x="4391758" y="248652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Oval 47"/>
              <p:cNvSpPr>
                <a:spLocks noChangeArrowheads="1"/>
              </p:cNvSpPr>
              <p:nvPr userDrawn="1"/>
            </p:nvSpPr>
            <p:spPr bwMode="auto">
              <a:xfrm>
                <a:off x="4497543" y="3814280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Oval 48"/>
              <p:cNvSpPr>
                <a:spLocks noChangeArrowheads="1"/>
              </p:cNvSpPr>
              <p:nvPr userDrawn="1"/>
            </p:nvSpPr>
            <p:spPr bwMode="auto">
              <a:xfrm>
                <a:off x="3744461" y="4226860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Oval 49"/>
              <p:cNvSpPr>
                <a:spLocks noChangeArrowheads="1"/>
              </p:cNvSpPr>
              <p:nvPr userDrawn="1"/>
            </p:nvSpPr>
            <p:spPr bwMode="auto">
              <a:xfrm>
                <a:off x="4296049" y="4396893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Oval 50"/>
              <p:cNvSpPr>
                <a:spLocks noChangeArrowheads="1"/>
              </p:cNvSpPr>
              <p:nvPr userDrawn="1"/>
            </p:nvSpPr>
            <p:spPr bwMode="auto">
              <a:xfrm>
                <a:off x="3595859" y="3684255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Oval 51"/>
              <p:cNvSpPr>
                <a:spLocks noChangeArrowheads="1"/>
              </p:cNvSpPr>
              <p:nvPr userDrawn="1"/>
            </p:nvSpPr>
            <p:spPr bwMode="auto">
              <a:xfrm>
                <a:off x="5462194" y="4181851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Oval 52"/>
              <p:cNvSpPr>
                <a:spLocks noChangeArrowheads="1"/>
              </p:cNvSpPr>
              <p:nvPr userDrawn="1"/>
            </p:nvSpPr>
            <p:spPr bwMode="auto">
              <a:xfrm>
                <a:off x="6368914" y="3739266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Oval 53"/>
              <p:cNvSpPr>
                <a:spLocks noChangeArrowheads="1"/>
              </p:cNvSpPr>
              <p:nvPr userDrawn="1"/>
            </p:nvSpPr>
            <p:spPr bwMode="auto">
              <a:xfrm>
                <a:off x="8109314" y="2711569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Oval 54"/>
              <p:cNvSpPr>
                <a:spLocks noChangeArrowheads="1"/>
              </p:cNvSpPr>
              <p:nvPr userDrawn="1"/>
            </p:nvSpPr>
            <p:spPr bwMode="auto">
              <a:xfrm>
                <a:off x="8681053" y="2711569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Oval 55"/>
              <p:cNvSpPr>
                <a:spLocks noChangeArrowheads="1"/>
              </p:cNvSpPr>
              <p:nvPr userDrawn="1"/>
            </p:nvSpPr>
            <p:spPr bwMode="auto">
              <a:xfrm>
                <a:off x="7283190" y="3356693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Oval 56"/>
              <p:cNvSpPr>
                <a:spLocks noChangeArrowheads="1"/>
              </p:cNvSpPr>
              <p:nvPr userDrawn="1"/>
            </p:nvSpPr>
            <p:spPr bwMode="auto">
              <a:xfrm>
                <a:off x="6975913" y="3776774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Oval 57"/>
              <p:cNvSpPr>
                <a:spLocks noChangeArrowheads="1"/>
              </p:cNvSpPr>
              <p:nvPr userDrawn="1"/>
            </p:nvSpPr>
            <p:spPr bwMode="auto">
              <a:xfrm>
                <a:off x="7822186" y="3319185"/>
                <a:ext cx="73042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Oval 58"/>
              <p:cNvSpPr>
                <a:spLocks noChangeArrowheads="1"/>
              </p:cNvSpPr>
              <p:nvPr userDrawn="1"/>
            </p:nvSpPr>
            <p:spPr bwMode="auto">
              <a:xfrm>
                <a:off x="5598202" y="3851788"/>
                <a:ext cx="75560" cy="725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Oval 59"/>
              <p:cNvSpPr>
                <a:spLocks noChangeArrowheads="1"/>
              </p:cNvSpPr>
              <p:nvPr userDrawn="1"/>
            </p:nvSpPr>
            <p:spPr bwMode="auto">
              <a:xfrm>
                <a:off x="4563028" y="316665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Oval 60"/>
              <p:cNvSpPr>
                <a:spLocks noChangeArrowheads="1"/>
              </p:cNvSpPr>
              <p:nvPr userDrawn="1"/>
            </p:nvSpPr>
            <p:spPr bwMode="auto">
              <a:xfrm>
                <a:off x="3825059" y="3166656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Oval 61"/>
              <p:cNvSpPr>
                <a:spLocks noChangeArrowheads="1"/>
              </p:cNvSpPr>
              <p:nvPr userDrawn="1"/>
            </p:nvSpPr>
            <p:spPr bwMode="auto">
              <a:xfrm>
                <a:off x="5827400" y="1431323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Oval 62"/>
              <p:cNvSpPr>
                <a:spLocks noChangeArrowheads="1"/>
              </p:cNvSpPr>
              <p:nvPr userDrawn="1"/>
            </p:nvSpPr>
            <p:spPr bwMode="auto">
              <a:xfrm>
                <a:off x="5789621" y="2596547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Oval 63"/>
              <p:cNvSpPr>
                <a:spLocks noChangeArrowheads="1"/>
              </p:cNvSpPr>
              <p:nvPr userDrawn="1"/>
            </p:nvSpPr>
            <p:spPr bwMode="auto">
              <a:xfrm>
                <a:off x="6295872" y="3236670"/>
                <a:ext cx="73042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Oval 64"/>
              <p:cNvSpPr>
                <a:spLocks noChangeArrowheads="1"/>
              </p:cNvSpPr>
              <p:nvPr userDrawn="1"/>
            </p:nvSpPr>
            <p:spPr bwMode="auto">
              <a:xfrm>
                <a:off x="5646056" y="3236670"/>
                <a:ext cx="75560" cy="750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Oval 65"/>
              <p:cNvSpPr>
                <a:spLocks noChangeArrowheads="1"/>
              </p:cNvSpPr>
              <p:nvPr userDrawn="1"/>
            </p:nvSpPr>
            <p:spPr bwMode="auto">
              <a:xfrm>
                <a:off x="5034020" y="1408818"/>
                <a:ext cx="37781" cy="40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Oval 66"/>
              <p:cNvSpPr>
                <a:spLocks noChangeArrowheads="1"/>
              </p:cNvSpPr>
              <p:nvPr userDrawn="1"/>
            </p:nvSpPr>
            <p:spPr bwMode="auto">
              <a:xfrm>
                <a:off x="5839994" y="881218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Oval 67"/>
              <p:cNvSpPr>
                <a:spLocks noChangeArrowheads="1"/>
              </p:cNvSpPr>
              <p:nvPr userDrawn="1"/>
            </p:nvSpPr>
            <p:spPr bwMode="auto">
              <a:xfrm>
                <a:off x="5635981" y="1031246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Oval 68"/>
              <p:cNvSpPr>
                <a:spLocks noChangeArrowheads="1"/>
              </p:cNvSpPr>
              <p:nvPr userDrawn="1"/>
            </p:nvSpPr>
            <p:spPr bwMode="auto">
              <a:xfrm>
                <a:off x="6099416" y="721187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Oval 69"/>
              <p:cNvSpPr>
                <a:spLocks noChangeArrowheads="1"/>
              </p:cNvSpPr>
              <p:nvPr userDrawn="1"/>
            </p:nvSpPr>
            <p:spPr bwMode="auto">
              <a:xfrm>
                <a:off x="7847372" y="343614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Oval 70"/>
              <p:cNvSpPr>
                <a:spLocks noChangeArrowheads="1"/>
              </p:cNvSpPr>
              <p:nvPr userDrawn="1"/>
            </p:nvSpPr>
            <p:spPr bwMode="auto">
              <a:xfrm>
                <a:off x="7812111" y="36055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Oval 71"/>
              <p:cNvSpPr>
                <a:spLocks noChangeArrowheads="1"/>
              </p:cNvSpPr>
              <p:nvPr userDrawn="1"/>
            </p:nvSpPr>
            <p:spPr bwMode="auto">
              <a:xfrm>
                <a:off x="8154650" y="-58963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Oval 72"/>
              <p:cNvSpPr>
                <a:spLocks noChangeArrowheads="1"/>
              </p:cNvSpPr>
              <p:nvPr userDrawn="1"/>
            </p:nvSpPr>
            <p:spPr bwMode="auto">
              <a:xfrm>
                <a:off x="8703720" y="51058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Oval 73"/>
              <p:cNvSpPr>
                <a:spLocks noChangeArrowheads="1"/>
              </p:cNvSpPr>
              <p:nvPr userDrawn="1"/>
            </p:nvSpPr>
            <p:spPr bwMode="auto">
              <a:xfrm>
                <a:off x="8703720" y="-183987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Oval 74"/>
              <p:cNvSpPr>
                <a:spLocks noChangeArrowheads="1"/>
              </p:cNvSpPr>
              <p:nvPr userDrawn="1"/>
            </p:nvSpPr>
            <p:spPr bwMode="auto">
              <a:xfrm>
                <a:off x="9063890" y="911223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8" name="Oval 75"/>
              <p:cNvSpPr>
                <a:spLocks noChangeArrowheads="1"/>
              </p:cNvSpPr>
              <p:nvPr userDrawn="1"/>
            </p:nvSpPr>
            <p:spPr bwMode="auto">
              <a:xfrm>
                <a:off x="8781799" y="1468830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Oval 76"/>
              <p:cNvSpPr>
                <a:spLocks noChangeArrowheads="1"/>
              </p:cNvSpPr>
              <p:nvPr userDrawn="1"/>
            </p:nvSpPr>
            <p:spPr bwMode="auto">
              <a:xfrm>
                <a:off x="8295695" y="1926418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Oval 77"/>
              <p:cNvSpPr>
                <a:spLocks noChangeArrowheads="1"/>
              </p:cNvSpPr>
              <p:nvPr userDrawn="1"/>
            </p:nvSpPr>
            <p:spPr bwMode="auto">
              <a:xfrm>
                <a:off x="7086734" y="2764078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Oval 78"/>
              <p:cNvSpPr>
                <a:spLocks noChangeArrowheads="1"/>
              </p:cNvSpPr>
              <p:nvPr userDrawn="1"/>
            </p:nvSpPr>
            <p:spPr bwMode="auto">
              <a:xfrm>
                <a:off x="6396619" y="2609049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Oval 79"/>
              <p:cNvSpPr>
                <a:spLocks noChangeArrowheads="1"/>
              </p:cNvSpPr>
              <p:nvPr userDrawn="1"/>
            </p:nvSpPr>
            <p:spPr bwMode="auto">
              <a:xfrm>
                <a:off x="6741677" y="2346499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Oval 80"/>
              <p:cNvSpPr>
                <a:spLocks noChangeArrowheads="1"/>
              </p:cNvSpPr>
              <p:nvPr userDrawn="1"/>
            </p:nvSpPr>
            <p:spPr bwMode="auto">
              <a:xfrm>
                <a:off x="8084127" y="2991623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Oval 81"/>
              <p:cNvSpPr>
                <a:spLocks noChangeArrowheads="1"/>
              </p:cNvSpPr>
              <p:nvPr userDrawn="1"/>
            </p:nvSpPr>
            <p:spPr bwMode="auto">
              <a:xfrm>
                <a:off x="7728996" y="3141652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Oval 82"/>
              <p:cNvSpPr>
                <a:spLocks noChangeArrowheads="1"/>
              </p:cNvSpPr>
              <p:nvPr userDrawn="1"/>
            </p:nvSpPr>
            <p:spPr bwMode="auto">
              <a:xfrm>
                <a:off x="6965838" y="3516724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Oval 83"/>
              <p:cNvSpPr>
                <a:spLocks noChangeArrowheads="1"/>
              </p:cNvSpPr>
              <p:nvPr userDrawn="1"/>
            </p:nvSpPr>
            <p:spPr bwMode="auto">
              <a:xfrm>
                <a:off x="6207720" y="3974311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Oval 84"/>
              <p:cNvSpPr>
                <a:spLocks noChangeArrowheads="1"/>
              </p:cNvSpPr>
              <p:nvPr userDrawn="1"/>
            </p:nvSpPr>
            <p:spPr bwMode="auto">
              <a:xfrm>
                <a:off x="5013870" y="4069329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Oval 85"/>
              <p:cNvSpPr>
                <a:spLocks noChangeArrowheads="1"/>
              </p:cNvSpPr>
              <p:nvPr userDrawn="1"/>
            </p:nvSpPr>
            <p:spPr bwMode="auto">
              <a:xfrm>
                <a:off x="4976090" y="4364386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Oval 86"/>
              <p:cNvSpPr>
                <a:spLocks noChangeArrowheads="1"/>
              </p:cNvSpPr>
              <p:nvPr userDrawn="1"/>
            </p:nvSpPr>
            <p:spPr bwMode="auto">
              <a:xfrm>
                <a:off x="3837651" y="4051826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Oval 87"/>
              <p:cNvSpPr>
                <a:spLocks noChangeArrowheads="1"/>
              </p:cNvSpPr>
              <p:nvPr userDrawn="1"/>
            </p:nvSpPr>
            <p:spPr bwMode="auto">
              <a:xfrm>
                <a:off x="4870306" y="2311492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Oval 88"/>
              <p:cNvSpPr>
                <a:spLocks noChangeArrowheads="1"/>
              </p:cNvSpPr>
              <p:nvPr userDrawn="1"/>
            </p:nvSpPr>
            <p:spPr bwMode="auto">
              <a:xfrm>
                <a:off x="5449599" y="1853904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Oval 89"/>
              <p:cNvSpPr>
                <a:spLocks noChangeArrowheads="1"/>
              </p:cNvSpPr>
              <p:nvPr userDrawn="1"/>
            </p:nvSpPr>
            <p:spPr bwMode="auto">
              <a:xfrm>
                <a:off x="6101935" y="1478831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Oval 90"/>
              <p:cNvSpPr>
                <a:spLocks noChangeArrowheads="1"/>
              </p:cNvSpPr>
              <p:nvPr userDrawn="1"/>
            </p:nvSpPr>
            <p:spPr bwMode="auto">
              <a:xfrm>
                <a:off x="6623299" y="1373811"/>
                <a:ext cx="50373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Oval 91"/>
              <p:cNvSpPr>
                <a:spLocks noChangeArrowheads="1"/>
              </p:cNvSpPr>
              <p:nvPr userDrawn="1"/>
            </p:nvSpPr>
            <p:spPr bwMode="auto">
              <a:xfrm>
                <a:off x="6860054" y="2076447"/>
                <a:ext cx="47856" cy="50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Oval 92"/>
              <p:cNvSpPr>
                <a:spLocks noChangeArrowheads="1"/>
              </p:cNvSpPr>
              <p:nvPr userDrawn="1"/>
            </p:nvSpPr>
            <p:spPr bwMode="auto">
              <a:xfrm>
                <a:off x="5499973" y="2789083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Oval 93"/>
              <p:cNvSpPr>
                <a:spLocks noChangeArrowheads="1"/>
              </p:cNvSpPr>
              <p:nvPr userDrawn="1"/>
            </p:nvSpPr>
            <p:spPr bwMode="auto">
              <a:xfrm>
                <a:off x="7441867" y="1548845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Oval 94"/>
              <p:cNvSpPr>
                <a:spLocks noChangeArrowheads="1"/>
              </p:cNvSpPr>
              <p:nvPr userDrawn="1"/>
            </p:nvSpPr>
            <p:spPr bwMode="auto">
              <a:xfrm>
                <a:off x="6268168" y="721187"/>
                <a:ext cx="47856" cy="475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0" name="Freeform 6"/>
            <p:cNvSpPr>
              <a:spLocks/>
            </p:cNvSpPr>
            <p:nvPr userDrawn="1"/>
          </p:nvSpPr>
          <p:spPr bwMode="auto">
            <a:xfrm>
              <a:off x="3661890" y="-167454"/>
              <a:ext cx="6024894" cy="4626298"/>
            </a:xfrm>
            <a:custGeom>
              <a:avLst/>
              <a:gdLst>
                <a:gd name="T0" fmla="*/ 13205 w 14353"/>
                <a:gd name="T1" fmla="*/ 383 h 11179"/>
                <a:gd name="T2" fmla="*/ 9754 w 14353"/>
                <a:gd name="T3" fmla="*/ 282 h 11179"/>
                <a:gd name="T4" fmla="*/ 7689 w 14353"/>
                <a:gd name="T5" fmla="*/ 1005 h 11179"/>
                <a:gd name="T6" fmla="*/ 6736 w 14353"/>
                <a:gd name="T7" fmla="*/ 1835 h 11179"/>
                <a:gd name="T8" fmla="*/ 4456 w 14353"/>
                <a:gd name="T9" fmla="*/ 2676 h 11179"/>
                <a:gd name="T10" fmla="*/ 3123 w 14353"/>
                <a:gd name="T11" fmla="*/ 3553 h 11179"/>
                <a:gd name="T12" fmla="*/ 3859 w 14353"/>
                <a:gd name="T13" fmla="*/ 3959 h 11179"/>
                <a:gd name="T14" fmla="*/ 5180 w 14353"/>
                <a:gd name="T15" fmla="*/ 3185 h 11179"/>
                <a:gd name="T16" fmla="*/ 7067 w 14353"/>
                <a:gd name="T17" fmla="*/ 2293 h 11179"/>
                <a:gd name="T18" fmla="*/ 8320 w 14353"/>
                <a:gd name="T19" fmla="*/ 1468 h 11179"/>
                <a:gd name="T20" fmla="*/ 12314 w 14353"/>
                <a:gd name="T21" fmla="*/ 2130 h 11179"/>
                <a:gd name="T22" fmla="*/ 12507 w 14353"/>
                <a:gd name="T23" fmla="*/ 2926 h 11179"/>
                <a:gd name="T24" fmla="*/ 12099 w 14353"/>
                <a:gd name="T25" fmla="*/ 3671 h 11179"/>
                <a:gd name="T26" fmla="*/ 10959 w 14353"/>
                <a:gd name="T27" fmla="*/ 4474 h 11179"/>
                <a:gd name="T28" fmla="*/ 10173 w 14353"/>
                <a:gd name="T29" fmla="*/ 5242 h 11179"/>
                <a:gd name="T30" fmla="*/ 9732 w 14353"/>
                <a:gd name="T31" fmla="*/ 6044 h 11179"/>
                <a:gd name="T32" fmla="*/ 7009 w 14353"/>
                <a:gd name="T33" fmla="*/ 6689 h 11179"/>
                <a:gd name="T34" fmla="*/ 8009 w 14353"/>
                <a:gd name="T35" fmla="*/ 5773 h 11179"/>
                <a:gd name="T36" fmla="*/ 9082 w 14353"/>
                <a:gd name="T37" fmla="*/ 4857 h 11179"/>
                <a:gd name="T38" fmla="*/ 9728 w 14353"/>
                <a:gd name="T39" fmla="*/ 4118 h 11179"/>
                <a:gd name="T40" fmla="*/ 9552 w 14353"/>
                <a:gd name="T41" fmla="*/ 3299 h 11179"/>
                <a:gd name="T42" fmla="*/ 6486 w 14353"/>
                <a:gd name="T43" fmla="*/ 3389 h 11179"/>
                <a:gd name="T44" fmla="*/ 4955 w 14353"/>
                <a:gd name="T45" fmla="*/ 4124 h 11179"/>
                <a:gd name="T46" fmla="*/ 3830 w 14353"/>
                <a:gd name="T47" fmla="*/ 4857 h 11179"/>
                <a:gd name="T48" fmla="*/ 3401 w 14353"/>
                <a:gd name="T49" fmla="*/ 5676 h 11179"/>
                <a:gd name="T50" fmla="*/ 1918 w 14353"/>
                <a:gd name="T51" fmla="*/ 6518 h 11179"/>
                <a:gd name="T52" fmla="*/ 1082 w 14353"/>
                <a:gd name="T53" fmla="*/ 7417 h 11179"/>
                <a:gd name="T54" fmla="*/ 576 w 14353"/>
                <a:gd name="T55" fmla="*/ 8168 h 11179"/>
                <a:gd name="T56" fmla="*/ 603 w 14353"/>
                <a:gd name="T57" fmla="*/ 8970 h 11179"/>
                <a:gd name="T58" fmla="*/ 386 w 14353"/>
                <a:gd name="T59" fmla="*/ 9710 h 11179"/>
                <a:gd name="T60" fmla="*/ 198 w 14353"/>
                <a:gd name="T61" fmla="*/ 10535 h 11179"/>
                <a:gd name="T62" fmla="*/ 3302 w 14353"/>
                <a:gd name="T63" fmla="*/ 11025 h 11179"/>
                <a:gd name="T64" fmla="*/ 6912 w 14353"/>
                <a:gd name="T65" fmla="*/ 10156 h 11179"/>
                <a:gd name="T66" fmla="*/ 7901 w 14353"/>
                <a:gd name="T67" fmla="*/ 9337 h 11179"/>
                <a:gd name="T68" fmla="*/ 10140 w 14353"/>
                <a:gd name="T69" fmla="*/ 8507 h 11179"/>
                <a:gd name="T70" fmla="*/ 10761 w 14353"/>
                <a:gd name="T71" fmla="*/ 7689 h 11179"/>
                <a:gd name="T72" fmla="*/ 10851 w 14353"/>
                <a:gd name="T73" fmla="*/ 7072 h 11179"/>
                <a:gd name="T74" fmla="*/ 9636 w 14353"/>
                <a:gd name="T75" fmla="*/ 7783 h 11179"/>
                <a:gd name="T76" fmla="*/ 8816 w 14353"/>
                <a:gd name="T77" fmla="*/ 8602 h 11179"/>
                <a:gd name="T78" fmla="*/ 5777 w 14353"/>
                <a:gd name="T79" fmla="*/ 9467 h 11179"/>
                <a:gd name="T80" fmla="*/ 2400 w 14353"/>
                <a:gd name="T81" fmla="*/ 9230 h 11179"/>
                <a:gd name="T82" fmla="*/ 2316 w 14353"/>
                <a:gd name="T83" fmla="*/ 8325 h 11179"/>
                <a:gd name="T84" fmla="*/ 2586 w 14353"/>
                <a:gd name="T85" fmla="*/ 7582 h 11179"/>
                <a:gd name="T86" fmla="*/ 3234 w 14353"/>
                <a:gd name="T87" fmla="*/ 6687 h 11179"/>
                <a:gd name="T88" fmla="*/ 4172 w 14353"/>
                <a:gd name="T89" fmla="*/ 5745 h 11179"/>
                <a:gd name="T90" fmla="*/ 5452 w 14353"/>
                <a:gd name="T91" fmla="*/ 4846 h 11179"/>
                <a:gd name="T92" fmla="*/ 7057 w 14353"/>
                <a:gd name="T93" fmla="*/ 4632 h 11179"/>
                <a:gd name="T94" fmla="*/ 6647 w 14353"/>
                <a:gd name="T95" fmla="*/ 5490 h 11179"/>
                <a:gd name="T96" fmla="*/ 5158 w 14353"/>
                <a:gd name="T97" fmla="*/ 6321 h 11179"/>
                <a:gd name="T98" fmla="*/ 4965 w 14353"/>
                <a:gd name="T99" fmla="*/ 7145 h 11179"/>
                <a:gd name="T100" fmla="*/ 4430 w 14353"/>
                <a:gd name="T101" fmla="*/ 7765 h 11179"/>
                <a:gd name="T102" fmla="*/ 6093 w 14353"/>
                <a:gd name="T103" fmla="*/ 8204 h 11179"/>
                <a:gd name="T104" fmla="*/ 8240 w 14353"/>
                <a:gd name="T105" fmla="*/ 7586 h 11179"/>
                <a:gd name="T106" fmla="*/ 9711 w 14353"/>
                <a:gd name="T107" fmla="*/ 6692 h 11179"/>
                <a:gd name="T108" fmla="*/ 10981 w 14353"/>
                <a:gd name="T109" fmla="*/ 5751 h 11179"/>
                <a:gd name="T110" fmla="*/ 11448 w 14353"/>
                <a:gd name="T111" fmla="*/ 4936 h 11179"/>
                <a:gd name="T112" fmla="*/ 12776 w 14353"/>
                <a:gd name="T113" fmla="*/ 4133 h 11179"/>
                <a:gd name="T114" fmla="*/ 13078 w 14353"/>
                <a:gd name="T115" fmla="*/ 3288 h 11179"/>
                <a:gd name="T116" fmla="*/ 14015 w 14353"/>
                <a:gd name="T117" fmla="*/ 2457 h 11179"/>
                <a:gd name="T118" fmla="*/ 14285 w 14353"/>
                <a:gd name="T119" fmla="*/ 1728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53" h="11179">
                  <a:moveTo>
                    <a:pt x="14314" y="1175"/>
                  </a:moveTo>
                  <a:cubicBezTo>
                    <a:pt x="14314" y="1175"/>
                    <a:pt x="14076" y="1125"/>
                    <a:pt x="13986" y="1102"/>
                  </a:cubicBezTo>
                  <a:cubicBezTo>
                    <a:pt x="14064" y="1073"/>
                    <a:pt x="14268" y="1051"/>
                    <a:pt x="14353" y="1028"/>
                  </a:cubicBezTo>
                  <a:cubicBezTo>
                    <a:pt x="14350" y="1003"/>
                    <a:pt x="14350" y="1003"/>
                    <a:pt x="14350" y="1003"/>
                  </a:cubicBezTo>
                  <a:cubicBezTo>
                    <a:pt x="14215" y="963"/>
                    <a:pt x="14020" y="954"/>
                    <a:pt x="13936" y="909"/>
                  </a:cubicBezTo>
                  <a:cubicBezTo>
                    <a:pt x="14256" y="841"/>
                    <a:pt x="14256" y="841"/>
                    <a:pt x="14256" y="841"/>
                  </a:cubicBezTo>
                  <a:cubicBezTo>
                    <a:pt x="14256" y="813"/>
                    <a:pt x="14256" y="813"/>
                    <a:pt x="14256" y="813"/>
                  </a:cubicBezTo>
                  <a:cubicBezTo>
                    <a:pt x="14112" y="779"/>
                    <a:pt x="13815" y="734"/>
                    <a:pt x="13815" y="734"/>
                  </a:cubicBezTo>
                  <a:cubicBezTo>
                    <a:pt x="14172" y="656"/>
                    <a:pt x="14172" y="656"/>
                    <a:pt x="14172" y="656"/>
                  </a:cubicBezTo>
                  <a:cubicBezTo>
                    <a:pt x="14150" y="627"/>
                    <a:pt x="14150" y="627"/>
                    <a:pt x="14150" y="627"/>
                  </a:cubicBezTo>
                  <a:cubicBezTo>
                    <a:pt x="13608" y="543"/>
                    <a:pt x="13608" y="543"/>
                    <a:pt x="13608" y="543"/>
                  </a:cubicBezTo>
                  <a:cubicBezTo>
                    <a:pt x="14015" y="468"/>
                    <a:pt x="14015" y="468"/>
                    <a:pt x="14015" y="468"/>
                  </a:cubicBezTo>
                  <a:cubicBezTo>
                    <a:pt x="13986" y="440"/>
                    <a:pt x="13986" y="440"/>
                    <a:pt x="13986" y="440"/>
                  </a:cubicBezTo>
                  <a:cubicBezTo>
                    <a:pt x="13205" y="383"/>
                    <a:pt x="13205" y="383"/>
                    <a:pt x="13205" y="383"/>
                  </a:cubicBezTo>
                  <a:cubicBezTo>
                    <a:pt x="13184" y="362"/>
                    <a:pt x="13184" y="362"/>
                    <a:pt x="13184" y="362"/>
                  </a:cubicBezTo>
                  <a:cubicBezTo>
                    <a:pt x="13806" y="299"/>
                    <a:pt x="13806" y="299"/>
                    <a:pt x="13806" y="299"/>
                  </a:cubicBezTo>
                  <a:cubicBezTo>
                    <a:pt x="13798" y="270"/>
                    <a:pt x="13798" y="270"/>
                    <a:pt x="13798" y="270"/>
                  </a:cubicBezTo>
                  <a:cubicBezTo>
                    <a:pt x="13574" y="240"/>
                    <a:pt x="13126" y="199"/>
                    <a:pt x="13126" y="199"/>
                  </a:cubicBezTo>
                  <a:cubicBezTo>
                    <a:pt x="13107" y="184"/>
                    <a:pt x="13107" y="184"/>
                    <a:pt x="13107" y="184"/>
                  </a:cubicBezTo>
                  <a:cubicBezTo>
                    <a:pt x="13403" y="165"/>
                    <a:pt x="13403" y="165"/>
                    <a:pt x="13403" y="165"/>
                  </a:cubicBezTo>
                  <a:cubicBezTo>
                    <a:pt x="13425" y="146"/>
                    <a:pt x="13425" y="146"/>
                    <a:pt x="13425" y="146"/>
                  </a:cubicBezTo>
                  <a:cubicBezTo>
                    <a:pt x="13425" y="146"/>
                    <a:pt x="12649" y="5"/>
                    <a:pt x="12049" y="15"/>
                  </a:cubicBezTo>
                  <a:cubicBezTo>
                    <a:pt x="11391" y="0"/>
                    <a:pt x="10694" y="95"/>
                    <a:pt x="10694" y="95"/>
                  </a:cubicBezTo>
                  <a:cubicBezTo>
                    <a:pt x="10720" y="117"/>
                    <a:pt x="10720" y="117"/>
                    <a:pt x="10720" y="117"/>
                  </a:cubicBezTo>
                  <a:cubicBezTo>
                    <a:pt x="10720" y="117"/>
                    <a:pt x="10928" y="113"/>
                    <a:pt x="11089" y="135"/>
                  </a:cubicBezTo>
                  <a:cubicBezTo>
                    <a:pt x="11244" y="156"/>
                    <a:pt x="11323" y="180"/>
                    <a:pt x="11323" y="180"/>
                  </a:cubicBezTo>
                  <a:cubicBezTo>
                    <a:pt x="11323" y="180"/>
                    <a:pt x="10231" y="235"/>
                    <a:pt x="10171" y="239"/>
                  </a:cubicBezTo>
                  <a:cubicBezTo>
                    <a:pt x="10063" y="246"/>
                    <a:pt x="9754" y="282"/>
                    <a:pt x="9754" y="282"/>
                  </a:cubicBezTo>
                  <a:cubicBezTo>
                    <a:pt x="9805" y="303"/>
                    <a:pt x="9805" y="303"/>
                    <a:pt x="9805" y="303"/>
                  </a:cubicBezTo>
                  <a:cubicBezTo>
                    <a:pt x="9805" y="303"/>
                    <a:pt x="10135" y="282"/>
                    <a:pt x="10429" y="287"/>
                  </a:cubicBezTo>
                  <a:cubicBezTo>
                    <a:pt x="10718" y="293"/>
                    <a:pt x="10916" y="310"/>
                    <a:pt x="10918" y="318"/>
                  </a:cubicBezTo>
                  <a:cubicBezTo>
                    <a:pt x="10923" y="327"/>
                    <a:pt x="10566" y="337"/>
                    <a:pt x="10205" y="363"/>
                  </a:cubicBezTo>
                  <a:cubicBezTo>
                    <a:pt x="9691" y="398"/>
                    <a:pt x="9118" y="463"/>
                    <a:pt x="9118" y="463"/>
                  </a:cubicBezTo>
                  <a:cubicBezTo>
                    <a:pt x="9137" y="477"/>
                    <a:pt x="9137" y="477"/>
                    <a:pt x="9137" y="477"/>
                  </a:cubicBezTo>
                  <a:cubicBezTo>
                    <a:pt x="9137" y="477"/>
                    <a:pt x="9834" y="515"/>
                    <a:pt x="10072" y="539"/>
                  </a:cubicBezTo>
                  <a:cubicBezTo>
                    <a:pt x="9706" y="543"/>
                    <a:pt x="8621" y="651"/>
                    <a:pt x="8621" y="651"/>
                  </a:cubicBezTo>
                  <a:cubicBezTo>
                    <a:pt x="8626" y="669"/>
                    <a:pt x="8626" y="669"/>
                    <a:pt x="8626" y="669"/>
                  </a:cubicBezTo>
                  <a:cubicBezTo>
                    <a:pt x="8626" y="669"/>
                    <a:pt x="9347" y="720"/>
                    <a:pt x="9417" y="734"/>
                  </a:cubicBezTo>
                  <a:cubicBezTo>
                    <a:pt x="8980" y="785"/>
                    <a:pt x="8144" y="823"/>
                    <a:pt x="8144" y="823"/>
                  </a:cubicBezTo>
                  <a:cubicBezTo>
                    <a:pt x="8163" y="841"/>
                    <a:pt x="8163" y="841"/>
                    <a:pt x="8163" y="841"/>
                  </a:cubicBezTo>
                  <a:cubicBezTo>
                    <a:pt x="8163" y="841"/>
                    <a:pt x="8677" y="869"/>
                    <a:pt x="8913" y="915"/>
                  </a:cubicBezTo>
                  <a:cubicBezTo>
                    <a:pt x="8510" y="965"/>
                    <a:pt x="7689" y="1005"/>
                    <a:pt x="7689" y="1005"/>
                  </a:cubicBezTo>
                  <a:cubicBezTo>
                    <a:pt x="7700" y="1033"/>
                    <a:pt x="7700" y="1033"/>
                    <a:pt x="7700" y="1033"/>
                  </a:cubicBezTo>
                  <a:cubicBezTo>
                    <a:pt x="7700" y="1033"/>
                    <a:pt x="8130" y="1068"/>
                    <a:pt x="8383" y="1102"/>
                  </a:cubicBezTo>
                  <a:cubicBezTo>
                    <a:pt x="8019" y="1135"/>
                    <a:pt x="7245" y="1198"/>
                    <a:pt x="7245" y="1198"/>
                  </a:cubicBezTo>
                  <a:cubicBezTo>
                    <a:pt x="7269" y="1214"/>
                    <a:pt x="7269" y="1214"/>
                    <a:pt x="7269" y="1214"/>
                  </a:cubicBezTo>
                  <a:cubicBezTo>
                    <a:pt x="7901" y="1283"/>
                    <a:pt x="7901" y="1283"/>
                    <a:pt x="7901" y="1283"/>
                  </a:cubicBezTo>
                  <a:cubicBezTo>
                    <a:pt x="6852" y="1363"/>
                    <a:pt x="6852" y="1363"/>
                    <a:pt x="6852" y="1363"/>
                  </a:cubicBezTo>
                  <a:cubicBezTo>
                    <a:pt x="6845" y="1384"/>
                    <a:pt x="6845" y="1384"/>
                    <a:pt x="6845" y="1384"/>
                  </a:cubicBezTo>
                  <a:cubicBezTo>
                    <a:pt x="6845" y="1384"/>
                    <a:pt x="7252" y="1439"/>
                    <a:pt x="7462" y="1468"/>
                  </a:cubicBezTo>
                  <a:cubicBezTo>
                    <a:pt x="7139" y="1508"/>
                    <a:pt x="6488" y="1545"/>
                    <a:pt x="6488" y="1545"/>
                  </a:cubicBezTo>
                  <a:cubicBezTo>
                    <a:pt x="6498" y="1568"/>
                    <a:pt x="6498" y="1568"/>
                    <a:pt x="6498" y="1568"/>
                  </a:cubicBezTo>
                  <a:cubicBezTo>
                    <a:pt x="6498" y="1568"/>
                    <a:pt x="6929" y="1613"/>
                    <a:pt x="7100" y="1649"/>
                  </a:cubicBezTo>
                  <a:cubicBezTo>
                    <a:pt x="6770" y="1668"/>
                    <a:pt x="6129" y="1735"/>
                    <a:pt x="6129" y="1735"/>
                  </a:cubicBezTo>
                  <a:cubicBezTo>
                    <a:pt x="6134" y="1757"/>
                    <a:pt x="6134" y="1757"/>
                    <a:pt x="6134" y="1757"/>
                  </a:cubicBezTo>
                  <a:cubicBezTo>
                    <a:pt x="6736" y="1835"/>
                    <a:pt x="6736" y="1835"/>
                    <a:pt x="6736" y="1835"/>
                  </a:cubicBezTo>
                  <a:cubicBezTo>
                    <a:pt x="5743" y="1911"/>
                    <a:pt x="5743" y="1911"/>
                    <a:pt x="5743" y="1911"/>
                  </a:cubicBezTo>
                  <a:cubicBezTo>
                    <a:pt x="5731" y="1926"/>
                    <a:pt x="5731" y="1926"/>
                    <a:pt x="5731" y="1926"/>
                  </a:cubicBezTo>
                  <a:cubicBezTo>
                    <a:pt x="5731" y="1926"/>
                    <a:pt x="6112" y="1977"/>
                    <a:pt x="6331" y="2016"/>
                  </a:cubicBezTo>
                  <a:cubicBezTo>
                    <a:pt x="6035" y="2031"/>
                    <a:pt x="5406" y="2100"/>
                    <a:pt x="5406" y="2100"/>
                  </a:cubicBezTo>
                  <a:cubicBezTo>
                    <a:pt x="5401" y="2118"/>
                    <a:pt x="5401" y="2118"/>
                    <a:pt x="5401" y="2118"/>
                  </a:cubicBezTo>
                  <a:cubicBezTo>
                    <a:pt x="5960" y="2192"/>
                    <a:pt x="5960" y="2192"/>
                    <a:pt x="5960" y="2192"/>
                  </a:cubicBezTo>
                  <a:cubicBezTo>
                    <a:pt x="5078" y="2283"/>
                    <a:pt x="5078" y="2283"/>
                    <a:pt x="5078" y="2283"/>
                  </a:cubicBezTo>
                  <a:cubicBezTo>
                    <a:pt x="5078" y="2304"/>
                    <a:pt x="5078" y="2304"/>
                    <a:pt x="5078" y="2304"/>
                  </a:cubicBezTo>
                  <a:cubicBezTo>
                    <a:pt x="5671" y="2384"/>
                    <a:pt x="5671" y="2384"/>
                    <a:pt x="5671" y="2384"/>
                  </a:cubicBezTo>
                  <a:cubicBezTo>
                    <a:pt x="5377" y="2422"/>
                    <a:pt x="4782" y="2467"/>
                    <a:pt x="4782" y="2467"/>
                  </a:cubicBezTo>
                  <a:cubicBezTo>
                    <a:pt x="4782" y="2483"/>
                    <a:pt x="4782" y="2483"/>
                    <a:pt x="4782" y="2483"/>
                  </a:cubicBezTo>
                  <a:cubicBezTo>
                    <a:pt x="5317" y="2571"/>
                    <a:pt x="5317" y="2571"/>
                    <a:pt x="5317" y="2571"/>
                  </a:cubicBezTo>
                  <a:cubicBezTo>
                    <a:pt x="4452" y="2661"/>
                    <a:pt x="4452" y="2661"/>
                    <a:pt x="4452" y="2661"/>
                  </a:cubicBezTo>
                  <a:cubicBezTo>
                    <a:pt x="4456" y="2676"/>
                    <a:pt x="4456" y="2676"/>
                    <a:pt x="4456" y="2676"/>
                  </a:cubicBezTo>
                  <a:cubicBezTo>
                    <a:pt x="4456" y="2676"/>
                    <a:pt x="4885" y="2712"/>
                    <a:pt x="4999" y="2744"/>
                  </a:cubicBezTo>
                  <a:cubicBezTo>
                    <a:pt x="4789" y="2779"/>
                    <a:pt x="4182" y="2858"/>
                    <a:pt x="4182" y="2858"/>
                  </a:cubicBezTo>
                  <a:cubicBezTo>
                    <a:pt x="4189" y="2873"/>
                    <a:pt x="4189" y="2873"/>
                    <a:pt x="4189" y="2873"/>
                  </a:cubicBezTo>
                  <a:cubicBezTo>
                    <a:pt x="4189" y="2873"/>
                    <a:pt x="4584" y="2903"/>
                    <a:pt x="4676" y="2926"/>
                  </a:cubicBezTo>
                  <a:cubicBezTo>
                    <a:pt x="4160" y="2979"/>
                    <a:pt x="3909" y="3011"/>
                    <a:pt x="3909" y="3011"/>
                  </a:cubicBezTo>
                  <a:cubicBezTo>
                    <a:pt x="3919" y="3024"/>
                    <a:pt x="3919" y="3024"/>
                    <a:pt x="3919" y="3024"/>
                  </a:cubicBezTo>
                  <a:cubicBezTo>
                    <a:pt x="3919" y="3024"/>
                    <a:pt x="4297" y="3085"/>
                    <a:pt x="4423" y="3113"/>
                  </a:cubicBezTo>
                  <a:cubicBezTo>
                    <a:pt x="4157" y="3150"/>
                    <a:pt x="3875" y="3174"/>
                    <a:pt x="3610" y="3203"/>
                  </a:cubicBezTo>
                  <a:cubicBezTo>
                    <a:pt x="3625" y="3218"/>
                    <a:pt x="3625" y="3218"/>
                    <a:pt x="3625" y="3218"/>
                  </a:cubicBezTo>
                  <a:cubicBezTo>
                    <a:pt x="3625" y="3218"/>
                    <a:pt x="4001" y="3271"/>
                    <a:pt x="4136" y="3299"/>
                  </a:cubicBezTo>
                  <a:cubicBezTo>
                    <a:pt x="3864" y="3350"/>
                    <a:pt x="3338" y="3389"/>
                    <a:pt x="3338" y="3389"/>
                  </a:cubicBezTo>
                  <a:cubicBezTo>
                    <a:pt x="3353" y="3406"/>
                    <a:pt x="3353" y="3406"/>
                    <a:pt x="3353" y="3406"/>
                  </a:cubicBezTo>
                  <a:cubicBezTo>
                    <a:pt x="3353" y="3406"/>
                    <a:pt x="3726" y="3454"/>
                    <a:pt x="3834" y="3479"/>
                  </a:cubicBezTo>
                  <a:cubicBezTo>
                    <a:pt x="3579" y="3516"/>
                    <a:pt x="3123" y="3553"/>
                    <a:pt x="3123" y="3553"/>
                  </a:cubicBezTo>
                  <a:cubicBezTo>
                    <a:pt x="3123" y="3570"/>
                    <a:pt x="3123" y="3570"/>
                    <a:pt x="3123" y="3570"/>
                  </a:cubicBezTo>
                  <a:cubicBezTo>
                    <a:pt x="3123" y="3570"/>
                    <a:pt x="3408" y="3628"/>
                    <a:pt x="3560" y="3661"/>
                  </a:cubicBezTo>
                  <a:cubicBezTo>
                    <a:pt x="3309" y="3701"/>
                    <a:pt x="3083" y="3728"/>
                    <a:pt x="2851" y="3745"/>
                  </a:cubicBezTo>
                  <a:cubicBezTo>
                    <a:pt x="2851" y="3756"/>
                    <a:pt x="2851" y="3756"/>
                    <a:pt x="2851" y="3756"/>
                  </a:cubicBezTo>
                  <a:cubicBezTo>
                    <a:pt x="3314" y="3847"/>
                    <a:pt x="3314" y="3847"/>
                    <a:pt x="3314" y="3847"/>
                  </a:cubicBezTo>
                  <a:cubicBezTo>
                    <a:pt x="3314" y="3847"/>
                    <a:pt x="2834" y="3902"/>
                    <a:pt x="2581" y="3931"/>
                  </a:cubicBezTo>
                  <a:cubicBezTo>
                    <a:pt x="2584" y="3948"/>
                    <a:pt x="2584" y="3948"/>
                    <a:pt x="2584" y="3948"/>
                  </a:cubicBezTo>
                  <a:cubicBezTo>
                    <a:pt x="3056" y="4028"/>
                    <a:pt x="3056" y="4028"/>
                    <a:pt x="3056" y="4028"/>
                  </a:cubicBezTo>
                  <a:cubicBezTo>
                    <a:pt x="3056" y="4028"/>
                    <a:pt x="2615" y="4078"/>
                    <a:pt x="2388" y="4100"/>
                  </a:cubicBezTo>
                  <a:cubicBezTo>
                    <a:pt x="2388" y="4118"/>
                    <a:pt x="2388" y="4118"/>
                    <a:pt x="2388" y="4118"/>
                  </a:cubicBezTo>
                  <a:cubicBezTo>
                    <a:pt x="2388" y="4118"/>
                    <a:pt x="3119" y="4168"/>
                    <a:pt x="3654" y="4112"/>
                  </a:cubicBezTo>
                  <a:cubicBezTo>
                    <a:pt x="3649" y="4092"/>
                    <a:pt x="3649" y="4092"/>
                    <a:pt x="3649" y="4092"/>
                  </a:cubicBezTo>
                  <a:cubicBezTo>
                    <a:pt x="3176" y="4063"/>
                    <a:pt x="3176" y="4063"/>
                    <a:pt x="3176" y="4063"/>
                  </a:cubicBezTo>
                  <a:cubicBezTo>
                    <a:pt x="3859" y="3959"/>
                    <a:pt x="3859" y="3959"/>
                    <a:pt x="3859" y="3959"/>
                  </a:cubicBezTo>
                  <a:cubicBezTo>
                    <a:pt x="3912" y="3932"/>
                    <a:pt x="3912" y="3932"/>
                    <a:pt x="3912" y="3932"/>
                  </a:cubicBezTo>
                  <a:cubicBezTo>
                    <a:pt x="3736" y="3915"/>
                    <a:pt x="3608" y="3890"/>
                    <a:pt x="3439" y="3873"/>
                  </a:cubicBezTo>
                  <a:cubicBezTo>
                    <a:pt x="3702" y="3834"/>
                    <a:pt x="4230" y="3756"/>
                    <a:pt x="4230" y="3756"/>
                  </a:cubicBezTo>
                  <a:cubicBezTo>
                    <a:pt x="4232" y="3738"/>
                    <a:pt x="4232" y="3738"/>
                    <a:pt x="4232" y="3738"/>
                  </a:cubicBezTo>
                  <a:cubicBezTo>
                    <a:pt x="4232" y="3738"/>
                    <a:pt x="3878" y="3720"/>
                    <a:pt x="3736" y="3678"/>
                  </a:cubicBezTo>
                  <a:cubicBezTo>
                    <a:pt x="4512" y="3584"/>
                    <a:pt x="4512" y="3584"/>
                    <a:pt x="4512" y="3584"/>
                  </a:cubicBezTo>
                  <a:cubicBezTo>
                    <a:pt x="4517" y="3566"/>
                    <a:pt x="4517" y="3566"/>
                    <a:pt x="4517" y="3566"/>
                  </a:cubicBezTo>
                  <a:cubicBezTo>
                    <a:pt x="4517" y="3566"/>
                    <a:pt x="4242" y="3542"/>
                    <a:pt x="4037" y="3503"/>
                  </a:cubicBezTo>
                  <a:cubicBezTo>
                    <a:pt x="4276" y="3468"/>
                    <a:pt x="4835" y="3396"/>
                    <a:pt x="4835" y="3396"/>
                  </a:cubicBezTo>
                  <a:cubicBezTo>
                    <a:pt x="4844" y="3380"/>
                    <a:pt x="4844" y="3380"/>
                    <a:pt x="4844" y="3380"/>
                  </a:cubicBezTo>
                  <a:cubicBezTo>
                    <a:pt x="4343" y="3322"/>
                    <a:pt x="4343" y="3322"/>
                    <a:pt x="4343" y="3322"/>
                  </a:cubicBezTo>
                  <a:cubicBezTo>
                    <a:pt x="4360" y="3309"/>
                    <a:pt x="4360" y="3309"/>
                    <a:pt x="4360" y="3309"/>
                  </a:cubicBezTo>
                  <a:cubicBezTo>
                    <a:pt x="4360" y="3309"/>
                    <a:pt x="4924" y="3235"/>
                    <a:pt x="5170" y="3196"/>
                  </a:cubicBezTo>
                  <a:cubicBezTo>
                    <a:pt x="5180" y="3185"/>
                    <a:pt x="5180" y="3185"/>
                    <a:pt x="5180" y="3185"/>
                  </a:cubicBezTo>
                  <a:cubicBezTo>
                    <a:pt x="5180" y="3185"/>
                    <a:pt x="5011" y="3150"/>
                    <a:pt x="4637" y="3113"/>
                  </a:cubicBezTo>
                  <a:cubicBezTo>
                    <a:pt x="4914" y="3067"/>
                    <a:pt x="5502" y="3033"/>
                    <a:pt x="5502" y="3033"/>
                  </a:cubicBezTo>
                  <a:cubicBezTo>
                    <a:pt x="5510" y="3011"/>
                    <a:pt x="5510" y="3011"/>
                    <a:pt x="5510" y="3011"/>
                  </a:cubicBezTo>
                  <a:cubicBezTo>
                    <a:pt x="4934" y="2948"/>
                    <a:pt x="4934" y="2948"/>
                    <a:pt x="4934" y="2948"/>
                  </a:cubicBezTo>
                  <a:cubicBezTo>
                    <a:pt x="5859" y="2844"/>
                    <a:pt x="5859" y="2844"/>
                    <a:pt x="5859" y="2844"/>
                  </a:cubicBezTo>
                  <a:cubicBezTo>
                    <a:pt x="5864" y="2823"/>
                    <a:pt x="5864" y="2823"/>
                    <a:pt x="5864" y="2823"/>
                  </a:cubicBezTo>
                  <a:cubicBezTo>
                    <a:pt x="5864" y="2823"/>
                    <a:pt x="5507" y="2790"/>
                    <a:pt x="5290" y="2749"/>
                  </a:cubicBezTo>
                  <a:cubicBezTo>
                    <a:pt x="6250" y="2658"/>
                    <a:pt x="6250" y="2658"/>
                    <a:pt x="6250" y="2658"/>
                  </a:cubicBezTo>
                  <a:cubicBezTo>
                    <a:pt x="6259" y="2639"/>
                    <a:pt x="6259" y="2639"/>
                    <a:pt x="6259" y="2639"/>
                  </a:cubicBezTo>
                  <a:cubicBezTo>
                    <a:pt x="5623" y="2562"/>
                    <a:pt x="5623" y="2562"/>
                    <a:pt x="5623" y="2562"/>
                  </a:cubicBezTo>
                  <a:cubicBezTo>
                    <a:pt x="6654" y="2478"/>
                    <a:pt x="6654" y="2478"/>
                    <a:pt x="6654" y="2478"/>
                  </a:cubicBezTo>
                  <a:cubicBezTo>
                    <a:pt x="6664" y="2457"/>
                    <a:pt x="6664" y="2457"/>
                    <a:pt x="6664" y="2457"/>
                  </a:cubicBezTo>
                  <a:cubicBezTo>
                    <a:pt x="6016" y="2384"/>
                    <a:pt x="6016" y="2384"/>
                    <a:pt x="6016" y="2384"/>
                  </a:cubicBezTo>
                  <a:cubicBezTo>
                    <a:pt x="6016" y="2384"/>
                    <a:pt x="6729" y="2338"/>
                    <a:pt x="7067" y="2293"/>
                  </a:cubicBezTo>
                  <a:cubicBezTo>
                    <a:pt x="7064" y="2268"/>
                    <a:pt x="7064" y="2268"/>
                    <a:pt x="7064" y="2268"/>
                  </a:cubicBezTo>
                  <a:cubicBezTo>
                    <a:pt x="7064" y="2268"/>
                    <a:pt x="6440" y="2224"/>
                    <a:pt x="6399" y="2198"/>
                  </a:cubicBezTo>
                  <a:cubicBezTo>
                    <a:pt x="6785" y="2146"/>
                    <a:pt x="7534" y="2102"/>
                    <a:pt x="7534" y="2102"/>
                  </a:cubicBezTo>
                  <a:cubicBezTo>
                    <a:pt x="7520" y="2085"/>
                    <a:pt x="7520" y="2085"/>
                    <a:pt x="7520" y="2085"/>
                  </a:cubicBezTo>
                  <a:cubicBezTo>
                    <a:pt x="6840" y="2010"/>
                    <a:pt x="6840" y="2010"/>
                    <a:pt x="6840" y="2010"/>
                  </a:cubicBezTo>
                  <a:cubicBezTo>
                    <a:pt x="6840" y="2010"/>
                    <a:pt x="7717" y="1959"/>
                    <a:pt x="8067" y="1920"/>
                  </a:cubicBezTo>
                  <a:cubicBezTo>
                    <a:pt x="8067" y="1901"/>
                    <a:pt x="8067" y="1901"/>
                    <a:pt x="8067" y="1901"/>
                  </a:cubicBezTo>
                  <a:cubicBezTo>
                    <a:pt x="7298" y="1825"/>
                    <a:pt x="7298" y="1825"/>
                    <a:pt x="7298" y="1825"/>
                  </a:cubicBezTo>
                  <a:cubicBezTo>
                    <a:pt x="8628" y="1730"/>
                    <a:pt x="8628" y="1730"/>
                    <a:pt x="8628" y="1730"/>
                  </a:cubicBezTo>
                  <a:cubicBezTo>
                    <a:pt x="8633" y="1714"/>
                    <a:pt x="8633" y="1714"/>
                    <a:pt x="8633" y="1714"/>
                  </a:cubicBezTo>
                  <a:cubicBezTo>
                    <a:pt x="7778" y="1649"/>
                    <a:pt x="7778" y="1649"/>
                    <a:pt x="7778" y="1649"/>
                  </a:cubicBezTo>
                  <a:cubicBezTo>
                    <a:pt x="9363" y="1531"/>
                    <a:pt x="9363" y="1531"/>
                    <a:pt x="9363" y="1531"/>
                  </a:cubicBezTo>
                  <a:cubicBezTo>
                    <a:pt x="9354" y="1515"/>
                    <a:pt x="9354" y="1515"/>
                    <a:pt x="9354" y="1515"/>
                  </a:cubicBezTo>
                  <a:cubicBezTo>
                    <a:pt x="9354" y="1515"/>
                    <a:pt x="8708" y="1477"/>
                    <a:pt x="8320" y="1468"/>
                  </a:cubicBezTo>
                  <a:cubicBezTo>
                    <a:pt x="8843" y="1398"/>
                    <a:pt x="9477" y="1352"/>
                    <a:pt x="10034" y="1318"/>
                  </a:cubicBezTo>
                  <a:cubicBezTo>
                    <a:pt x="11292" y="1241"/>
                    <a:pt x="12263" y="1468"/>
                    <a:pt x="12263" y="1468"/>
                  </a:cubicBezTo>
                  <a:cubicBezTo>
                    <a:pt x="12263" y="1468"/>
                    <a:pt x="11762" y="1481"/>
                    <a:pt x="11612" y="1515"/>
                  </a:cubicBezTo>
                  <a:cubicBezTo>
                    <a:pt x="11636" y="1544"/>
                    <a:pt x="11636" y="1544"/>
                    <a:pt x="11636" y="1544"/>
                  </a:cubicBezTo>
                  <a:cubicBezTo>
                    <a:pt x="12422" y="1655"/>
                    <a:pt x="12422" y="1655"/>
                    <a:pt x="12422" y="1655"/>
                  </a:cubicBezTo>
                  <a:cubicBezTo>
                    <a:pt x="11996" y="1722"/>
                    <a:pt x="11996" y="1722"/>
                    <a:pt x="11996" y="1722"/>
                  </a:cubicBezTo>
                  <a:cubicBezTo>
                    <a:pt x="12010" y="1745"/>
                    <a:pt x="12010" y="1745"/>
                    <a:pt x="12010" y="1745"/>
                  </a:cubicBezTo>
                  <a:cubicBezTo>
                    <a:pt x="12504" y="1823"/>
                    <a:pt x="12504" y="1823"/>
                    <a:pt x="12504" y="1823"/>
                  </a:cubicBezTo>
                  <a:cubicBezTo>
                    <a:pt x="12538" y="1860"/>
                    <a:pt x="12538" y="1860"/>
                    <a:pt x="12538" y="1860"/>
                  </a:cubicBezTo>
                  <a:cubicBezTo>
                    <a:pt x="12208" y="1920"/>
                    <a:pt x="12208" y="1920"/>
                    <a:pt x="12208" y="1920"/>
                  </a:cubicBezTo>
                  <a:cubicBezTo>
                    <a:pt x="12234" y="1949"/>
                    <a:pt x="12234" y="1949"/>
                    <a:pt x="12234" y="1949"/>
                  </a:cubicBezTo>
                  <a:cubicBezTo>
                    <a:pt x="12605" y="2022"/>
                    <a:pt x="12605" y="2022"/>
                    <a:pt x="12605" y="2022"/>
                  </a:cubicBezTo>
                  <a:cubicBezTo>
                    <a:pt x="12297" y="2109"/>
                    <a:pt x="12297" y="2109"/>
                    <a:pt x="12297" y="2109"/>
                  </a:cubicBezTo>
                  <a:cubicBezTo>
                    <a:pt x="12314" y="2130"/>
                    <a:pt x="12314" y="2130"/>
                    <a:pt x="12314" y="2130"/>
                  </a:cubicBezTo>
                  <a:cubicBezTo>
                    <a:pt x="12642" y="2203"/>
                    <a:pt x="12642" y="2203"/>
                    <a:pt x="12642" y="2203"/>
                  </a:cubicBezTo>
                  <a:cubicBezTo>
                    <a:pt x="12314" y="2283"/>
                    <a:pt x="12314" y="2283"/>
                    <a:pt x="12314" y="2283"/>
                  </a:cubicBezTo>
                  <a:cubicBezTo>
                    <a:pt x="12323" y="2301"/>
                    <a:pt x="12323" y="2301"/>
                    <a:pt x="12323" y="2301"/>
                  </a:cubicBezTo>
                  <a:cubicBezTo>
                    <a:pt x="12642" y="2362"/>
                    <a:pt x="12642" y="2362"/>
                    <a:pt x="12642" y="2362"/>
                  </a:cubicBezTo>
                  <a:cubicBezTo>
                    <a:pt x="12642" y="2389"/>
                    <a:pt x="12642" y="2389"/>
                    <a:pt x="12642" y="2389"/>
                  </a:cubicBezTo>
                  <a:cubicBezTo>
                    <a:pt x="12642" y="2389"/>
                    <a:pt x="12415" y="2440"/>
                    <a:pt x="12314" y="2457"/>
                  </a:cubicBezTo>
                  <a:cubicBezTo>
                    <a:pt x="12319" y="2468"/>
                    <a:pt x="12314" y="2480"/>
                    <a:pt x="12314" y="2480"/>
                  </a:cubicBezTo>
                  <a:cubicBezTo>
                    <a:pt x="12637" y="2571"/>
                    <a:pt x="12637" y="2571"/>
                    <a:pt x="12637" y="2571"/>
                  </a:cubicBezTo>
                  <a:cubicBezTo>
                    <a:pt x="12637" y="2571"/>
                    <a:pt x="12290" y="2639"/>
                    <a:pt x="12278" y="2643"/>
                  </a:cubicBezTo>
                  <a:cubicBezTo>
                    <a:pt x="12268" y="2645"/>
                    <a:pt x="12263" y="2666"/>
                    <a:pt x="12263" y="2666"/>
                  </a:cubicBezTo>
                  <a:cubicBezTo>
                    <a:pt x="12360" y="2695"/>
                    <a:pt x="12586" y="2744"/>
                    <a:pt x="12586" y="2744"/>
                  </a:cubicBezTo>
                  <a:cubicBezTo>
                    <a:pt x="12208" y="2824"/>
                    <a:pt x="12208" y="2824"/>
                    <a:pt x="12208" y="2824"/>
                  </a:cubicBezTo>
                  <a:cubicBezTo>
                    <a:pt x="12205" y="2851"/>
                    <a:pt x="12205" y="2851"/>
                    <a:pt x="12205" y="2851"/>
                  </a:cubicBezTo>
                  <a:cubicBezTo>
                    <a:pt x="12507" y="2926"/>
                    <a:pt x="12507" y="2926"/>
                    <a:pt x="12507" y="2926"/>
                  </a:cubicBezTo>
                  <a:cubicBezTo>
                    <a:pt x="12507" y="2937"/>
                    <a:pt x="12507" y="2937"/>
                    <a:pt x="12507" y="2937"/>
                  </a:cubicBezTo>
                  <a:cubicBezTo>
                    <a:pt x="12128" y="3011"/>
                    <a:pt x="12128" y="3011"/>
                    <a:pt x="12128" y="3011"/>
                  </a:cubicBezTo>
                  <a:cubicBezTo>
                    <a:pt x="12128" y="3044"/>
                    <a:pt x="12128" y="3044"/>
                    <a:pt x="12128" y="3044"/>
                  </a:cubicBezTo>
                  <a:cubicBezTo>
                    <a:pt x="12444" y="3119"/>
                    <a:pt x="12444" y="3119"/>
                    <a:pt x="12444" y="3119"/>
                  </a:cubicBezTo>
                  <a:cubicBezTo>
                    <a:pt x="12010" y="3208"/>
                    <a:pt x="12010" y="3208"/>
                    <a:pt x="12010" y="3208"/>
                  </a:cubicBezTo>
                  <a:cubicBezTo>
                    <a:pt x="12015" y="3231"/>
                    <a:pt x="12015" y="3231"/>
                    <a:pt x="12015" y="3231"/>
                  </a:cubicBezTo>
                  <a:cubicBezTo>
                    <a:pt x="12343" y="3299"/>
                    <a:pt x="12343" y="3299"/>
                    <a:pt x="12343" y="3299"/>
                  </a:cubicBezTo>
                  <a:cubicBezTo>
                    <a:pt x="11923" y="3380"/>
                    <a:pt x="11923" y="3380"/>
                    <a:pt x="11923" y="3380"/>
                  </a:cubicBezTo>
                  <a:cubicBezTo>
                    <a:pt x="11906" y="3417"/>
                    <a:pt x="11906" y="3417"/>
                    <a:pt x="11906" y="3417"/>
                  </a:cubicBezTo>
                  <a:cubicBezTo>
                    <a:pt x="12229" y="3485"/>
                    <a:pt x="12229" y="3485"/>
                    <a:pt x="12229" y="3485"/>
                  </a:cubicBezTo>
                  <a:cubicBezTo>
                    <a:pt x="11771" y="3553"/>
                    <a:pt x="11771" y="3553"/>
                    <a:pt x="11771" y="3553"/>
                  </a:cubicBezTo>
                  <a:cubicBezTo>
                    <a:pt x="11766" y="3580"/>
                    <a:pt x="11766" y="3580"/>
                    <a:pt x="11766" y="3580"/>
                  </a:cubicBezTo>
                  <a:cubicBezTo>
                    <a:pt x="12099" y="3654"/>
                    <a:pt x="12099" y="3654"/>
                    <a:pt x="12099" y="3654"/>
                  </a:cubicBezTo>
                  <a:cubicBezTo>
                    <a:pt x="12099" y="3671"/>
                    <a:pt x="12099" y="3671"/>
                    <a:pt x="12099" y="3671"/>
                  </a:cubicBezTo>
                  <a:cubicBezTo>
                    <a:pt x="11619" y="3750"/>
                    <a:pt x="11619" y="3750"/>
                    <a:pt x="11619" y="3750"/>
                  </a:cubicBezTo>
                  <a:cubicBezTo>
                    <a:pt x="11632" y="3774"/>
                    <a:pt x="11632" y="3774"/>
                    <a:pt x="11632" y="3774"/>
                  </a:cubicBezTo>
                  <a:cubicBezTo>
                    <a:pt x="11632" y="3774"/>
                    <a:pt x="11890" y="3813"/>
                    <a:pt x="11974" y="3853"/>
                  </a:cubicBezTo>
                  <a:cubicBezTo>
                    <a:pt x="11796" y="3891"/>
                    <a:pt x="11461" y="3943"/>
                    <a:pt x="11461" y="3943"/>
                  </a:cubicBezTo>
                  <a:cubicBezTo>
                    <a:pt x="11480" y="3968"/>
                    <a:pt x="11480" y="3968"/>
                    <a:pt x="11480" y="3968"/>
                  </a:cubicBezTo>
                  <a:cubicBezTo>
                    <a:pt x="11839" y="4028"/>
                    <a:pt x="11839" y="4028"/>
                    <a:pt x="11839" y="4028"/>
                  </a:cubicBezTo>
                  <a:cubicBezTo>
                    <a:pt x="11304" y="4124"/>
                    <a:pt x="11304" y="4124"/>
                    <a:pt x="11304" y="4124"/>
                  </a:cubicBezTo>
                  <a:cubicBezTo>
                    <a:pt x="11318" y="4152"/>
                    <a:pt x="11318" y="4152"/>
                    <a:pt x="11318" y="4152"/>
                  </a:cubicBezTo>
                  <a:cubicBezTo>
                    <a:pt x="11668" y="4213"/>
                    <a:pt x="11668" y="4213"/>
                    <a:pt x="11668" y="4213"/>
                  </a:cubicBezTo>
                  <a:cubicBezTo>
                    <a:pt x="11150" y="4287"/>
                    <a:pt x="11150" y="4287"/>
                    <a:pt x="11150" y="4287"/>
                  </a:cubicBezTo>
                  <a:cubicBezTo>
                    <a:pt x="11152" y="4319"/>
                    <a:pt x="11152" y="4319"/>
                    <a:pt x="11152" y="4319"/>
                  </a:cubicBezTo>
                  <a:cubicBezTo>
                    <a:pt x="11504" y="4377"/>
                    <a:pt x="11504" y="4377"/>
                    <a:pt x="11504" y="4377"/>
                  </a:cubicBezTo>
                  <a:cubicBezTo>
                    <a:pt x="11501" y="4400"/>
                    <a:pt x="11501" y="4400"/>
                    <a:pt x="11501" y="4400"/>
                  </a:cubicBezTo>
                  <a:cubicBezTo>
                    <a:pt x="10959" y="4474"/>
                    <a:pt x="10959" y="4474"/>
                    <a:pt x="10959" y="4474"/>
                  </a:cubicBezTo>
                  <a:cubicBezTo>
                    <a:pt x="10959" y="4497"/>
                    <a:pt x="10959" y="4497"/>
                    <a:pt x="10959" y="4497"/>
                  </a:cubicBezTo>
                  <a:cubicBezTo>
                    <a:pt x="11077" y="4529"/>
                    <a:pt x="11229" y="4536"/>
                    <a:pt x="11359" y="4575"/>
                  </a:cubicBezTo>
                  <a:cubicBezTo>
                    <a:pt x="11191" y="4621"/>
                    <a:pt x="10959" y="4637"/>
                    <a:pt x="10774" y="4665"/>
                  </a:cubicBezTo>
                  <a:cubicBezTo>
                    <a:pt x="10788" y="4693"/>
                    <a:pt x="10788" y="4693"/>
                    <a:pt x="10788" y="4693"/>
                  </a:cubicBezTo>
                  <a:cubicBezTo>
                    <a:pt x="10788" y="4693"/>
                    <a:pt x="11053" y="4734"/>
                    <a:pt x="11166" y="4767"/>
                  </a:cubicBezTo>
                  <a:cubicBezTo>
                    <a:pt x="10981" y="4797"/>
                    <a:pt x="10552" y="4857"/>
                    <a:pt x="10552" y="4857"/>
                  </a:cubicBezTo>
                  <a:cubicBezTo>
                    <a:pt x="10574" y="4881"/>
                    <a:pt x="10574" y="4881"/>
                    <a:pt x="10574" y="4881"/>
                  </a:cubicBezTo>
                  <a:cubicBezTo>
                    <a:pt x="10574" y="4881"/>
                    <a:pt x="10843" y="4913"/>
                    <a:pt x="10988" y="4942"/>
                  </a:cubicBezTo>
                  <a:cubicBezTo>
                    <a:pt x="10795" y="4987"/>
                    <a:pt x="10607" y="4994"/>
                    <a:pt x="10417" y="5016"/>
                  </a:cubicBezTo>
                  <a:cubicBezTo>
                    <a:pt x="10381" y="5043"/>
                    <a:pt x="10381" y="5043"/>
                    <a:pt x="10381" y="5043"/>
                  </a:cubicBezTo>
                  <a:cubicBezTo>
                    <a:pt x="10501" y="5079"/>
                    <a:pt x="10636" y="5083"/>
                    <a:pt x="10774" y="5117"/>
                  </a:cubicBezTo>
                  <a:cubicBezTo>
                    <a:pt x="10774" y="5135"/>
                    <a:pt x="10774" y="5135"/>
                    <a:pt x="10774" y="5135"/>
                  </a:cubicBezTo>
                  <a:cubicBezTo>
                    <a:pt x="10598" y="5185"/>
                    <a:pt x="10173" y="5219"/>
                    <a:pt x="10173" y="5219"/>
                  </a:cubicBezTo>
                  <a:cubicBezTo>
                    <a:pt x="10173" y="5242"/>
                    <a:pt x="10173" y="5242"/>
                    <a:pt x="10173" y="5242"/>
                  </a:cubicBezTo>
                  <a:cubicBezTo>
                    <a:pt x="10581" y="5304"/>
                    <a:pt x="10581" y="5304"/>
                    <a:pt x="10581" y="5304"/>
                  </a:cubicBezTo>
                  <a:cubicBezTo>
                    <a:pt x="10581" y="5304"/>
                    <a:pt x="10118" y="5367"/>
                    <a:pt x="9959" y="5400"/>
                  </a:cubicBezTo>
                  <a:cubicBezTo>
                    <a:pt x="9969" y="5420"/>
                    <a:pt x="9969" y="5420"/>
                    <a:pt x="9969" y="5420"/>
                  </a:cubicBezTo>
                  <a:cubicBezTo>
                    <a:pt x="10381" y="5501"/>
                    <a:pt x="10381" y="5501"/>
                    <a:pt x="10381" y="5501"/>
                  </a:cubicBezTo>
                  <a:cubicBezTo>
                    <a:pt x="9749" y="5565"/>
                    <a:pt x="9749" y="5565"/>
                    <a:pt x="9749" y="5565"/>
                  </a:cubicBezTo>
                  <a:cubicBezTo>
                    <a:pt x="9740" y="5586"/>
                    <a:pt x="9740" y="5586"/>
                    <a:pt x="9740" y="5586"/>
                  </a:cubicBezTo>
                  <a:cubicBezTo>
                    <a:pt x="10168" y="5660"/>
                    <a:pt x="10168" y="5660"/>
                    <a:pt x="10168" y="5660"/>
                  </a:cubicBezTo>
                  <a:cubicBezTo>
                    <a:pt x="10168" y="5682"/>
                    <a:pt x="10168" y="5682"/>
                    <a:pt x="10168" y="5682"/>
                  </a:cubicBezTo>
                  <a:cubicBezTo>
                    <a:pt x="9976" y="5728"/>
                    <a:pt x="9511" y="5757"/>
                    <a:pt x="9511" y="5757"/>
                  </a:cubicBezTo>
                  <a:cubicBezTo>
                    <a:pt x="9494" y="5779"/>
                    <a:pt x="9494" y="5779"/>
                    <a:pt x="9494" y="5779"/>
                  </a:cubicBezTo>
                  <a:cubicBezTo>
                    <a:pt x="9494" y="5779"/>
                    <a:pt x="9795" y="5812"/>
                    <a:pt x="9947" y="5864"/>
                  </a:cubicBezTo>
                  <a:cubicBezTo>
                    <a:pt x="9740" y="5908"/>
                    <a:pt x="9238" y="5942"/>
                    <a:pt x="9238" y="5942"/>
                  </a:cubicBezTo>
                  <a:cubicBezTo>
                    <a:pt x="9238" y="5942"/>
                    <a:pt x="9243" y="5958"/>
                    <a:pt x="9224" y="5964"/>
                  </a:cubicBezTo>
                  <a:cubicBezTo>
                    <a:pt x="9393" y="5993"/>
                    <a:pt x="9732" y="6044"/>
                    <a:pt x="9732" y="6044"/>
                  </a:cubicBezTo>
                  <a:cubicBezTo>
                    <a:pt x="9732" y="6044"/>
                    <a:pt x="9168" y="6096"/>
                    <a:pt x="8947" y="6134"/>
                  </a:cubicBezTo>
                  <a:cubicBezTo>
                    <a:pt x="8961" y="6154"/>
                    <a:pt x="8961" y="6154"/>
                    <a:pt x="8961" y="6154"/>
                  </a:cubicBezTo>
                  <a:cubicBezTo>
                    <a:pt x="9438" y="6229"/>
                    <a:pt x="9438" y="6229"/>
                    <a:pt x="9438" y="6229"/>
                  </a:cubicBezTo>
                  <a:cubicBezTo>
                    <a:pt x="8602" y="6321"/>
                    <a:pt x="8602" y="6321"/>
                    <a:pt x="8602" y="6321"/>
                  </a:cubicBezTo>
                  <a:cubicBezTo>
                    <a:pt x="8624" y="6339"/>
                    <a:pt x="8624" y="6339"/>
                    <a:pt x="8624" y="6339"/>
                  </a:cubicBezTo>
                  <a:cubicBezTo>
                    <a:pt x="9161" y="6405"/>
                    <a:pt x="9161" y="6405"/>
                    <a:pt x="9161" y="6405"/>
                  </a:cubicBezTo>
                  <a:cubicBezTo>
                    <a:pt x="8236" y="6507"/>
                    <a:pt x="8236" y="6507"/>
                    <a:pt x="8236" y="6507"/>
                  </a:cubicBezTo>
                  <a:cubicBezTo>
                    <a:pt x="8250" y="6526"/>
                    <a:pt x="8250" y="6526"/>
                    <a:pt x="8250" y="6526"/>
                  </a:cubicBezTo>
                  <a:cubicBezTo>
                    <a:pt x="8816" y="6592"/>
                    <a:pt x="8816" y="6592"/>
                    <a:pt x="8816" y="6592"/>
                  </a:cubicBezTo>
                  <a:cubicBezTo>
                    <a:pt x="7802" y="6687"/>
                    <a:pt x="7802" y="6687"/>
                    <a:pt x="7802" y="6687"/>
                  </a:cubicBezTo>
                  <a:cubicBezTo>
                    <a:pt x="7809" y="6708"/>
                    <a:pt x="7809" y="6708"/>
                    <a:pt x="7809" y="6708"/>
                  </a:cubicBezTo>
                  <a:cubicBezTo>
                    <a:pt x="7809" y="6708"/>
                    <a:pt x="8260" y="6738"/>
                    <a:pt x="8501" y="6773"/>
                  </a:cubicBezTo>
                  <a:cubicBezTo>
                    <a:pt x="7889" y="6860"/>
                    <a:pt x="7153" y="6929"/>
                    <a:pt x="6671" y="6778"/>
                  </a:cubicBezTo>
                  <a:cubicBezTo>
                    <a:pt x="6761" y="6738"/>
                    <a:pt x="7009" y="6689"/>
                    <a:pt x="7009" y="6689"/>
                  </a:cubicBezTo>
                  <a:cubicBezTo>
                    <a:pt x="7038" y="6664"/>
                    <a:pt x="7038" y="6664"/>
                    <a:pt x="7038" y="6664"/>
                  </a:cubicBezTo>
                  <a:cubicBezTo>
                    <a:pt x="7038" y="6664"/>
                    <a:pt x="6799" y="6612"/>
                    <a:pt x="6679" y="6591"/>
                  </a:cubicBezTo>
                  <a:cubicBezTo>
                    <a:pt x="6842" y="6539"/>
                    <a:pt x="7158" y="6502"/>
                    <a:pt x="7158" y="6502"/>
                  </a:cubicBezTo>
                  <a:cubicBezTo>
                    <a:pt x="7134" y="6473"/>
                    <a:pt x="7134" y="6473"/>
                    <a:pt x="7134" y="6473"/>
                  </a:cubicBezTo>
                  <a:cubicBezTo>
                    <a:pt x="7134" y="6473"/>
                    <a:pt x="6910" y="6462"/>
                    <a:pt x="6806" y="6405"/>
                  </a:cubicBezTo>
                  <a:cubicBezTo>
                    <a:pt x="6992" y="6384"/>
                    <a:pt x="7194" y="6367"/>
                    <a:pt x="7349" y="6304"/>
                  </a:cubicBezTo>
                  <a:cubicBezTo>
                    <a:pt x="7240" y="6292"/>
                    <a:pt x="7083" y="6276"/>
                    <a:pt x="6946" y="6218"/>
                  </a:cubicBezTo>
                  <a:cubicBezTo>
                    <a:pt x="7534" y="6146"/>
                    <a:pt x="7534" y="6146"/>
                    <a:pt x="7534" y="6146"/>
                  </a:cubicBezTo>
                  <a:cubicBezTo>
                    <a:pt x="7539" y="6120"/>
                    <a:pt x="7539" y="6120"/>
                    <a:pt x="7539" y="6120"/>
                  </a:cubicBezTo>
                  <a:cubicBezTo>
                    <a:pt x="7539" y="6120"/>
                    <a:pt x="7276" y="6098"/>
                    <a:pt x="7129" y="6044"/>
                  </a:cubicBezTo>
                  <a:cubicBezTo>
                    <a:pt x="7337" y="6009"/>
                    <a:pt x="7770" y="5953"/>
                    <a:pt x="7770" y="5953"/>
                  </a:cubicBezTo>
                  <a:cubicBezTo>
                    <a:pt x="7761" y="5932"/>
                    <a:pt x="7761" y="5932"/>
                    <a:pt x="7761" y="5932"/>
                  </a:cubicBezTo>
                  <a:cubicBezTo>
                    <a:pt x="7761" y="5932"/>
                    <a:pt x="7455" y="5896"/>
                    <a:pt x="7320" y="5858"/>
                  </a:cubicBezTo>
                  <a:cubicBezTo>
                    <a:pt x="7597" y="5821"/>
                    <a:pt x="8009" y="5773"/>
                    <a:pt x="8009" y="5773"/>
                  </a:cubicBezTo>
                  <a:cubicBezTo>
                    <a:pt x="8004" y="5748"/>
                    <a:pt x="8004" y="5748"/>
                    <a:pt x="8004" y="5748"/>
                  </a:cubicBezTo>
                  <a:cubicBezTo>
                    <a:pt x="8004" y="5748"/>
                    <a:pt x="7664" y="5727"/>
                    <a:pt x="7570" y="5671"/>
                  </a:cubicBezTo>
                  <a:cubicBezTo>
                    <a:pt x="8219" y="5595"/>
                    <a:pt x="8219" y="5595"/>
                    <a:pt x="8219" y="5595"/>
                  </a:cubicBezTo>
                  <a:cubicBezTo>
                    <a:pt x="8240" y="5568"/>
                    <a:pt x="8240" y="5568"/>
                    <a:pt x="8240" y="5568"/>
                  </a:cubicBezTo>
                  <a:cubicBezTo>
                    <a:pt x="8219" y="5563"/>
                    <a:pt x="7891" y="5531"/>
                    <a:pt x="7802" y="5490"/>
                  </a:cubicBezTo>
                  <a:cubicBezTo>
                    <a:pt x="8019" y="5440"/>
                    <a:pt x="8286" y="5468"/>
                    <a:pt x="8484" y="5388"/>
                  </a:cubicBezTo>
                  <a:cubicBezTo>
                    <a:pt x="8337" y="5344"/>
                    <a:pt x="8168" y="5371"/>
                    <a:pt x="8038" y="5316"/>
                  </a:cubicBezTo>
                  <a:cubicBezTo>
                    <a:pt x="8231" y="5259"/>
                    <a:pt x="8489" y="5264"/>
                    <a:pt x="8677" y="5230"/>
                  </a:cubicBezTo>
                  <a:cubicBezTo>
                    <a:pt x="8677" y="5208"/>
                    <a:pt x="8677" y="5208"/>
                    <a:pt x="8677" y="5208"/>
                  </a:cubicBezTo>
                  <a:cubicBezTo>
                    <a:pt x="8551" y="5191"/>
                    <a:pt x="8395" y="5163"/>
                    <a:pt x="8269" y="5129"/>
                  </a:cubicBezTo>
                  <a:cubicBezTo>
                    <a:pt x="8450" y="5083"/>
                    <a:pt x="8828" y="5052"/>
                    <a:pt x="8857" y="5049"/>
                  </a:cubicBezTo>
                  <a:cubicBezTo>
                    <a:pt x="8889" y="5027"/>
                    <a:pt x="8889" y="5027"/>
                    <a:pt x="8889" y="5027"/>
                  </a:cubicBezTo>
                  <a:cubicBezTo>
                    <a:pt x="8761" y="5011"/>
                    <a:pt x="8590" y="4982"/>
                    <a:pt x="8457" y="4942"/>
                  </a:cubicBezTo>
                  <a:cubicBezTo>
                    <a:pt x="8655" y="4898"/>
                    <a:pt x="9072" y="4857"/>
                    <a:pt x="9082" y="4857"/>
                  </a:cubicBezTo>
                  <a:cubicBezTo>
                    <a:pt x="9082" y="4835"/>
                    <a:pt x="9082" y="4835"/>
                    <a:pt x="9082" y="4835"/>
                  </a:cubicBezTo>
                  <a:cubicBezTo>
                    <a:pt x="9082" y="4835"/>
                    <a:pt x="8715" y="4807"/>
                    <a:pt x="8703" y="4757"/>
                  </a:cubicBezTo>
                  <a:cubicBezTo>
                    <a:pt x="8896" y="4700"/>
                    <a:pt x="9269" y="4671"/>
                    <a:pt x="9269" y="4671"/>
                  </a:cubicBezTo>
                  <a:cubicBezTo>
                    <a:pt x="9269" y="4654"/>
                    <a:pt x="9269" y="4654"/>
                    <a:pt x="9269" y="4654"/>
                  </a:cubicBezTo>
                  <a:cubicBezTo>
                    <a:pt x="9269" y="4654"/>
                    <a:pt x="8951" y="4600"/>
                    <a:pt x="8855" y="4549"/>
                  </a:cubicBezTo>
                  <a:cubicBezTo>
                    <a:pt x="9007" y="4527"/>
                    <a:pt x="9022" y="4553"/>
                    <a:pt x="9405" y="4495"/>
                  </a:cubicBezTo>
                  <a:cubicBezTo>
                    <a:pt x="9433" y="4469"/>
                    <a:pt x="9433" y="4469"/>
                    <a:pt x="9433" y="4469"/>
                  </a:cubicBezTo>
                  <a:cubicBezTo>
                    <a:pt x="9048" y="4378"/>
                    <a:pt x="9048" y="4378"/>
                    <a:pt x="9048" y="4378"/>
                  </a:cubicBezTo>
                  <a:cubicBezTo>
                    <a:pt x="9583" y="4322"/>
                    <a:pt x="9583" y="4322"/>
                    <a:pt x="9583" y="4322"/>
                  </a:cubicBezTo>
                  <a:cubicBezTo>
                    <a:pt x="9597" y="4304"/>
                    <a:pt x="9597" y="4304"/>
                    <a:pt x="9597" y="4304"/>
                  </a:cubicBezTo>
                  <a:cubicBezTo>
                    <a:pt x="9229" y="4228"/>
                    <a:pt x="9229" y="4228"/>
                    <a:pt x="9229" y="4228"/>
                  </a:cubicBezTo>
                  <a:cubicBezTo>
                    <a:pt x="9229" y="4228"/>
                    <a:pt x="9229" y="4216"/>
                    <a:pt x="9219" y="4213"/>
                  </a:cubicBezTo>
                  <a:cubicBezTo>
                    <a:pt x="9718" y="4131"/>
                    <a:pt x="9718" y="4131"/>
                    <a:pt x="9718" y="4131"/>
                  </a:cubicBezTo>
                  <a:cubicBezTo>
                    <a:pt x="9728" y="4118"/>
                    <a:pt x="9728" y="4118"/>
                    <a:pt x="9728" y="4118"/>
                  </a:cubicBezTo>
                  <a:cubicBezTo>
                    <a:pt x="9371" y="4036"/>
                    <a:pt x="9371" y="4036"/>
                    <a:pt x="9371" y="4036"/>
                  </a:cubicBezTo>
                  <a:cubicBezTo>
                    <a:pt x="9371" y="4022"/>
                    <a:pt x="9371" y="4022"/>
                    <a:pt x="9371" y="4022"/>
                  </a:cubicBezTo>
                  <a:cubicBezTo>
                    <a:pt x="9511" y="3987"/>
                    <a:pt x="9834" y="3943"/>
                    <a:pt x="9834" y="3943"/>
                  </a:cubicBezTo>
                  <a:cubicBezTo>
                    <a:pt x="9834" y="3925"/>
                    <a:pt x="9834" y="3925"/>
                    <a:pt x="9834" y="3925"/>
                  </a:cubicBezTo>
                  <a:cubicBezTo>
                    <a:pt x="9711" y="3898"/>
                    <a:pt x="9489" y="3847"/>
                    <a:pt x="9489" y="3847"/>
                  </a:cubicBezTo>
                  <a:cubicBezTo>
                    <a:pt x="9884" y="3759"/>
                    <a:pt x="9884" y="3759"/>
                    <a:pt x="9884" y="3759"/>
                  </a:cubicBezTo>
                  <a:cubicBezTo>
                    <a:pt x="9896" y="3740"/>
                    <a:pt x="9896" y="3740"/>
                    <a:pt x="9896" y="3740"/>
                  </a:cubicBezTo>
                  <a:cubicBezTo>
                    <a:pt x="9569" y="3661"/>
                    <a:pt x="9569" y="3661"/>
                    <a:pt x="9569" y="3661"/>
                  </a:cubicBezTo>
                  <a:cubicBezTo>
                    <a:pt x="9947" y="3588"/>
                    <a:pt x="9947" y="3588"/>
                    <a:pt x="9947" y="3588"/>
                  </a:cubicBezTo>
                  <a:cubicBezTo>
                    <a:pt x="9947" y="3570"/>
                    <a:pt x="9947" y="3570"/>
                    <a:pt x="9947" y="3570"/>
                  </a:cubicBezTo>
                  <a:cubicBezTo>
                    <a:pt x="9624" y="3479"/>
                    <a:pt x="9624" y="3479"/>
                    <a:pt x="9624" y="3479"/>
                  </a:cubicBezTo>
                  <a:cubicBezTo>
                    <a:pt x="9966" y="3406"/>
                    <a:pt x="9966" y="3406"/>
                    <a:pt x="9966" y="3406"/>
                  </a:cubicBezTo>
                  <a:cubicBezTo>
                    <a:pt x="9969" y="3389"/>
                    <a:pt x="9969" y="3389"/>
                    <a:pt x="9969" y="3389"/>
                  </a:cubicBezTo>
                  <a:cubicBezTo>
                    <a:pt x="9552" y="3299"/>
                    <a:pt x="9552" y="3299"/>
                    <a:pt x="9552" y="3299"/>
                  </a:cubicBezTo>
                  <a:cubicBezTo>
                    <a:pt x="9916" y="3224"/>
                    <a:pt x="9916" y="3224"/>
                    <a:pt x="9916" y="3224"/>
                  </a:cubicBezTo>
                  <a:cubicBezTo>
                    <a:pt x="9925" y="3203"/>
                    <a:pt x="9925" y="3203"/>
                    <a:pt x="9925" y="3203"/>
                  </a:cubicBezTo>
                  <a:cubicBezTo>
                    <a:pt x="9212" y="3113"/>
                    <a:pt x="9212" y="3113"/>
                    <a:pt x="9212" y="3113"/>
                  </a:cubicBezTo>
                  <a:cubicBezTo>
                    <a:pt x="9764" y="3043"/>
                    <a:pt x="9764" y="3043"/>
                    <a:pt x="9764" y="3043"/>
                  </a:cubicBezTo>
                  <a:cubicBezTo>
                    <a:pt x="9773" y="3019"/>
                    <a:pt x="9773" y="3019"/>
                    <a:pt x="9773" y="3019"/>
                  </a:cubicBezTo>
                  <a:cubicBezTo>
                    <a:pt x="9624" y="2994"/>
                    <a:pt x="9624" y="2994"/>
                    <a:pt x="9624" y="2994"/>
                  </a:cubicBezTo>
                  <a:cubicBezTo>
                    <a:pt x="8901" y="2931"/>
                    <a:pt x="8144" y="2983"/>
                    <a:pt x="7440" y="3027"/>
                  </a:cubicBezTo>
                  <a:cubicBezTo>
                    <a:pt x="7455" y="3038"/>
                    <a:pt x="7455" y="3038"/>
                    <a:pt x="7455" y="3038"/>
                  </a:cubicBezTo>
                  <a:cubicBezTo>
                    <a:pt x="7455" y="3038"/>
                    <a:pt x="7970" y="3072"/>
                    <a:pt x="8219" y="3100"/>
                  </a:cubicBezTo>
                  <a:cubicBezTo>
                    <a:pt x="8219" y="3119"/>
                    <a:pt x="8219" y="3119"/>
                    <a:pt x="8219" y="3119"/>
                  </a:cubicBezTo>
                  <a:cubicBezTo>
                    <a:pt x="7807" y="3150"/>
                    <a:pt x="6919" y="3208"/>
                    <a:pt x="6919" y="3208"/>
                  </a:cubicBezTo>
                  <a:cubicBezTo>
                    <a:pt x="6939" y="3227"/>
                    <a:pt x="6939" y="3227"/>
                    <a:pt x="6939" y="3227"/>
                  </a:cubicBezTo>
                  <a:cubicBezTo>
                    <a:pt x="6939" y="3227"/>
                    <a:pt x="7474" y="3254"/>
                    <a:pt x="7703" y="3299"/>
                  </a:cubicBezTo>
                  <a:cubicBezTo>
                    <a:pt x="7293" y="3338"/>
                    <a:pt x="6486" y="3389"/>
                    <a:pt x="6486" y="3389"/>
                  </a:cubicBezTo>
                  <a:cubicBezTo>
                    <a:pt x="6503" y="3407"/>
                    <a:pt x="6503" y="3407"/>
                    <a:pt x="6503" y="3407"/>
                  </a:cubicBezTo>
                  <a:cubicBezTo>
                    <a:pt x="7168" y="3479"/>
                    <a:pt x="7168" y="3479"/>
                    <a:pt x="7168" y="3479"/>
                  </a:cubicBezTo>
                  <a:cubicBezTo>
                    <a:pt x="7153" y="3494"/>
                    <a:pt x="7153" y="3494"/>
                    <a:pt x="7153" y="3494"/>
                  </a:cubicBezTo>
                  <a:cubicBezTo>
                    <a:pt x="6093" y="3562"/>
                    <a:pt x="6093" y="3562"/>
                    <a:pt x="6093" y="3562"/>
                  </a:cubicBezTo>
                  <a:cubicBezTo>
                    <a:pt x="6079" y="3580"/>
                    <a:pt x="6079" y="3580"/>
                    <a:pt x="6079" y="3580"/>
                  </a:cubicBezTo>
                  <a:cubicBezTo>
                    <a:pt x="6710" y="3654"/>
                    <a:pt x="6710" y="3654"/>
                    <a:pt x="6710" y="3654"/>
                  </a:cubicBezTo>
                  <a:cubicBezTo>
                    <a:pt x="6710" y="3671"/>
                    <a:pt x="6710" y="3671"/>
                    <a:pt x="6710" y="3671"/>
                  </a:cubicBezTo>
                  <a:cubicBezTo>
                    <a:pt x="6710" y="3671"/>
                    <a:pt x="6033" y="3717"/>
                    <a:pt x="5727" y="3756"/>
                  </a:cubicBezTo>
                  <a:cubicBezTo>
                    <a:pt x="5731" y="3762"/>
                    <a:pt x="5727" y="3774"/>
                    <a:pt x="5727" y="3774"/>
                  </a:cubicBezTo>
                  <a:cubicBezTo>
                    <a:pt x="6348" y="3847"/>
                    <a:pt x="6348" y="3847"/>
                    <a:pt x="6348" y="3847"/>
                  </a:cubicBezTo>
                  <a:cubicBezTo>
                    <a:pt x="6348" y="3847"/>
                    <a:pt x="5620" y="3898"/>
                    <a:pt x="5302" y="3931"/>
                  </a:cubicBezTo>
                  <a:cubicBezTo>
                    <a:pt x="5322" y="3948"/>
                    <a:pt x="5322" y="3948"/>
                    <a:pt x="5322" y="3948"/>
                  </a:cubicBezTo>
                  <a:cubicBezTo>
                    <a:pt x="5936" y="4032"/>
                    <a:pt x="5936" y="4032"/>
                    <a:pt x="5936" y="4032"/>
                  </a:cubicBezTo>
                  <a:cubicBezTo>
                    <a:pt x="4955" y="4124"/>
                    <a:pt x="4955" y="4124"/>
                    <a:pt x="4955" y="4124"/>
                  </a:cubicBezTo>
                  <a:cubicBezTo>
                    <a:pt x="4975" y="4143"/>
                    <a:pt x="4975" y="4143"/>
                    <a:pt x="4975" y="4143"/>
                  </a:cubicBezTo>
                  <a:cubicBezTo>
                    <a:pt x="4975" y="4143"/>
                    <a:pt x="5389" y="4185"/>
                    <a:pt x="5570" y="4213"/>
                  </a:cubicBezTo>
                  <a:cubicBezTo>
                    <a:pt x="5326" y="4259"/>
                    <a:pt x="4673" y="4299"/>
                    <a:pt x="4673" y="4299"/>
                  </a:cubicBezTo>
                  <a:cubicBezTo>
                    <a:pt x="4659" y="4316"/>
                    <a:pt x="4659" y="4316"/>
                    <a:pt x="4659" y="4316"/>
                  </a:cubicBezTo>
                  <a:cubicBezTo>
                    <a:pt x="5247" y="4389"/>
                    <a:pt x="5247" y="4389"/>
                    <a:pt x="5247" y="4389"/>
                  </a:cubicBezTo>
                  <a:cubicBezTo>
                    <a:pt x="5247" y="4400"/>
                    <a:pt x="5247" y="4400"/>
                    <a:pt x="5247" y="4400"/>
                  </a:cubicBezTo>
                  <a:cubicBezTo>
                    <a:pt x="4391" y="4474"/>
                    <a:pt x="4391" y="4474"/>
                    <a:pt x="4391" y="4474"/>
                  </a:cubicBezTo>
                  <a:cubicBezTo>
                    <a:pt x="4391" y="4497"/>
                    <a:pt x="4391" y="4497"/>
                    <a:pt x="4391" y="4497"/>
                  </a:cubicBezTo>
                  <a:cubicBezTo>
                    <a:pt x="4391" y="4497"/>
                    <a:pt x="4818" y="4541"/>
                    <a:pt x="4977" y="4575"/>
                  </a:cubicBezTo>
                  <a:cubicBezTo>
                    <a:pt x="4695" y="4625"/>
                    <a:pt x="4109" y="4671"/>
                    <a:pt x="4109" y="4671"/>
                  </a:cubicBezTo>
                  <a:cubicBezTo>
                    <a:pt x="4116" y="4688"/>
                    <a:pt x="4116" y="4688"/>
                    <a:pt x="4116" y="4688"/>
                  </a:cubicBezTo>
                  <a:cubicBezTo>
                    <a:pt x="4654" y="4763"/>
                    <a:pt x="4654" y="4763"/>
                    <a:pt x="4654" y="4763"/>
                  </a:cubicBezTo>
                  <a:cubicBezTo>
                    <a:pt x="4649" y="4776"/>
                    <a:pt x="4649" y="4776"/>
                    <a:pt x="4649" y="4776"/>
                  </a:cubicBezTo>
                  <a:cubicBezTo>
                    <a:pt x="3830" y="4857"/>
                    <a:pt x="3830" y="4857"/>
                    <a:pt x="3830" y="4857"/>
                  </a:cubicBezTo>
                  <a:cubicBezTo>
                    <a:pt x="3844" y="4874"/>
                    <a:pt x="3844" y="4874"/>
                    <a:pt x="3844" y="4874"/>
                  </a:cubicBezTo>
                  <a:cubicBezTo>
                    <a:pt x="4372" y="4947"/>
                    <a:pt x="4372" y="4947"/>
                    <a:pt x="4372" y="4947"/>
                  </a:cubicBezTo>
                  <a:cubicBezTo>
                    <a:pt x="3574" y="5030"/>
                    <a:pt x="3574" y="5030"/>
                    <a:pt x="3574" y="5030"/>
                  </a:cubicBezTo>
                  <a:cubicBezTo>
                    <a:pt x="3589" y="5049"/>
                    <a:pt x="3589" y="5049"/>
                    <a:pt x="3589" y="5049"/>
                  </a:cubicBezTo>
                  <a:cubicBezTo>
                    <a:pt x="3589" y="5049"/>
                    <a:pt x="3965" y="5072"/>
                    <a:pt x="4100" y="5129"/>
                  </a:cubicBezTo>
                  <a:cubicBezTo>
                    <a:pt x="3892" y="5168"/>
                    <a:pt x="3350" y="5213"/>
                    <a:pt x="3350" y="5213"/>
                  </a:cubicBezTo>
                  <a:cubicBezTo>
                    <a:pt x="3367" y="5233"/>
                    <a:pt x="3367" y="5233"/>
                    <a:pt x="3367" y="5233"/>
                  </a:cubicBezTo>
                  <a:cubicBezTo>
                    <a:pt x="3367" y="5233"/>
                    <a:pt x="3757" y="5264"/>
                    <a:pt x="3880" y="5310"/>
                  </a:cubicBezTo>
                  <a:cubicBezTo>
                    <a:pt x="3654" y="5348"/>
                    <a:pt x="3123" y="5400"/>
                    <a:pt x="3123" y="5400"/>
                  </a:cubicBezTo>
                  <a:cubicBezTo>
                    <a:pt x="3133" y="5423"/>
                    <a:pt x="3133" y="5423"/>
                    <a:pt x="3133" y="5423"/>
                  </a:cubicBezTo>
                  <a:cubicBezTo>
                    <a:pt x="3637" y="5501"/>
                    <a:pt x="3637" y="5501"/>
                    <a:pt x="3637" y="5501"/>
                  </a:cubicBezTo>
                  <a:cubicBezTo>
                    <a:pt x="2907" y="5568"/>
                    <a:pt x="2907" y="5568"/>
                    <a:pt x="2907" y="5568"/>
                  </a:cubicBezTo>
                  <a:cubicBezTo>
                    <a:pt x="2887" y="5586"/>
                    <a:pt x="2887" y="5586"/>
                    <a:pt x="2887" y="5586"/>
                  </a:cubicBezTo>
                  <a:cubicBezTo>
                    <a:pt x="3401" y="5676"/>
                    <a:pt x="3401" y="5676"/>
                    <a:pt x="3401" y="5676"/>
                  </a:cubicBezTo>
                  <a:cubicBezTo>
                    <a:pt x="2697" y="5761"/>
                    <a:pt x="2697" y="5761"/>
                    <a:pt x="2697" y="5761"/>
                  </a:cubicBezTo>
                  <a:cubicBezTo>
                    <a:pt x="2697" y="5785"/>
                    <a:pt x="2697" y="5785"/>
                    <a:pt x="2697" y="5785"/>
                  </a:cubicBezTo>
                  <a:cubicBezTo>
                    <a:pt x="3181" y="5858"/>
                    <a:pt x="3181" y="5858"/>
                    <a:pt x="3181" y="5858"/>
                  </a:cubicBezTo>
                  <a:cubicBezTo>
                    <a:pt x="2509" y="5946"/>
                    <a:pt x="2509" y="5946"/>
                    <a:pt x="2509" y="5946"/>
                  </a:cubicBezTo>
                  <a:cubicBezTo>
                    <a:pt x="2490" y="5964"/>
                    <a:pt x="2490" y="5964"/>
                    <a:pt x="2490" y="5964"/>
                  </a:cubicBezTo>
                  <a:cubicBezTo>
                    <a:pt x="2988" y="6044"/>
                    <a:pt x="2988" y="6044"/>
                    <a:pt x="2988" y="6044"/>
                  </a:cubicBezTo>
                  <a:cubicBezTo>
                    <a:pt x="2304" y="6128"/>
                    <a:pt x="2304" y="6128"/>
                    <a:pt x="2304" y="6128"/>
                  </a:cubicBezTo>
                  <a:cubicBezTo>
                    <a:pt x="2316" y="6151"/>
                    <a:pt x="2316" y="6151"/>
                    <a:pt x="2316" y="6151"/>
                  </a:cubicBezTo>
                  <a:cubicBezTo>
                    <a:pt x="2779" y="6224"/>
                    <a:pt x="2779" y="6224"/>
                    <a:pt x="2779" y="6224"/>
                  </a:cubicBezTo>
                  <a:cubicBezTo>
                    <a:pt x="2109" y="6327"/>
                    <a:pt x="2109" y="6327"/>
                    <a:pt x="2109" y="6327"/>
                  </a:cubicBezTo>
                  <a:cubicBezTo>
                    <a:pt x="2123" y="6342"/>
                    <a:pt x="2123" y="6342"/>
                    <a:pt x="2123" y="6342"/>
                  </a:cubicBezTo>
                  <a:cubicBezTo>
                    <a:pt x="2576" y="6417"/>
                    <a:pt x="2576" y="6417"/>
                    <a:pt x="2576" y="6417"/>
                  </a:cubicBezTo>
                  <a:cubicBezTo>
                    <a:pt x="1916" y="6497"/>
                    <a:pt x="1916" y="6497"/>
                    <a:pt x="1916" y="6497"/>
                  </a:cubicBezTo>
                  <a:cubicBezTo>
                    <a:pt x="1918" y="6518"/>
                    <a:pt x="1918" y="6518"/>
                    <a:pt x="1918" y="6518"/>
                  </a:cubicBezTo>
                  <a:cubicBezTo>
                    <a:pt x="2372" y="6592"/>
                    <a:pt x="2372" y="6592"/>
                    <a:pt x="2372" y="6592"/>
                  </a:cubicBezTo>
                  <a:cubicBezTo>
                    <a:pt x="1762" y="6672"/>
                    <a:pt x="1762" y="6672"/>
                    <a:pt x="1762" y="6672"/>
                  </a:cubicBezTo>
                  <a:cubicBezTo>
                    <a:pt x="1769" y="6694"/>
                    <a:pt x="1769" y="6694"/>
                    <a:pt x="1769" y="6694"/>
                  </a:cubicBezTo>
                  <a:cubicBezTo>
                    <a:pt x="1892" y="6722"/>
                    <a:pt x="2203" y="6778"/>
                    <a:pt x="2203" y="6778"/>
                  </a:cubicBezTo>
                  <a:cubicBezTo>
                    <a:pt x="1562" y="6868"/>
                    <a:pt x="1562" y="6868"/>
                    <a:pt x="1562" y="6868"/>
                  </a:cubicBezTo>
                  <a:cubicBezTo>
                    <a:pt x="1586" y="6891"/>
                    <a:pt x="1586" y="6891"/>
                    <a:pt x="1586" y="6891"/>
                  </a:cubicBezTo>
                  <a:cubicBezTo>
                    <a:pt x="2034" y="6965"/>
                    <a:pt x="2034" y="6965"/>
                    <a:pt x="2034" y="6965"/>
                  </a:cubicBezTo>
                  <a:cubicBezTo>
                    <a:pt x="1400" y="7050"/>
                    <a:pt x="1400" y="7050"/>
                    <a:pt x="1400" y="7050"/>
                  </a:cubicBezTo>
                  <a:cubicBezTo>
                    <a:pt x="1415" y="7066"/>
                    <a:pt x="1415" y="7066"/>
                    <a:pt x="1415" y="7066"/>
                  </a:cubicBezTo>
                  <a:cubicBezTo>
                    <a:pt x="1848" y="7145"/>
                    <a:pt x="1848" y="7145"/>
                    <a:pt x="1848" y="7145"/>
                  </a:cubicBezTo>
                  <a:cubicBezTo>
                    <a:pt x="1234" y="7231"/>
                    <a:pt x="1234" y="7231"/>
                    <a:pt x="1234" y="7231"/>
                  </a:cubicBezTo>
                  <a:cubicBezTo>
                    <a:pt x="1234" y="7253"/>
                    <a:pt x="1234" y="7253"/>
                    <a:pt x="1234" y="7253"/>
                  </a:cubicBezTo>
                  <a:cubicBezTo>
                    <a:pt x="1687" y="7321"/>
                    <a:pt x="1687" y="7321"/>
                    <a:pt x="1687" y="7321"/>
                  </a:cubicBezTo>
                  <a:cubicBezTo>
                    <a:pt x="1082" y="7417"/>
                    <a:pt x="1082" y="7417"/>
                    <a:pt x="1082" y="7417"/>
                  </a:cubicBezTo>
                  <a:cubicBezTo>
                    <a:pt x="1072" y="7433"/>
                    <a:pt x="1072" y="7433"/>
                    <a:pt x="1072" y="7433"/>
                  </a:cubicBezTo>
                  <a:cubicBezTo>
                    <a:pt x="1542" y="7513"/>
                    <a:pt x="1542" y="7513"/>
                    <a:pt x="1542" y="7513"/>
                  </a:cubicBezTo>
                  <a:cubicBezTo>
                    <a:pt x="952" y="7598"/>
                    <a:pt x="952" y="7598"/>
                    <a:pt x="952" y="7598"/>
                  </a:cubicBezTo>
                  <a:cubicBezTo>
                    <a:pt x="942" y="7617"/>
                    <a:pt x="942" y="7617"/>
                    <a:pt x="942" y="7617"/>
                  </a:cubicBezTo>
                  <a:cubicBezTo>
                    <a:pt x="1391" y="7694"/>
                    <a:pt x="1391" y="7694"/>
                    <a:pt x="1391" y="7694"/>
                  </a:cubicBezTo>
                  <a:cubicBezTo>
                    <a:pt x="892" y="7751"/>
                    <a:pt x="892" y="7751"/>
                    <a:pt x="892" y="7751"/>
                  </a:cubicBezTo>
                  <a:cubicBezTo>
                    <a:pt x="843" y="7756"/>
                    <a:pt x="843" y="7756"/>
                    <a:pt x="843" y="7756"/>
                  </a:cubicBezTo>
                  <a:cubicBezTo>
                    <a:pt x="800" y="7795"/>
                    <a:pt x="800" y="7795"/>
                    <a:pt x="800" y="7795"/>
                  </a:cubicBezTo>
                  <a:cubicBezTo>
                    <a:pt x="1246" y="7880"/>
                    <a:pt x="1246" y="7880"/>
                    <a:pt x="1246" y="7880"/>
                  </a:cubicBezTo>
                  <a:cubicBezTo>
                    <a:pt x="672" y="7962"/>
                    <a:pt x="672" y="7962"/>
                    <a:pt x="672" y="7962"/>
                  </a:cubicBezTo>
                  <a:cubicBezTo>
                    <a:pt x="684" y="7978"/>
                    <a:pt x="684" y="7978"/>
                    <a:pt x="684" y="7978"/>
                  </a:cubicBezTo>
                  <a:cubicBezTo>
                    <a:pt x="1118" y="8049"/>
                    <a:pt x="1118" y="8049"/>
                    <a:pt x="1118" y="8049"/>
                  </a:cubicBezTo>
                  <a:cubicBezTo>
                    <a:pt x="576" y="8137"/>
                    <a:pt x="576" y="8137"/>
                    <a:pt x="576" y="8137"/>
                  </a:cubicBezTo>
                  <a:cubicBezTo>
                    <a:pt x="576" y="8168"/>
                    <a:pt x="576" y="8168"/>
                    <a:pt x="576" y="8168"/>
                  </a:cubicBezTo>
                  <a:cubicBezTo>
                    <a:pt x="1012" y="8236"/>
                    <a:pt x="1012" y="8236"/>
                    <a:pt x="1012" y="8236"/>
                  </a:cubicBezTo>
                  <a:cubicBezTo>
                    <a:pt x="470" y="8327"/>
                    <a:pt x="470" y="8327"/>
                    <a:pt x="470" y="8327"/>
                  </a:cubicBezTo>
                  <a:cubicBezTo>
                    <a:pt x="467" y="8355"/>
                    <a:pt x="467" y="8355"/>
                    <a:pt x="467" y="8355"/>
                  </a:cubicBezTo>
                  <a:cubicBezTo>
                    <a:pt x="875" y="8427"/>
                    <a:pt x="875" y="8427"/>
                    <a:pt x="875" y="8427"/>
                  </a:cubicBezTo>
                  <a:cubicBezTo>
                    <a:pt x="361" y="8507"/>
                    <a:pt x="361" y="8507"/>
                    <a:pt x="361" y="8507"/>
                  </a:cubicBezTo>
                  <a:cubicBezTo>
                    <a:pt x="361" y="8529"/>
                    <a:pt x="361" y="8529"/>
                    <a:pt x="361" y="8529"/>
                  </a:cubicBezTo>
                  <a:cubicBezTo>
                    <a:pt x="463" y="8552"/>
                    <a:pt x="761" y="8608"/>
                    <a:pt x="761" y="8608"/>
                  </a:cubicBezTo>
                  <a:cubicBezTo>
                    <a:pt x="761" y="8608"/>
                    <a:pt x="407" y="8659"/>
                    <a:pt x="275" y="8688"/>
                  </a:cubicBezTo>
                  <a:cubicBezTo>
                    <a:pt x="275" y="8709"/>
                    <a:pt x="275" y="8709"/>
                    <a:pt x="275" y="8709"/>
                  </a:cubicBezTo>
                  <a:cubicBezTo>
                    <a:pt x="656" y="8778"/>
                    <a:pt x="656" y="8778"/>
                    <a:pt x="656" y="8778"/>
                  </a:cubicBezTo>
                  <a:cubicBezTo>
                    <a:pt x="656" y="8795"/>
                    <a:pt x="656" y="8795"/>
                    <a:pt x="656" y="8795"/>
                  </a:cubicBezTo>
                  <a:cubicBezTo>
                    <a:pt x="198" y="8867"/>
                    <a:pt x="198" y="8867"/>
                    <a:pt x="198" y="8867"/>
                  </a:cubicBezTo>
                  <a:cubicBezTo>
                    <a:pt x="200" y="8894"/>
                    <a:pt x="200" y="8894"/>
                    <a:pt x="200" y="8894"/>
                  </a:cubicBezTo>
                  <a:cubicBezTo>
                    <a:pt x="603" y="8970"/>
                    <a:pt x="603" y="8970"/>
                    <a:pt x="603" y="8970"/>
                  </a:cubicBezTo>
                  <a:cubicBezTo>
                    <a:pt x="603" y="8970"/>
                    <a:pt x="236" y="9026"/>
                    <a:pt x="118" y="9061"/>
                  </a:cubicBezTo>
                  <a:cubicBezTo>
                    <a:pt x="120" y="9081"/>
                    <a:pt x="120" y="9081"/>
                    <a:pt x="120" y="9081"/>
                  </a:cubicBezTo>
                  <a:cubicBezTo>
                    <a:pt x="518" y="9161"/>
                    <a:pt x="518" y="9161"/>
                    <a:pt x="518" y="9161"/>
                  </a:cubicBezTo>
                  <a:cubicBezTo>
                    <a:pt x="63" y="9235"/>
                    <a:pt x="63" y="9235"/>
                    <a:pt x="63" y="9235"/>
                  </a:cubicBezTo>
                  <a:cubicBezTo>
                    <a:pt x="63" y="9264"/>
                    <a:pt x="63" y="9264"/>
                    <a:pt x="63" y="9264"/>
                  </a:cubicBezTo>
                  <a:cubicBezTo>
                    <a:pt x="159" y="9291"/>
                    <a:pt x="458" y="9342"/>
                    <a:pt x="458" y="9342"/>
                  </a:cubicBezTo>
                  <a:cubicBezTo>
                    <a:pt x="5" y="9411"/>
                    <a:pt x="5" y="9411"/>
                    <a:pt x="5" y="9411"/>
                  </a:cubicBezTo>
                  <a:cubicBezTo>
                    <a:pt x="5" y="9433"/>
                    <a:pt x="5" y="9433"/>
                    <a:pt x="5" y="9433"/>
                  </a:cubicBezTo>
                  <a:cubicBezTo>
                    <a:pt x="410" y="9512"/>
                    <a:pt x="410" y="9512"/>
                    <a:pt x="410" y="9512"/>
                  </a:cubicBezTo>
                  <a:cubicBezTo>
                    <a:pt x="410" y="9540"/>
                    <a:pt x="410" y="9540"/>
                    <a:pt x="410" y="9540"/>
                  </a:cubicBezTo>
                  <a:cubicBezTo>
                    <a:pt x="5" y="9586"/>
                    <a:pt x="5" y="9586"/>
                    <a:pt x="5" y="9586"/>
                  </a:cubicBezTo>
                  <a:cubicBezTo>
                    <a:pt x="5" y="9616"/>
                    <a:pt x="5" y="9616"/>
                    <a:pt x="5" y="9616"/>
                  </a:cubicBezTo>
                  <a:cubicBezTo>
                    <a:pt x="386" y="9693"/>
                    <a:pt x="386" y="9693"/>
                    <a:pt x="386" y="9693"/>
                  </a:cubicBezTo>
                  <a:cubicBezTo>
                    <a:pt x="386" y="9710"/>
                    <a:pt x="386" y="9710"/>
                    <a:pt x="386" y="9710"/>
                  </a:cubicBezTo>
                  <a:cubicBezTo>
                    <a:pt x="5" y="9772"/>
                    <a:pt x="5" y="9772"/>
                    <a:pt x="5" y="9772"/>
                  </a:cubicBezTo>
                  <a:cubicBezTo>
                    <a:pt x="5" y="9804"/>
                    <a:pt x="5" y="9804"/>
                    <a:pt x="5" y="9804"/>
                  </a:cubicBezTo>
                  <a:cubicBezTo>
                    <a:pt x="386" y="9880"/>
                    <a:pt x="386" y="9880"/>
                    <a:pt x="386" y="9880"/>
                  </a:cubicBezTo>
                  <a:cubicBezTo>
                    <a:pt x="5" y="9952"/>
                    <a:pt x="5" y="9952"/>
                    <a:pt x="5" y="9952"/>
                  </a:cubicBezTo>
                  <a:cubicBezTo>
                    <a:pt x="0" y="9974"/>
                    <a:pt x="0" y="9974"/>
                    <a:pt x="0" y="9974"/>
                  </a:cubicBezTo>
                  <a:cubicBezTo>
                    <a:pt x="0" y="9974"/>
                    <a:pt x="161" y="10004"/>
                    <a:pt x="441" y="10066"/>
                  </a:cubicBezTo>
                  <a:cubicBezTo>
                    <a:pt x="34" y="10145"/>
                    <a:pt x="34" y="10145"/>
                    <a:pt x="34" y="10145"/>
                  </a:cubicBezTo>
                  <a:cubicBezTo>
                    <a:pt x="36" y="10170"/>
                    <a:pt x="36" y="10170"/>
                    <a:pt x="36" y="10170"/>
                  </a:cubicBezTo>
                  <a:cubicBezTo>
                    <a:pt x="516" y="10252"/>
                    <a:pt x="516" y="10252"/>
                    <a:pt x="516" y="10252"/>
                  </a:cubicBezTo>
                  <a:cubicBezTo>
                    <a:pt x="91" y="10326"/>
                    <a:pt x="91" y="10326"/>
                    <a:pt x="91" y="10326"/>
                  </a:cubicBezTo>
                  <a:cubicBezTo>
                    <a:pt x="91" y="10347"/>
                    <a:pt x="91" y="10347"/>
                    <a:pt x="91" y="10347"/>
                  </a:cubicBezTo>
                  <a:cubicBezTo>
                    <a:pt x="656" y="10434"/>
                    <a:pt x="656" y="10434"/>
                    <a:pt x="656" y="10434"/>
                  </a:cubicBezTo>
                  <a:cubicBezTo>
                    <a:pt x="198" y="10507"/>
                    <a:pt x="198" y="10507"/>
                    <a:pt x="198" y="10507"/>
                  </a:cubicBezTo>
                  <a:cubicBezTo>
                    <a:pt x="198" y="10535"/>
                    <a:pt x="198" y="10535"/>
                    <a:pt x="198" y="10535"/>
                  </a:cubicBezTo>
                  <a:cubicBezTo>
                    <a:pt x="875" y="10618"/>
                    <a:pt x="875" y="10618"/>
                    <a:pt x="875" y="10618"/>
                  </a:cubicBezTo>
                  <a:cubicBezTo>
                    <a:pt x="875" y="10631"/>
                    <a:pt x="875" y="10631"/>
                    <a:pt x="875" y="10631"/>
                  </a:cubicBezTo>
                  <a:cubicBezTo>
                    <a:pt x="356" y="10705"/>
                    <a:pt x="356" y="10705"/>
                    <a:pt x="356" y="10705"/>
                  </a:cubicBezTo>
                  <a:cubicBezTo>
                    <a:pt x="390" y="10727"/>
                    <a:pt x="390" y="10727"/>
                    <a:pt x="390" y="10727"/>
                  </a:cubicBezTo>
                  <a:cubicBezTo>
                    <a:pt x="1391" y="10800"/>
                    <a:pt x="1391" y="10800"/>
                    <a:pt x="1391" y="10800"/>
                  </a:cubicBezTo>
                  <a:cubicBezTo>
                    <a:pt x="1152" y="10845"/>
                    <a:pt x="711" y="10868"/>
                    <a:pt x="711" y="10868"/>
                  </a:cubicBezTo>
                  <a:cubicBezTo>
                    <a:pt x="761" y="10913"/>
                    <a:pt x="761" y="10913"/>
                    <a:pt x="761" y="10913"/>
                  </a:cubicBezTo>
                  <a:cubicBezTo>
                    <a:pt x="761" y="10913"/>
                    <a:pt x="1644" y="11022"/>
                    <a:pt x="2302" y="11033"/>
                  </a:cubicBezTo>
                  <a:cubicBezTo>
                    <a:pt x="2198" y="11056"/>
                    <a:pt x="1803" y="11093"/>
                    <a:pt x="1658" y="11097"/>
                  </a:cubicBezTo>
                  <a:cubicBezTo>
                    <a:pt x="1641" y="11097"/>
                    <a:pt x="1663" y="11127"/>
                    <a:pt x="1680" y="11130"/>
                  </a:cubicBezTo>
                  <a:cubicBezTo>
                    <a:pt x="2010" y="11151"/>
                    <a:pt x="2545" y="11179"/>
                    <a:pt x="2755" y="11179"/>
                  </a:cubicBezTo>
                  <a:cubicBezTo>
                    <a:pt x="2955" y="11179"/>
                    <a:pt x="3427" y="11143"/>
                    <a:pt x="3721" y="11106"/>
                  </a:cubicBezTo>
                  <a:cubicBezTo>
                    <a:pt x="3729" y="11097"/>
                    <a:pt x="3729" y="11086"/>
                    <a:pt x="3736" y="11078"/>
                  </a:cubicBezTo>
                  <a:cubicBezTo>
                    <a:pt x="3613" y="11069"/>
                    <a:pt x="3355" y="11042"/>
                    <a:pt x="3302" y="11025"/>
                  </a:cubicBezTo>
                  <a:cubicBezTo>
                    <a:pt x="3350" y="11027"/>
                    <a:pt x="4673" y="10956"/>
                    <a:pt x="4673" y="10956"/>
                  </a:cubicBezTo>
                  <a:cubicBezTo>
                    <a:pt x="4753" y="10885"/>
                    <a:pt x="4753" y="10885"/>
                    <a:pt x="4753" y="10885"/>
                  </a:cubicBezTo>
                  <a:cubicBezTo>
                    <a:pt x="4753" y="10885"/>
                    <a:pt x="4507" y="10893"/>
                    <a:pt x="4080" y="10868"/>
                  </a:cubicBezTo>
                  <a:cubicBezTo>
                    <a:pt x="3690" y="10844"/>
                    <a:pt x="3671" y="10843"/>
                    <a:pt x="3507" y="10800"/>
                  </a:cubicBezTo>
                  <a:cubicBezTo>
                    <a:pt x="4191" y="10810"/>
                    <a:pt x="5346" y="10714"/>
                    <a:pt x="5346" y="10714"/>
                  </a:cubicBezTo>
                  <a:cubicBezTo>
                    <a:pt x="5404" y="10671"/>
                    <a:pt x="5404" y="10671"/>
                    <a:pt x="5404" y="10671"/>
                  </a:cubicBezTo>
                  <a:cubicBezTo>
                    <a:pt x="4478" y="10609"/>
                    <a:pt x="4478" y="10609"/>
                    <a:pt x="4478" y="10609"/>
                  </a:cubicBezTo>
                  <a:cubicBezTo>
                    <a:pt x="4965" y="10574"/>
                    <a:pt x="5931" y="10529"/>
                    <a:pt x="5931" y="10529"/>
                  </a:cubicBezTo>
                  <a:cubicBezTo>
                    <a:pt x="5960" y="10507"/>
                    <a:pt x="5960" y="10507"/>
                    <a:pt x="5960" y="10507"/>
                  </a:cubicBezTo>
                  <a:cubicBezTo>
                    <a:pt x="5960" y="10507"/>
                    <a:pt x="5372" y="10495"/>
                    <a:pt x="5112" y="10439"/>
                  </a:cubicBezTo>
                  <a:cubicBezTo>
                    <a:pt x="5587" y="10399"/>
                    <a:pt x="6442" y="10347"/>
                    <a:pt x="6442" y="10347"/>
                  </a:cubicBezTo>
                  <a:cubicBezTo>
                    <a:pt x="6433" y="10326"/>
                    <a:pt x="6433" y="10326"/>
                    <a:pt x="6433" y="10326"/>
                  </a:cubicBezTo>
                  <a:cubicBezTo>
                    <a:pt x="6433" y="10326"/>
                    <a:pt x="5936" y="10292"/>
                    <a:pt x="5666" y="10252"/>
                  </a:cubicBezTo>
                  <a:cubicBezTo>
                    <a:pt x="6071" y="10200"/>
                    <a:pt x="6912" y="10156"/>
                    <a:pt x="6912" y="10156"/>
                  </a:cubicBezTo>
                  <a:cubicBezTo>
                    <a:pt x="6910" y="10121"/>
                    <a:pt x="6910" y="10121"/>
                    <a:pt x="6910" y="10121"/>
                  </a:cubicBezTo>
                  <a:cubicBezTo>
                    <a:pt x="6910" y="10121"/>
                    <a:pt x="6206" y="10088"/>
                    <a:pt x="6201" y="10060"/>
                  </a:cubicBezTo>
                  <a:cubicBezTo>
                    <a:pt x="6592" y="10019"/>
                    <a:pt x="7026" y="10032"/>
                    <a:pt x="7361" y="9975"/>
                  </a:cubicBezTo>
                  <a:cubicBezTo>
                    <a:pt x="7344" y="9951"/>
                    <a:pt x="7344" y="9951"/>
                    <a:pt x="7344" y="9951"/>
                  </a:cubicBezTo>
                  <a:cubicBezTo>
                    <a:pt x="7344" y="9951"/>
                    <a:pt x="6640" y="9887"/>
                    <a:pt x="6705" y="9880"/>
                  </a:cubicBezTo>
                  <a:cubicBezTo>
                    <a:pt x="6770" y="9872"/>
                    <a:pt x="7700" y="9812"/>
                    <a:pt x="7700" y="9812"/>
                  </a:cubicBezTo>
                  <a:cubicBezTo>
                    <a:pt x="7756" y="9778"/>
                    <a:pt x="7756" y="9778"/>
                    <a:pt x="7756" y="9778"/>
                  </a:cubicBezTo>
                  <a:cubicBezTo>
                    <a:pt x="7756" y="9778"/>
                    <a:pt x="7320" y="9721"/>
                    <a:pt x="7100" y="9710"/>
                  </a:cubicBezTo>
                  <a:cubicBezTo>
                    <a:pt x="7440" y="9665"/>
                    <a:pt x="8127" y="9613"/>
                    <a:pt x="8127" y="9613"/>
                  </a:cubicBezTo>
                  <a:cubicBezTo>
                    <a:pt x="8113" y="9592"/>
                    <a:pt x="8113" y="9592"/>
                    <a:pt x="8113" y="9592"/>
                  </a:cubicBezTo>
                  <a:cubicBezTo>
                    <a:pt x="8113" y="9592"/>
                    <a:pt x="7703" y="9552"/>
                    <a:pt x="7505" y="9524"/>
                  </a:cubicBezTo>
                  <a:cubicBezTo>
                    <a:pt x="7818" y="9461"/>
                    <a:pt x="8510" y="9433"/>
                    <a:pt x="8510" y="9433"/>
                  </a:cubicBezTo>
                  <a:cubicBezTo>
                    <a:pt x="8505" y="9391"/>
                    <a:pt x="8505" y="9391"/>
                    <a:pt x="8505" y="9391"/>
                  </a:cubicBezTo>
                  <a:cubicBezTo>
                    <a:pt x="8505" y="9391"/>
                    <a:pt x="7930" y="9333"/>
                    <a:pt x="7901" y="9337"/>
                  </a:cubicBezTo>
                  <a:cubicBezTo>
                    <a:pt x="8137" y="9299"/>
                    <a:pt x="8826" y="9260"/>
                    <a:pt x="8826" y="9260"/>
                  </a:cubicBezTo>
                  <a:cubicBezTo>
                    <a:pt x="8857" y="9241"/>
                    <a:pt x="8857" y="9241"/>
                    <a:pt x="8857" y="9241"/>
                  </a:cubicBezTo>
                  <a:cubicBezTo>
                    <a:pt x="8269" y="9150"/>
                    <a:pt x="8269" y="9150"/>
                    <a:pt x="8269" y="9150"/>
                  </a:cubicBezTo>
                  <a:cubicBezTo>
                    <a:pt x="9135" y="9077"/>
                    <a:pt x="9135" y="9077"/>
                    <a:pt x="9135" y="9077"/>
                  </a:cubicBezTo>
                  <a:cubicBezTo>
                    <a:pt x="9190" y="9043"/>
                    <a:pt x="9190" y="9043"/>
                    <a:pt x="9190" y="9043"/>
                  </a:cubicBezTo>
                  <a:cubicBezTo>
                    <a:pt x="8590" y="8977"/>
                    <a:pt x="8590" y="8977"/>
                    <a:pt x="8590" y="8977"/>
                  </a:cubicBezTo>
                  <a:cubicBezTo>
                    <a:pt x="9458" y="8894"/>
                    <a:pt x="9458" y="8894"/>
                    <a:pt x="9458" y="8894"/>
                  </a:cubicBezTo>
                  <a:cubicBezTo>
                    <a:pt x="9518" y="8863"/>
                    <a:pt x="9518" y="8863"/>
                    <a:pt x="9518" y="8863"/>
                  </a:cubicBezTo>
                  <a:cubicBezTo>
                    <a:pt x="9518" y="8863"/>
                    <a:pt x="9139" y="8835"/>
                    <a:pt x="8951" y="8778"/>
                  </a:cubicBezTo>
                  <a:cubicBezTo>
                    <a:pt x="9164" y="8756"/>
                    <a:pt x="9788" y="8723"/>
                    <a:pt x="9788" y="8723"/>
                  </a:cubicBezTo>
                  <a:cubicBezTo>
                    <a:pt x="9829" y="8699"/>
                    <a:pt x="9829" y="8699"/>
                    <a:pt x="9829" y="8699"/>
                  </a:cubicBezTo>
                  <a:cubicBezTo>
                    <a:pt x="9299" y="8602"/>
                    <a:pt x="9299" y="8602"/>
                    <a:pt x="9299" y="8602"/>
                  </a:cubicBezTo>
                  <a:cubicBezTo>
                    <a:pt x="10084" y="8536"/>
                    <a:pt x="10084" y="8536"/>
                    <a:pt x="10084" y="8536"/>
                  </a:cubicBezTo>
                  <a:cubicBezTo>
                    <a:pt x="10140" y="8507"/>
                    <a:pt x="10140" y="8507"/>
                    <a:pt x="10140" y="8507"/>
                  </a:cubicBezTo>
                  <a:cubicBezTo>
                    <a:pt x="10140" y="8507"/>
                    <a:pt x="9766" y="8450"/>
                    <a:pt x="9624" y="8433"/>
                  </a:cubicBezTo>
                  <a:cubicBezTo>
                    <a:pt x="9624" y="8422"/>
                    <a:pt x="9624" y="8422"/>
                    <a:pt x="9624" y="8422"/>
                  </a:cubicBezTo>
                  <a:cubicBezTo>
                    <a:pt x="9846" y="8389"/>
                    <a:pt x="10374" y="8340"/>
                    <a:pt x="10374" y="8340"/>
                  </a:cubicBezTo>
                  <a:cubicBezTo>
                    <a:pt x="10410" y="8315"/>
                    <a:pt x="10410" y="8315"/>
                    <a:pt x="10410" y="8315"/>
                  </a:cubicBezTo>
                  <a:cubicBezTo>
                    <a:pt x="10410" y="8315"/>
                    <a:pt x="10055" y="8286"/>
                    <a:pt x="9896" y="8247"/>
                  </a:cubicBezTo>
                  <a:cubicBezTo>
                    <a:pt x="10125" y="8207"/>
                    <a:pt x="10682" y="8156"/>
                    <a:pt x="10682" y="8156"/>
                  </a:cubicBezTo>
                  <a:cubicBezTo>
                    <a:pt x="10711" y="8127"/>
                    <a:pt x="10711" y="8127"/>
                    <a:pt x="10711" y="8127"/>
                  </a:cubicBezTo>
                  <a:cubicBezTo>
                    <a:pt x="10711" y="8127"/>
                    <a:pt x="10333" y="8091"/>
                    <a:pt x="10198" y="8054"/>
                  </a:cubicBezTo>
                  <a:cubicBezTo>
                    <a:pt x="10434" y="8017"/>
                    <a:pt x="10981" y="7965"/>
                    <a:pt x="10981" y="7965"/>
                  </a:cubicBezTo>
                  <a:cubicBezTo>
                    <a:pt x="10981" y="7965"/>
                    <a:pt x="10682" y="7886"/>
                    <a:pt x="10472" y="7862"/>
                  </a:cubicBezTo>
                  <a:cubicBezTo>
                    <a:pt x="10749" y="7828"/>
                    <a:pt x="11248" y="7778"/>
                    <a:pt x="11248" y="7778"/>
                  </a:cubicBezTo>
                  <a:cubicBezTo>
                    <a:pt x="11248" y="7778"/>
                    <a:pt x="11174" y="7766"/>
                    <a:pt x="11084" y="7750"/>
                  </a:cubicBezTo>
                  <a:cubicBezTo>
                    <a:pt x="11082" y="7750"/>
                    <a:pt x="11082" y="7750"/>
                    <a:pt x="11082" y="7750"/>
                  </a:cubicBezTo>
                  <a:cubicBezTo>
                    <a:pt x="10942" y="7726"/>
                    <a:pt x="10761" y="7695"/>
                    <a:pt x="10761" y="7689"/>
                  </a:cubicBezTo>
                  <a:cubicBezTo>
                    <a:pt x="10993" y="7637"/>
                    <a:pt x="11473" y="7603"/>
                    <a:pt x="11473" y="7603"/>
                  </a:cubicBezTo>
                  <a:cubicBezTo>
                    <a:pt x="11494" y="7582"/>
                    <a:pt x="11494" y="7582"/>
                    <a:pt x="11494" y="7582"/>
                  </a:cubicBezTo>
                  <a:cubicBezTo>
                    <a:pt x="11494" y="7582"/>
                    <a:pt x="11138" y="7534"/>
                    <a:pt x="11027" y="7513"/>
                  </a:cubicBezTo>
                  <a:cubicBezTo>
                    <a:pt x="11258" y="7450"/>
                    <a:pt x="11738" y="7422"/>
                    <a:pt x="11738" y="7422"/>
                  </a:cubicBezTo>
                  <a:cubicBezTo>
                    <a:pt x="11721" y="7401"/>
                    <a:pt x="11721" y="7401"/>
                    <a:pt x="11721" y="7401"/>
                  </a:cubicBezTo>
                  <a:cubicBezTo>
                    <a:pt x="11728" y="7401"/>
                    <a:pt x="11728" y="7401"/>
                    <a:pt x="11728" y="7401"/>
                  </a:cubicBezTo>
                  <a:cubicBezTo>
                    <a:pt x="11728" y="7401"/>
                    <a:pt x="11410" y="7366"/>
                    <a:pt x="11268" y="7321"/>
                  </a:cubicBezTo>
                  <a:cubicBezTo>
                    <a:pt x="11489" y="7280"/>
                    <a:pt x="11960" y="7262"/>
                    <a:pt x="11947" y="7255"/>
                  </a:cubicBezTo>
                  <a:cubicBezTo>
                    <a:pt x="11938" y="7248"/>
                    <a:pt x="11981" y="7236"/>
                    <a:pt x="11981" y="7236"/>
                  </a:cubicBezTo>
                  <a:cubicBezTo>
                    <a:pt x="11981" y="7236"/>
                    <a:pt x="11658" y="7185"/>
                    <a:pt x="11523" y="7139"/>
                  </a:cubicBezTo>
                  <a:cubicBezTo>
                    <a:pt x="11759" y="7117"/>
                    <a:pt x="12172" y="7072"/>
                    <a:pt x="12172" y="7072"/>
                  </a:cubicBezTo>
                  <a:cubicBezTo>
                    <a:pt x="12172" y="7072"/>
                    <a:pt x="12212" y="7050"/>
                    <a:pt x="12229" y="7038"/>
                  </a:cubicBezTo>
                  <a:cubicBezTo>
                    <a:pt x="11783" y="6990"/>
                    <a:pt x="10822" y="7050"/>
                    <a:pt x="10822" y="7050"/>
                  </a:cubicBezTo>
                  <a:cubicBezTo>
                    <a:pt x="10851" y="7072"/>
                    <a:pt x="10851" y="7072"/>
                    <a:pt x="10851" y="7072"/>
                  </a:cubicBezTo>
                  <a:cubicBezTo>
                    <a:pt x="11337" y="7110"/>
                    <a:pt x="11337" y="7110"/>
                    <a:pt x="11337" y="7110"/>
                  </a:cubicBezTo>
                  <a:cubicBezTo>
                    <a:pt x="11330" y="7145"/>
                    <a:pt x="11330" y="7145"/>
                    <a:pt x="11330" y="7145"/>
                  </a:cubicBezTo>
                  <a:cubicBezTo>
                    <a:pt x="10581" y="7219"/>
                    <a:pt x="10581" y="7219"/>
                    <a:pt x="10581" y="7219"/>
                  </a:cubicBezTo>
                  <a:cubicBezTo>
                    <a:pt x="10552" y="7248"/>
                    <a:pt x="10552" y="7248"/>
                    <a:pt x="10552" y="7248"/>
                  </a:cubicBezTo>
                  <a:cubicBezTo>
                    <a:pt x="11043" y="7321"/>
                    <a:pt x="11043" y="7321"/>
                    <a:pt x="11043" y="7321"/>
                  </a:cubicBezTo>
                  <a:cubicBezTo>
                    <a:pt x="10263" y="7433"/>
                    <a:pt x="10263" y="7433"/>
                    <a:pt x="10263" y="7433"/>
                  </a:cubicBezTo>
                  <a:cubicBezTo>
                    <a:pt x="10287" y="7453"/>
                    <a:pt x="10287" y="7453"/>
                    <a:pt x="10287" y="7453"/>
                  </a:cubicBezTo>
                  <a:cubicBezTo>
                    <a:pt x="10774" y="7507"/>
                    <a:pt x="10774" y="7507"/>
                    <a:pt x="10774" y="7507"/>
                  </a:cubicBezTo>
                  <a:cubicBezTo>
                    <a:pt x="10494" y="7546"/>
                    <a:pt x="10212" y="7563"/>
                    <a:pt x="9959" y="7591"/>
                  </a:cubicBezTo>
                  <a:cubicBezTo>
                    <a:pt x="9981" y="7614"/>
                    <a:pt x="9981" y="7614"/>
                    <a:pt x="9981" y="7614"/>
                  </a:cubicBezTo>
                  <a:cubicBezTo>
                    <a:pt x="10489" y="7689"/>
                    <a:pt x="10489" y="7689"/>
                    <a:pt x="10489" y="7689"/>
                  </a:cubicBezTo>
                  <a:cubicBezTo>
                    <a:pt x="10489" y="7689"/>
                    <a:pt x="10164" y="7719"/>
                    <a:pt x="9889" y="7751"/>
                  </a:cubicBezTo>
                  <a:cubicBezTo>
                    <a:pt x="9882" y="7751"/>
                    <a:pt x="9882" y="7751"/>
                    <a:pt x="9882" y="7751"/>
                  </a:cubicBezTo>
                  <a:cubicBezTo>
                    <a:pt x="9790" y="7763"/>
                    <a:pt x="9704" y="7774"/>
                    <a:pt x="9636" y="7783"/>
                  </a:cubicBezTo>
                  <a:cubicBezTo>
                    <a:pt x="9667" y="7807"/>
                    <a:pt x="9667" y="7807"/>
                    <a:pt x="9667" y="7807"/>
                  </a:cubicBezTo>
                  <a:cubicBezTo>
                    <a:pt x="10173" y="7874"/>
                    <a:pt x="10173" y="7874"/>
                    <a:pt x="10173" y="7874"/>
                  </a:cubicBezTo>
                  <a:cubicBezTo>
                    <a:pt x="9313" y="7977"/>
                    <a:pt x="9313" y="7977"/>
                    <a:pt x="9313" y="7977"/>
                  </a:cubicBezTo>
                  <a:cubicBezTo>
                    <a:pt x="9340" y="7997"/>
                    <a:pt x="9340" y="7997"/>
                    <a:pt x="9340" y="7997"/>
                  </a:cubicBezTo>
                  <a:cubicBezTo>
                    <a:pt x="9340" y="7997"/>
                    <a:pt x="9711" y="8017"/>
                    <a:pt x="9867" y="8041"/>
                  </a:cubicBezTo>
                  <a:cubicBezTo>
                    <a:pt x="9588" y="8091"/>
                    <a:pt x="9248" y="8110"/>
                    <a:pt x="8987" y="8144"/>
                  </a:cubicBezTo>
                  <a:cubicBezTo>
                    <a:pt x="9007" y="8171"/>
                    <a:pt x="9007" y="8171"/>
                    <a:pt x="9007" y="8171"/>
                  </a:cubicBezTo>
                  <a:cubicBezTo>
                    <a:pt x="9552" y="8236"/>
                    <a:pt x="9552" y="8236"/>
                    <a:pt x="9552" y="8236"/>
                  </a:cubicBezTo>
                  <a:cubicBezTo>
                    <a:pt x="8609" y="8331"/>
                    <a:pt x="8609" y="8331"/>
                    <a:pt x="8609" y="8331"/>
                  </a:cubicBezTo>
                  <a:cubicBezTo>
                    <a:pt x="8628" y="8362"/>
                    <a:pt x="8628" y="8362"/>
                    <a:pt x="8628" y="8362"/>
                  </a:cubicBezTo>
                  <a:cubicBezTo>
                    <a:pt x="9212" y="8422"/>
                    <a:pt x="9212" y="8422"/>
                    <a:pt x="9212" y="8422"/>
                  </a:cubicBezTo>
                  <a:cubicBezTo>
                    <a:pt x="8214" y="8518"/>
                    <a:pt x="8214" y="8518"/>
                    <a:pt x="8214" y="8518"/>
                  </a:cubicBezTo>
                  <a:cubicBezTo>
                    <a:pt x="8228" y="8542"/>
                    <a:pt x="8228" y="8542"/>
                    <a:pt x="8228" y="8542"/>
                  </a:cubicBezTo>
                  <a:cubicBezTo>
                    <a:pt x="8228" y="8542"/>
                    <a:pt x="8609" y="8574"/>
                    <a:pt x="8816" y="8602"/>
                  </a:cubicBezTo>
                  <a:cubicBezTo>
                    <a:pt x="8479" y="8648"/>
                    <a:pt x="8113" y="8648"/>
                    <a:pt x="7811" y="8711"/>
                  </a:cubicBezTo>
                  <a:cubicBezTo>
                    <a:pt x="7836" y="8730"/>
                    <a:pt x="7836" y="8730"/>
                    <a:pt x="7836" y="8730"/>
                  </a:cubicBezTo>
                  <a:cubicBezTo>
                    <a:pt x="8438" y="8789"/>
                    <a:pt x="8438" y="8789"/>
                    <a:pt x="8438" y="8789"/>
                  </a:cubicBezTo>
                  <a:cubicBezTo>
                    <a:pt x="7382" y="8867"/>
                    <a:pt x="7382" y="8867"/>
                    <a:pt x="7382" y="8867"/>
                  </a:cubicBezTo>
                  <a:cubicBezTo>
                    <a:pt x="7409" y="8896"/>
                    <a:pt x="7409" y="8896"/>
                    <a:pt x="7409" y="8896"/>
                  </a:cubicBezTo>
                  <a:cubicBezTo>
                    <a:pt x="8081" y="8970"/>
                    <a:pt x="8081" y="8970"/>
                    <a:pt x="8081" y="8970"/>
                  </a:cubicBezTo>
                  <a:cubicBezTo>
                    <a:pt x="8081" y="8970"/>
                    <a:pt x="7286" y="9021"/>
                    <a:pt x="6891" y="9066"/>
                  </a:cubicBezTo>
                  <a:cubicBezTo>
                    <a:pt x="6907" y="9066"/>
                    <a:pt x="6912" y="9086"/>
                    <a:pt x="6912" y="9086"/>
                  </a:cubicBezTo>
                  <a:cubicBezTo>
                    <a:pt x="7631" y="9150"/>
                    <a:pt x="7631" y="9150"/>
                    <a:pt x="7631" y="9150"/>
                  </a:cubicBezTo>
                  <a:cubicBezTo>
                    <a:pt x="7631" y="9150"/>
                    <a:pt x="6773" y="9200"/>
                    <a:pt x="6348" y="9247"/>
                  </a:cubicBezTo>
                  <a:cubicBezTo>
                    <a:pt x="6370" y="9258"/>
                    <a:pt x="6392" y="9276"/>
                    <a:pt x="6392" y="9276"/>
                  </a:cubicBezTo>
                  <a:cubicBezTo>
                    <a:pt x="6392" y="9276"/>
                    <a:pt x="7112" y="9321"/>
                    <a:pt x="7134" y="9337"/>
                  </a:cubicBezTo>
                  <a:cubicBezTo>
                    <a:pt x="6700" y="9371"/>
                    <a:pt x="5743" y="9438"/>
                    <a:pt x="5743" y="9438"/>
                  </a:cubicBezTo>
                  <a:cubicBezTo>
                    <a:pt x="5777" y="9467"/>
                    <a:pt x="5777" y="9467"/>
                    <a:pt x="5777" y="9467"/>
                  </a:cubicBezTo>
                  <a:cubicBezTo>
                    <a:pt x="5777" y="9467"/>
                    <a:pt x="6445" y="9494"/>
                    <a:pt x="6621" y="9518"/>
                  </a:cubicBezTo>
                  <a:cubicBezTo>
                    <a:pt x="6083" y="9569"/>
                    <a:pt x="5543" y="9569"/>
                    <a:pt x="5028" y="9613"/>
                  </a:cubicBezTo>
                  <a:cubicBezTo>
                    <a:pt x="5040" y="9642"/>
                    <a:pt x="5040" y="9642"/>
                    <a:pt x="5040" y="9642"/>
                  </a:cubicBezTo>
                  <a:cubicBezTo>
                    <a:pt x="5040" y="9642"/>
                    <a:pt x="5707" y="9653"/>
                    <a:pt x="6112" y="9705"/>
                  </a:cubicBezTo>
                  <a:cubicBezTo>
                    <a:pt x="3741" y="9995"/>
                    <a:pt x="2162" y="9704"/>
                    <a:pt x="2162" y="9704"/>
                  </a:cubicBezTo>
                  <a:cubicBezTo>
                    <a:pt x="2822" y="9685"/>
                    <a:pt x="2822" y="9685"/>
                    <a:pt x="2822" y="9685"/>
                  </a:cubicBezTo>
                  <a:cubicBezTo>
                    <a:pt x="2813" y="9650"/>
                    <a:pt x="2813" y="9650"/>
                    <a:pt x="2813" y="9650"/>
                  </a:cubicBezTo>
                  <a:cubicBezTo>
                    <a:pt x="2106" y="9518"/>
                    <a:pt x="2106" y="9518"/>
                    <a:pt x="2106" y="9518"/>
                  </a:cubicBezTo>
                  <a:cubicBezTo>
                    <a:pt x="2586" y="9451"/>
                    <a:pt x="2586" y="9451"/>
                    <a:pt x="2586" y="9451"/>
                  </a:cubicBezTo>
                  <a:cubicBezTo>
                    <a:pt x="2584" y="9419"/>
                    <a:pt x="2584" y="9419"/>
                    <a:pt x="2584" y="9419"/>
                  </a:cubicBezTo>
                  <a:cubicBezTo>
                    <a:pt x="1976" y="9337"/>
                    <a:pt x="1976" y="9337"/>
                    <a:pt x="1976" y="9337"/>
                  </a:cubicBezTo>
                  <a:cubicBezTo>
                    <a:pt x="1988" y="9307"/>
                    <a:pt x="1988" y="9307"/>
                    <a:pt x="1988" y="9307"/>
                  </a:cubicBezTo>
                  <a:cubicBezTo>
                    <a:pt x="2386" y="9270"/>
                    <a:pt x="2386" y="9270"/>
                    <a:pt x="2386" y="9270"/>
                  </a:cubicBezTo>
                  <a:cubicBezTo>
                    <a:pt x="2386" y="9270"/>
                    <a:pt x="2393" y="9235"/>
                    <a:pt x="2400" y="9230"/>
                  </a:cubicBezTo>
                  <a:cubicBezTo>
                    <a:pt x="2268" y="9213"/>
                    <a:pt x="2034" y="9195"/>
                    <a:pt x="1899" y="9150"/>
                  </a:cubicBezTo>
                  <a:cubicBezTo>
                    <a:pt x="2020" y="9116"/>
                    <a:pt x="2316" y="9094"/>
                    <a:pt x="2316" y="9094"/>
                  </a:cubicBezTo>
                  <a:cubicBezTo>
                    <a:pt x="2326" y="9066"/>
                    <a:pt x="2326" y="9066"/>
                    <a:pt x="2326" y="9066"/>
                  </a:cubicBezTo>
                  <a:cubicBezTo>
                    <a:pt x="2326" y="9066"/>
                    <a:pt x="1983" y="9039"/>
                    <a:pt x="1863" y="8970"/>
                  </a:cubicBezTo>
                  <a:cubicBezTo>
                    <a:pt x="2000" y="8942"/>
                    <a:pt x="2263" y="8908"/>
                    <a:pt x="2263" y="8908"/>
                  </a:cubicBezTo>
                  <a:cubicBezTo>
                    <a:pt x="2292" y="8874"/>
                    <a:pt x="2292" y="8874"/>
                    <a:pt x="2292" y="8874"/>
                  </a:cubicBezTo>
                  <a:cubicBezTo>
                    <a:pt x="1841" y="8789"/>
                    <a:pt x="1841" y="8789"/>
                    <a:pt x="1841" y="8789"/>
                  </a:cubicBezTo>
                  <a:cubicBezTo>
                    <a:pt x="2261" y="8730"/>
                    <a:pt x="2261" y="8730"/>
                    <a:pt x="2261" y="8730"/>
                  </a:cubicBezTo>
                  <a:cubicBezTo>
                    <a:pt x="2263" y="8688"/>
                    <a:pt x="2263" y="8688"/>
                    <a:pt x="2263" y="8688"/>
                  </a:cubicBezTo>
                  <a:cubicBezTo>
                    <a:pt x="2263" y="8688"/>
                    <a:pt x="1947" y="8648"/>
                    <a:pt x="1841" y="8602"/>
                  </a:cubicBezTo>
                  <a:cubicBezTo>
                    <a:pt x="1957" y="8559"/>
                    <a:pt x="2282" y="8518"/>
                    <a:pt x="2282" y="8518"/>
                  </a:cubicBezTo>
                  <a:cubicBezTo>
                    <a:pt x="2270" y="8481"/>
                    <a:pt x="2270" y="8481"/>
                    <a:pt x="2270" y="8481"/>
                  </a:cubicBezTo>
                  <a:cubicBezTo>
                    <a:pt x="2270" y="8481"/>
                    <a:pt x="1938" y="8448"/>
                    <a:pt x="1870" y="8427"/>
                  </a:cubicBezTo>
                  <a:cubicBezTo>
                    <a:pt x="2010" y="8370"/>
                    <a:pt x="2316" y="8325"/>
                    <a:pt x="2316" y="8325"/>
                  </a:cubicBezTo>
                  <a:cubicBezTo>
                    <a:pt x="2314" y="8295"/>
                    <a:pt x="2314" y="8295"/>
                    <a:pt x="2314" y="8295"/>
                  </a:cubicBezTo>
                  <a:cubicBezTo>
                    <a:pt x="2314" y="8295"/>
                    <a:pt x="2027" y="8268"/>
                    <a:pt x="1892" y="8236"/>
                  </a:cubicBezTo>
                  <a:cubicBezTo>
                    <a:pt x="2010" y="8209"/>
                    <a:pt x="2372" y="8150"/>
                    <a:pt x="2372" y="8150"/>
                  </a:cubicBezTo>
                  <a:cubicBezTo>
                    <a:pt x="2338" y="8122"/>
                    <a:pt x="2338" y="8122"/>
                    <a:pt x="2338" y="8122"/>
                  </a:cubicBezTo>
                  <a:cubicBezTo>
                    <a:pt x="1926" y="8054"/>
                    <a:pt x="1926" y="8054"/>
                    <a:pt x="1926" y="8054"/>
                  </a:cubicBezTo>
                  <a:cubicBezTo>
                    <a:pt x="2429" y="7952"/>
                    <a:pt x="2429" y="7952"/>
                    <a:pt x="2429" y="7952"/>
                  </a:cubicBezTo>
                  <a:cubicBezTo>
                    <a:pt x="2005" y="7874"/>
                    <a:pt x="2005" y="7874"/>
                    <a:pt x="2005" y="7874"/>
                  </a:cubicBezTo>
                  <a:cubicBezTo>
                    <a:pt x="2017" y="7844"/>
                    <a:pt x="2017" y="7844"/>
                    <a:pt x="2017" y="7844"/>
                  </a:cubicBezTo>
                  <a:cubicBezTo>
                    <a:pt x="2017" y="7844"/>
                    <a:pt x="2388" y="7835"/>
                    <a:pt x="2507" y="7778"/>
                  </a:cubicBezTo>
                  <a:cubicBezTo>
                    <a:pt x="2482" y="7766"/>
                    <a:pt x="2449" y="7756"/>
                    <a:pt x="2408" y="7750"/>
                  </a:cubicBezTo>
                  <a:cubicBezTo>
                    <a:pt x="2405" y="7750"/>
                    <a:pt x="2405" y="7750"/>
                    <a:pt x="2405" y="7750"/>
                  </a:cubicBezTo>
                  <a:cubicBezTo>
                    <a:pt x="2292" y="7732"/>
                    <a:pt x="2140" y="7725"/>
                    <a:pt x="2063" y="7689"/>
                  </a:cubicBezTo>
                  <a:cubicBezTo>
                    <a:pt x="2174" y="7647"/>
                    <a:pt x="2586" y="7609"/>
                    <a:pt x="2586" y="7609"/>
                  </a:cubicBezTo>
                  <a:cubicBezTo>
                    <a:pt x="2586" y="7582"/>
                    <a:pt x="2586" y="7582"/>
                    <a:pt x="2586" y="7582"/>
                  </a:cubicBezTo>
                  <a:cubicBezTo>
                    <a:pt x="2169" y="7507"/>
                    <a:pt x="2169" y="7507"/>
                    <a:pt x="2169" y="7507"/>
                  </a:cubicBezTo>
                  <a:cubicBezTo>
                    <a:pt x="2697" y="7422"/>
                    <a:pt x="2697" y="7422"/>
                    <a:pt x="2697" y="7422"/>
                  </a:cubicBezTo>
                  <a:cubicBezTo>
                    <a:pt x="2721" y="7387"/>
                    <a:pt x="2721" y="7387"/>
                    <a:pt x="2721" y="7387"/>
                  </a:cubicBezTo>
                  <a:cubicBezTo>
                    <a:pt x="2249" y="7321"/>
                    <a:pt x="2249" y="7321"/>
                    <a:pt x="2249" y="7321"/>
                  </a:cubicBezTo>
                  <a:cubicBezTo>
                    <a:pt x="2767" y="7265"/>
                    <a:pt x="2767" y="7265"/>
                    <a:pt x="2767" y="7265"/>
                  </a:cubicBezTo>
                  <a:cubicBezTo>
                    <a:pt x="2805" y="7214"/>
                    <a:pt x="2805" y="7214"/>
                    <a:pt x="2805" y="7214"/>
                  </a:cubicBezTo>
                  <a:cubicBezTo>
                    <a:pt x="2805" y="7214"/>
                    <a:pt x="2456" y="7174"/>
                    <a:pt x="2367" y="7134"/>
                  </a:cubicBezTo>
                  <a:cubicBezTo>
                    <a:pt x="2919" y="7072"/>
                    <a:pt x="2919" y="7072"/>
                    <a:pt x="2919" y="7072"/>
                  </a:cubicBezTo>
                  <a:cubicBezTo>
                    <a:pt x="2945" y="7038"/>
                    <a:pt x="2945" y="7038"/>
                    <a:pt x="2945" y="7038"/>
                  </a:cubicBezTo>
                  <a:cubicBezTo>
                    <a:pt x="2502" y="6947"/>
                    <a:pt x="2502" y="6947"/>
                    <a:pt x="2502" y="6947"/>
                  </a:cubicBezTo>
                  <a:cubicBezTo>
                    <a:pt x="3083" y="6875"/>
                    <a:pt x="3083" y="6875"/>
                    <a:pt x="3083" y="6875"/>
                  </a:cubicBezTo>
                  <a:cubicBezTo>
                    <a:pt x="3083" y="6846"/>
                    <a:pt x="3083" y="6846"/>
                    <a:pt x="3083" y="6846"/>
                  </a:cubicBezTo>
                  <a:cubicBezTo>
                    <a:pt x="2627" y="6773"/>
                    <a:pt x="2627" y="6773"/>
                    <a:pt x="2627" y="6773"/>
                  </a:cubicBezTo>
                  <a:cubicBezTo>
                    <a:pt x="3234" y="6687"/>
                    <a:pt x="3234" y="6687"/>
                    <a:pt x="3234" y="6687"/>
                  </a:cubicBezTo>
                  <a:cubicBezTo>
                    <a:pt x="3246" y="6664"/>
                    <a:pt x="3246" y="6664"/>
                    <a:pt x="3246" y="6664"/>
                  </a:cubicBezTo>
                  <a:cubicBezTo>
                    <a:pt x="3246" y="6664"/>
                    <a:pt x="2880" y="6642"/>
                    <a:pt x="2762" y="6592"/>
                  </a:cubicBezTo>
                  <a:cubicBezTo>
                    <a:pt x="2933" y="6546"/>
                    <a:pt x="3369" y="6518"/>
                    <a:pt x="3369" y="6518"/>
                  </a:cubicBezTo>
                  <a:cubicBezTo>
                    <a:pt x="3403" y="6491"/>
                    <a:pt x="3403" y="6491"/>
                    <a:pt x="3403" y="6491"/>
                  </a:cubicBezTo>
                  <a:cubicBezTo>
                    <a:pt x="2923" y="6417"/>
                    <a:pt x="2923" y="6417"/>
                    <a:pt x="2923" y="6417"/>
                  </a:cubicBezTo>
                  <a:cubicBezTo>
                    <a:pt x="3596" y="6315"/>
                    <a:pt x="3596" y="6315"/>
                    <a:pt x="3596" y="6315"/>
                  </a:cubicBezTo>
                  <a:cubicBezTo>
                    <a:pt x="3097" y="6218"/>
                    <a:pt x="3097" y="6218"/>
                    <a:pt x="3097" y="6218"/>
                  </a:cubicBezTo>
                  <a:cubicBezTo>
                    <a:pt x="3786" y="6122"/>
                    <a:pt x="3786" y="6122"/>
                    <a:pt x="3786" y="6122"/>
                  </a:cubicBezTo>
                  <a:cubicBezTo>
                    <a:pt x="3283" y="6044"/>
                    <a:pt x="3283" y="6044"/>
                    <a:pt x="3283" y="6044"/>
                  </a:cubicBezTo>
                  <a:cubicBezTo>
                    <a:pt x="3970" y="5953"/>
                    <a:pt x="3970" y="5953"/>
                    <a:pt x="3970" y="5953"/>
                  </a:cubicBezTo>
                  <a:cubicBezTo>
                    <a:pt x="3974" y="5932"/>
                    <a:pt x="3974" y="5932"/>
                    <a:pt x="3974" y="5932"/>
                  </a:cubicBezTo>
                  <a:cubicBezTo>
                    <a:pt x="3439" y="5858"/>
                    <a:pt x="3439" y="5858"/>
                    <a:pt x="3439" y="5858"/>
                  </a:cubicBezTo>
                  <a:cubicBezTo>
                    <a:pt x="4153" y="5781"/>
                    <a:pt x="4153" y="5781"/>
                    <a:pt x="4153" y="5781"/>
                  </a:cubicBezTo>
                  <a:cubicBezTo>
                    <a:pt x="4172" y="5745"/>
                    <a:pt x="4172" y="5745"/>
                    <a:pt x="4172" y="5745"/>
                  </a:cubicBezTo>
                  <a:cubicBezTo>
                    <a:pt x="4172" y="5745"/>
                    <a:pt x="3789" y="5716"/>
                    <a:pt x="3659" y="5676"/>
                  </a:cubicBezTo>
                  <a:cubicBezTo>
                    <a:pt x="3887" y="5626"/>
                    <a:pt x="4437" y="5581"/>
                    <a:pt x="4437" y="5581"/>
                  </a:cubicBezTo>
                  <a:cubicBezTo>
                    <a:pt x="4435" y="5546"/>
                    <a:pt x="4435" y="5546"/>
                    <a:pt x="4435" y="5546"/>
                  </a:cubicBezTo>
                  <a:cubicBezTo>
                    <a:pt x="3880" y="5485"/>
                    <a:pt x="3880" y="5485"/>
                    <a:pt x="3880" y="5485"/>
                  </a:cubicBezTo>
                  <a:cubicBezTo>
                    <a:pt x="4574" y="5388"/>
                    <a:pt x="4574" y="5388"/>
                    <a:pt x="4574" y="5388"/>
                  </a:cubicBezTo>
                  <a:cubicBezTo>
                    <a:pt x="4116" y="5310"/>
                    <a:pt x="4116" y="5310"/>
                    <a:pt x="4116" y="5310"/>
                  </a:cubicBezTo>
                  <a:cubicBezTo>
                    <a:pt x="4825" y="5230"/>
                    <a:pt x="4825" y="5230"/>
                    <a:pt x="4825" y="5230"/>
                  </a:cubicBezTo>
                  <a:cubicBezTo>
                    <a:pt x="4837" y="5187"/>
                    <a:pt x="4837" y="5187"/>
                    <a:pt x="4837" y="5187"/>
                  </a:cubicBezTo>
                  <a:cubicBezTo>
                    <a:pt x="4355" y="5129"/>
                    <a:pt x="4355" y="5129"/>
                    <a:pt x="4355" y="5129"/>
                  </a:cubicBezTo>
                  <a:cubicBezTo>
                    <a:pt x="5088" y="5053"/>
                    <a:pt x="5088" y="5053"/>
                    <a:pt x="5088" y="5053"/>
                  </a:cubicBezTo>
                  <a:cubicBezTo>
                    <a:pt x="5095" y="5016"/>
                    <a:pt x="5095" y="5016"/>
                    <a:pt x="5095" y="5016"/>
                  </a:cubicBezTo>
                  <a:cubicBezTo>
                    <a:pt x="4642" y="4951"/>
                    <a:pt x="4642" y="4951"/>
                    <a:pt x="4642" y="4951"/>
                  </a:cubicBezTo>
                  <a:cubicBezTo>
                    <a:pt x="5437" y="4879"/>
                    <a:pt x="5437" y="4879"/>
                    <a:pt x="5437" y="4879"/>
                  </a:cubicBezTo>
                  <a:cubicBezTo>
                    <a:pt x="5452" y="4846"/>
                    <a:pt x="5452" y="4846"/>
                    <a:pt x="5452" y="4846"/>
                  </a:cubicBezTo>
                  <a:cubicBezTo>
                    <a:pt x="4941" y="4780"/>
                    <a:pt x="4941" y="4780"/>
                    <a:pt x="4941" y="4780"/>
                  </a:cubicBezTo>
                  <a:cubicBezTo>
                    <a:pt x="4965" y="4763"/>
                    <a:pt x="4965" y="4763"/>
                    <a:pt x="4965" y="4763"/>
                  </a:cubicBezTo>
                  <a:cubicBezTo>
                    <a:pt x="5743" y="4688"/>
                    <a:pt x="5743" y="4688"/>
                    <a:pt x="5743" y="4688"/>
                  </a:cubicBezTo>
                  <a:cubicBezTo>
                    <a:pt x="5801" y="4654"/>
                    <a:pt x="5801" y="4654"/>
                    <a:pt x="5801" y="4654"/>
                  </a:cubicBezTo>
                  <a:cubicBezTo>
                    <a:pt x="5801" y="4654"/>
                    <a:pt x="5428" y="4602"/>
                    <a:pt x="5201" y="4587"/>
                  </a:cubicBezTo>
                  <a:cubicBezTo>
                    <a:pt x="5570" y="4529"/>
                    <a:pt x="6286" y="4490"/>
                    <a:pt x="6286" y="4490"/>
                  </a:cubicBezTo>
                  <a:cubicBezTo>
                    <a:pt x="6286" y="4469"/>
                    <a:pt x="6286" y="4469"/>
                    <a:pt x="6286" y="4469"/>
                  </a:cubicBezTo>
                  <a:cubicBezTo>
                    <a:pt x="5551" y="4395"/>
                    <a:pt x="5551" y="4395"/>
                    <a:pt x="5551" y="4395"/>
                  </a:cubicBezTo>
                  <a:cubicBezTo>
                    <a:pt x="5551" y="4395"/>
                    <a:pt x="6939" y="4237"/>
                    <a:pt x="7580" y="4410"/>
                  </a:cubicBezTo>
                  <a:cubicBezTo>
                    <a:pt x="7570" y="4410"/>
                    <a:pt x="7582" y="4438"/>
                    <a:pt x="7582" y="4438"/>
                  </a:cubicBezTo>
                  <a:cubicBezTo>
                    <a:pt x="7134" y="4458"/>
                    <a:pt x="7134" y="4458"/>
                    <a:pt x="7134" y="4458"/>
                  </a:cubicBezTo>
                  <a:cubicBezTo>
                    <a:pt x="7122" y="4494"/>
                    <a:pt x="7122" y="4494"/>
                    <a:pt x="7122" y="4494"/>
                  </a:cubicBezTo>
                  <a:cubicBezTo>
                    <a:pt x="7517" y="4575"/>
                    <a:pt x="7517" y="4575"/>
                    <a:pt x="7517" y="4575"/>
                  </a:cubicBezTo>
                  <a:cubicBezTo>
                    <a:pt x="7057" y="4632"/>
                    <a:pt x="7057" y="4632"/>
                    <a:pt x="7057" y="4632"/>
                  </a:cubicBezTo>
                  <a:cubicBezTo>
                    <a:pt x="7026" y="4668"/>
                    <a:pt x="7026" y="4668"/>
                    <a:pt x="7026" y="4668"/>
                  </a:cubicBezTo>
                  <a:cubicBezTo>
                    <a:pt x="7399" y="4767"/>
                    <a:pt x="7399" y="4767"/>
                    <a:pt x="7399" y="4767"/>
                  </a:cubicBezTo>
                  <a:cubicBezTo>
                    <a:pt x="6881" y="4831"/>
                    <a:pt x="6881" y="4831"/>
                    <a:pt x="6881" y="4831"/>
                  </a:cubicBezTo>
                  <a:cubicBezTo>
                    <a:pt x="6867" y="4857"/>
                    <a:pt x="6867" y="4857"/>
                    <a:pt x="6867" y="4857"/>
                  </a:cubicBezTo>
                  <a:cubicBezTo>
                    <a:pt x="7281" y="4942"/>
                    <a:pt x="7281" y="4942"/>
                    <a:pt x="7281" y="4942"/>
                  </a:cubicBezTo>
                  <a:cubicBezTo>
                    <a:pt x="7281" y="4942"/>
                    <a:pt x="7076" y="4980"/>
                    <a:pt x="6715" y="5016"/>
                  </a:cubicBezTo>
                  <a:cubicBezTo>
                    <a:pt x="6695" y="5051"/>
                    <a:pt x="6695" y="5051"/>
                    <a:pt x="6695" y="5051"/>
                  </a:cubicBezTo>
                  <a:cubicBezTo>
                    <a:pt x="7083" y="5129"/>
                    <a:pt x="7083" y="5129"/>
                    <a:pt x="7083" y="5129"/>
                  </a:cubicBezTo>
                  <a:cubicBezTo>
                    <a:pt x="6421" y="5213"/>
                    <a:pt x="6421" y="5213"/>
                    <a:pt x="6421" y="5213"/>
                  </a:cubicBezTo>
                  <a:cubicBezTo>
                    <a:pt x="6411" y="5236"/>
                    <a:pt x="6411" y="5236"/>
                    <a:pt x="6411" y="5236"/>
                  </a:cubicBezTo>
                  <a:cubicBezTo>
                    <a:pt x="6896" y="5310"/>
                    <a:pt x="6896" y="5310"/>
                    <a:pt x="6896" y="5310"/>
                  </a:cubicBezTo>
                  <a:cubicBezTo>
                    <a:pt x="6896" y="5310"/>
                    <a:pt x="6416" y="5360"/>
                    <a:pt x="6168" y="5406"/>
                  </a:cubicBezTo>
                  <a:cubicBezTo>
                    <a:pt x="6182" y="5426"/>
                    <a:pt x="6182" y="5426"/>
                    <a:pt x="6182" y="5426"/>
                  </a:cubicBezTo>
                  <a:cubicBezTo>
                    <a:pt x="6647" y="5490"/>
                    <a:pt x="6647" y="5490"/>
                    <a:pt x="6647" y="5490"/>
                  </a:cubicBezTo>
                  <a:cubicBezTo>
                    <a:pt x="5944" y="5592"/>
                    <a:pt x="5944" y="5592"/>
                    <a:pt x="5944" y="5592"/>
                  </a:cubicBezTo>
                  <a:cubicBezTo>
                    <a:pt x="5958" y="5607"/>
                    <a:pt x="5958" y="5607"/>
                    <a:pt x="5958" y="5607"/>
                  </a:cubicBezTo>
                  <a:cubicBezTo>
                    <a:pt x="6377" y="5682"/>
                    <a:pt x="6377" y="5682"/>
                    <a:pt x="6377" y="5682"/>
                  </a:cubicBezTo>
                  <a:cubicBezTo>
                    <a:pt x="6377" y="5696"/>
                    <a:pt x="6377" y="5696"/>
                    <a:pt x="6377" y="5696"/>
                  </a:cubicBezTo>
                  <a:cubicBezTo>
                    <a:pt x="5734" y="5759"/>
                    <a:pt x="5734" y="5759"/>
                    <a:pt x="5734" y="5759"/>
                  </a:cubicBezTo>
                  <a:cubicBezTo>
                    <a:pt x="5727" y="5785"/>
                    <a:pt x="5727" y="5785"/>
                    <a:pt x="5727" y="5785"/>
                  </a:cubicBezTo>
                  <a:cubicBezTo>
                    <a:pt x="6163" y="5858"/>
                    <a:pt x="6163" y="5858"/>
                    <a:pt x="6163" y="5858"/>
                  </a:cubicBezTo>
                  <a:cubicBezTo>
                    <a:pt x="5543" y="5947"/>
                    <a:pt x="5543" y="5947"/>
                    <a:pt x="5543" y="5947"/>
                  </a:cubicBezTo>
                  <a:cubicBezTo>
                    <a:pt x="5543" y="5976"/>
                    <a:pt x="5543" y="5976"/>
                    <a:pt x="5543" y="5976"/>
                  </a:cubicBezTo>
                  <a:cubicBezTo>
                    <a:pt x="5944" y="6044"/>
                    <a:pt x="5944" y="6044"/>
                    <a:pt x="5944" y="6044"/>
                  </a:cubicBezTo>
                  <a:cubicBezTo>
                    <a:pt x="5348" y="6128"/>
                    <a:pt x="5348" y="6128"/>
                    <a:pt x="5348" y="6128"/>
                  </a:cubicBezTo>
                  <a:cubicBezTo>
                    <a:pt x="5365" y="6157"/>
                    <a:pt x="5365" y="6157"/>
                    <a:pt x="5365" y="6157"/>
                  </a:cubicBezTo>
                  <a:cubicBezTo>
                    <a:pt x="5756" y="6229"/>
                    <a:pt x="5756" y="6229"/>
                    <a:pt x="5756" y="6229"/>
                  </a:cubicBezTo>
                  <a:cubicBezTo>
                    <a:pt x="5158" y="6321"/>
                    <a:pt x="5158" y="6321"/>
                    <a:pt x="5158" y="6321"/>
                  </a:cubicBezTo>
                  <a:cubicBezTo>
                    <a:pt x="5187" y="6337"/>
                    <a:pt x="5187" y="6337"/>
                    <a:pt x="5187" y="6337"/>
                  </a:cubicBezTo>
                  <a:cubicBezTo>
                    <a:pt x="5565" y="6405"/>
                    <a:pt x="5565" y="6405"/>
                    <a:pt x="5565" y="6405"/>
                  </a:cubicBezTo>
                  <a:cubicBezTo>
                    <a:pt x="5023" y="6486"/>
                    <a:pt x="5023" y="6486"/>
                    <a:pt x="5023" y="6486"/>
                  </a:cubicBezTo>
                  <a:cubicBezTo>
                    <a:pt x="5011" y="6507"/>
                    <a:pt x="5011" y="6507"/>
                    <a:pt x="5011" y="6507"/>
                  </a:cubicBezTo>
                  <a:cubicBezTo>
                    <a:pt x="5401" y="6586"/>
                    <a:pt x="5401" y="6586"/>
                    <a:pt x="5401" y="6586"/>
                  </a:cubicBezTo>
                  <a:cubicBezTo>
                    <a:pt x="4864" y="6676"/>
                    <a:pt x="4864" y="6676"/>
                    <a:pt x="4864" y="6676"/>
                  </a:cubicBezTo>
                  <a:cubicBezTo>
                    <a:pt x="4857" y="6699"/>
                    <a:pt x="4857" y="6699"/>
                    <a:pt x="4857" y="6699"/>
                  </a:cubicBezTo>
                  <a:cubicBezTo>
                    <a:pt x="5252" y="6773"/>
                    <a:pt x="5252" y="6773"/>
                    <a:pt x="5252" y="6773"/>
                  </a:cubicBezTo>
                  <a:cubicBezTo>
                    <a:pt x="4738" y="6868"/>
                    <a:pt x="4738" y="6868"/>
                    <a:pt x="4738" y="6868"/>
                  </a:cubicBezTo>
                  <a:cubicBezTo>
                    <a:pt x="4750" y="6891"/>
                    <a:pt x="4750" y="6891"/>
                    <a:pt x="4750" y="6891"/>
                  </a:cubicBezTo>
                  <a:cubicBezTo>
                    <a:pt x="5100" y="6947"/>
                    <a:pt x="5100" y="6947"/>
                    <a:pt x="5100" y="6947"/>
                  </a:cubicBezTo>
                  <a:cubicBezTo>
                    <a:pt x="4628" y="7027"/>
                    <a:pt x="4628" y="7027"/>
                    <a:pt x="4628" y="7027"/>
                  </a:cubicBezTo>
                  <a:cubicBezTo>
                    <a:pt x="4615" y="7050"/>
                    <a:pt x="4615" y="7050"/>
                    <a:pt x="4615" y="7050"/>
                  </a:cubicBezTo>
                  <a:cubicBezTo>
                    <a:pt x="4965" y="7145"/>
                    <a:pt x="4965" y="7145"/>
                    <a:pt x="4965" y="7145"/>
                  </a:cubicBezTo>
                  <a:cubicBezTo>
                    <a:pt x="4536" y="7219"/>
                    <a:pt x="4536" y="7219"/>
                    <a:pt x="4536" y="7219"/>
                  </a:cubicBezTo>
                  <a:cubicBezTo>
                    <a:pt x="4536" y="7248"/>
                    <a:pt x="4536" y="7248"/>
                    <a:pt x="4536" y="7248"/>
                  </a:cubicBezTo>
                  <a:cubicBezTo>
                    <a:pt x="4885" y="7315"/>
                    <a:pt x="4885" y="7315"/>
                    <a:pt x="4885" y="7315"/>
                  </a:cubicBezTo>
                  <a:cubicBezTo>
                    <a:pt x="4883" y="7340"/>
                    <a:pt x="4883" y="7340"/>
                    <a:pt x="4883" y="7340"/>
                  </a:cubicBezTo>
                  <a:cubicBezTo>
                    <a:pt x="4478" y="7401"/>
                    <a:pt x="4478" y="7401"/>
                    <a:pt x="4478" y="7401"/>
                  </a:cubicBezTo>
                  <a:cubicBezTo>
                    <a:pt x="4471" y="7431"/>
                    <a:pt x="4471" y="7431"/>
                    <a:pt x="4471" y="7431"/>
                  </a:cubicBezTo>
                  <a:cubicBezTo>
                    <a:pt x="4799" y="7497"/>
                    <a:pt x="4799" y="7497"/>
                    <a:pt x="4799" y="7497"/>
                  </a:cubicBezTo>
                  <a:cubicBezTo>
                    <a:pt x="4796" y="7534"/>
                    <a:pt x="4796" y="7534"/>
                    <a:pt x="4796" y="7534"/>
                  </a:cubicBezTo>
                  <a:cubicBezTo>
                    <a:pt x="4427" y="7582"/>
                    <a:pt x="4427" y="7582"/>
                    <a:pt x="4427" y="7582"/>
                  </a:cubicBezTo>
                  <a:cubicBezTo>
                    <a:pt x="4423" y="7603"/>
                    <a:pt x="4423" y="7603"/>
                    <a:pt x="4423" y="7603"/>
                  </a:cubicBezTo>
                  <a:cubicBezTo>
                    <a:pt x="4777" y="7674"/>
                    <a:pt x="4777" y="7674"/>
                    <a:pt x="4777" y="7674"/>
                  </a:cubicBezTo>
                  <a:cubicBezTo>
                    <a:pt x="4774" y="7698"/>
                    <a:pt x="4774" y="7698"/>
                    <a:pt x="4774" y="7698"/>
                  </a:cubicBezTo>
                  <a:cubicBezTo>
                    <a:pt x="4497" y="7751"/>
                    <a:pt x="4497" y="7751"/>
                    <a:pt x="4497" y="7751"/>
                  </a:cubicBezTo>
                  <a:cubicBezTo>
                    <a:pt x="4430" y="7765"/>
                    <a:pt x="4430" y="7765"/>
                    <a:pt x="4430" y="7765"/>
                  </a:cubicBezTo>
                  <a:cubicBezTo>
                    <a:pt x="4425" y="7785"/>
                    <a:pt x="4425" y="7785"/>
                    <a:pt x="4425" y="7785"/>
                  </a:cubicBezTo>
                  <a:cubicBezTo>
                    <a:pt x="4864" y="7874"/>
                    <a:pt x="4864" y="7874"/>
                    <a:pt x="4864" y="7874"/>
                  </a:cubicBezTo>
                  <a:cubicBezTo>
                    <a:pt x="4857" y="7897"/>
                    <a:pt x="4857" y="7897"/>
                    <a:pt x="4857" y="7897"/>
                  </a:cubicBezTo>
                  <a:cubicBezTo>
                    <a:pt x="4497" y="7944"/>
                    <a:pt x="4497" y="7944"/>
                    <a:pt x="4497" y="7944"/>
                  </a:cubicBezTo>
                  <a:cubicBezTo>
                    <a:pt x="4502" y="7965"/>
                    <a:pt x="4502" y="7965"/>
                    <a:pt x="4502" y="7965"/>
                  </a:cubicBezTo>
                  <a:cubicBezTo>
                    <a:pt x="4502" y="7965"/>
                    <a:pt x="5134" y="8067"/>
                    <a:pt x="5524" y="8056"/>
                  </a:cubicBezTo>
                  <a:cubicBezTo>
                    <a:pt x="5180" y="8067"/>
                    <a:pt x="4644" y="8127"/>
                    <a:pt x="4644" y="8127"/>
                  </a:cubicBezTo>
                  <a:cubicBezTo>
                    <a:pt x="4709" y="8159"/>
                    <a:pt x="4709" y="8159"/>
                    <a:pt x="4709" y="8159"/>
                  </a:cubicBezTo>
                  <a:cubicBezTo>
                    <a:pt x="4943" y="8182"/>
                    <a:pt x="5180" y="8194"/>
                    <a:pt x="5406" y="8200"/>
                  </a:cubicBezTo>
                  <a:cubicBezTo>
                    <a:pt x="5319" y="8246"/>
                    <a:pt x="4936" y="8290"/>
                    <a:pt x="4936" y="8290"/>
                  </a:cubicBezTo>
                  <a:cubicBezTo>
                    <a:pt x="5018" y="8327"/>
                    <a:pt x="5018" y="8327"/>
                    <a:pt x="5018" y="8327"/>
                  </a:cubicBezTo>
                  <a:cubicBezTo>
                    <a:pt x="5018" y="8327"/>
                    <a:pt x="5695" y="8373"/>
                    <a:pt x="6476" y="8333"/>
                  </a:cubicBezTo>
                  <a:cubicBezTo>
                    <a:pt x="6495" y="8298"/>
                    <a:pt x="6495" y="8298"/>
                    <a:pt x="6495" y="8298"/>
                  </a:cubicBezTo>
                  <a:cubicBezTo>
                    <a:pt x="6495" y="8298"/>
                    <a:pt x="6134" y="8236"/>
                    <a:pt x="6093" y="8204"/>
                  </a:cubicBezTo>
                  <a:cubicBezTo>
                    <a:pt x="6093" y="8204"/>
                    <a:pt x="6091" y="8204"/>
                    <a:pt x="6088" y="8202"/>
                  </a:cubicBezTo>
                  <a:cubicBezTo>
                    <a:pt x="6563" y="8192"/>
                    <a:pt x="6896" y="8165"/>
                    <a:pt x="6896" y="8165"/>
                  </a:cubicBezTo>
                  <a:cubicBezTo>
                    <a:pt x="6994" y="8122"/>
                    <a:pt x="6994" y="8122"/>
                    <a:pt x="6994" y="8122"/>
                  </a:cubicBezTo>
                  <a:cubicBezTo>
                    <a:pt x="6994" y="8122"/>
                    <a:pt x="6565" y="8074"/>
                    <a:pt x="6110" y="8058"/>
                  </a:cubicBezTo>
                  <a:cubicBezTo>
                    <a:pt x="6739" y="8058"/>
                    <a:pt x="7464" y="7966"/>
                    <a:pt x="7464" y="7966"/>
                  </a:cubicBezTo>
                  <a:cubicBezTo>
                    <a:pt x="7479" y="7941"/>
                    <a:pt x="7479" y="7941"/>
                    <a:pt x="7479" y="7941"/>
                  </a:cubicBezTo>
                  <a:cubicBezTo>
                    <a:pt x="6744" y="7862"/>
                    <a:pt x="6744" y="7862"/>
                    <a:pt x="6744" y="7862"/>
                  </a:cubicBezTo>
                  <a:cubicBezTo>
                    <a:pt x="7872" y="7803"/>
                    <a:pt x="7872" y="7803"/>
                    <a:pt x="7872" y="7803"/>
                  </a:cubicBezTo>
                  <a:cubicBezTo>
                    <a:pt x="7891" y="7778"/>
                    <a:pt x="7891" y="7778"/>
                    <a:pt x="7891" y="7778"/>
                  </a:cubicBezTo>
                  <a:cubicBezTo>
                    <a:pt x="7664" y="7751"/>
                    <a:pt x="7664" y="7751"/>
                    <a:pt x="7664" y="7751"/>
                  </a:cubicBezTo>
                  <a:cubicBezTo>
                    <a:pt x="7269" y="7704"/>
                    <a:pt x="7269" y="7704"/>
                    <a:pt x="7269" y="7704"/>
                  </a:cubicBezTo>
                  <a:cubicBezTo>
                    <a:pt x="7269" y="7682"/>
                    <a:pt x="7269" y="7682"/>
                    <a:pt x="7269" y="7682"/>
                  </a:cubicBezTo>
                  <a:cubicBezTo>
                    <a:pt x="8185" y="7614"/>
                    <a:pt x="8185" y="7614"/>
                    <a:pt x="8185" y="7614"/>
                  </a:cubicBezTo>
                  <a:cubicBezTo>
                    <a:pt x="8240" y="7586"/>
                    <a:pt x="8240" y="7586"/>
                    <a:pt x="8240" y="7586"/>
                  </a:cubicBezTo>
                  <a:cubicBezTo>
                    <a:pt x="7643" y="7513"/>
                    <a:pt x="7643" y="7513"/>
                    <a:pt x="7643" y="7513"/>
                  </a:cubicBezTo>
                  <a:cubicBezTo>
                    <a:pt x="8556" y="7417"/>
                    <a:pt x="8556" y="7417"/>
                    <a:pt x="8556" y="7417"/>
                  </a:cubicBezTo>
                  <a:cubicBezTo>
                    <a:pt x="8568" y="7394"/>
                    <a:pt x="8568" y="7394"/>
                    <a:pt x="8568" y="7394"/>
                  </a:cubicBezTo>
                  <a:cubicBezTo>
                    <a:pt x="8568" y="7394"/>
                    <a:pt x="8219" y="7366"/>
                    <a:pt x="8014" y="7321"/>
                  </a:cubicBezTo>
                  <a:cubicBezTo>
                    <a:pt x="8277" y="7293"/>
                    <a:pt x="8848" y="7251"/>
                    <a:pt x="8848" y="7251"/>
                  </a:cubicBezTo>
                  <a:cubicBezTo>
                    <a:pt x="8862" y="7219"/>
                    <a:pt x="8862" y="7219"/>
                    <a:pt x="8862" y="7219"/>
                  </a:cubicBezTo>
                  <a:cubicBezTo>
                    <a:pt x="8681" y="7185"/>
                    <a:pt x="8518" y="7185"/>
                    <a:pt x="8342" y="7139"/>
                  </a:cubicBezTo>
                  <a:cubicBezTo>
                    <a:pt x="8633" y="7089"/>
                    <a:pt x="9190" y="7044"/>
                    <a:pt x="9190" y="7044"/>
                  </a:cubicBezTo>
                  <a:cubicBezTo>
                    <a:pt x="9183" y="7015"/>
                    <a:pt x="9183" y="7015"/>
                    <a:pt x="9183" y="7015"/>
                  </a:cubicBezTo>
                  <a:cubicBezTo>
                    <a:pt x="8677" y="6959"/>
                    <a:pt x="8677" y="6959"/>
                    <a:pt x="8677" y="6959"/>
                  </a:cubicBezTo>
                  <a:cubicBezTo>
                    <a:pt x="9441" y="6874"/>
                    <a:pt x="9441" y="6874"/>
                    <a:pt x="9441" y="6874"/>
                  </a:cubicBezTo>
                  <a:cubicBezTo>
                    <a:pt x="9462" y="6846"/>
                    <a:pt x="9462" y="6846"/>
                    <a:pt x="9462" y="6846"/>
                  </a:cubicBezTo>
                  <a:cubicBezTo>
                    <a:pt x="9299" y="6825"/>
                    <a:pt x="9127" y="6818"/>
                    <a:pt x="8951" y="6778"/>
                  </a:cubicBezTo>
                  <a:cubicBezTo>
                    <a:pt x="9195" y="6738"/>
                    <a:pt x="9711" y="6692"/>
                    <a:pt x="9711" y="6692"/>
                  </a:cubicBezTo>
                  <a:cubicBezTo>
                    <a:pt x="9711" y="6664"/>
                    <a:pt x="9711" y="6664"/>
                    <a:pt x="9711" y="6664"/>
                  </a:cubicBezTo>
                  <a:cubicBezTo>
                    <a:pt x="9711" y="6664"/>
                    <a:pt x="9388" y="6632"/>
                    <a:pt x="9248" y="6592"/>
                  </a:cubicBezTo>
                  <a:cubicBezTo>
                    <a:pt x="9354" y="6575"/>
                    <a:pt x="9978" y="6529"/>
                    <a:pt x="9978" y="6529"/>
                  </a:cubicBezTo>
                  <a:cubicBezTo>
                    <a:pt x="10002" y="6502"/>
                    <a:pt x="10002" y="6502"/>
                    <a:pt x="10002" y="6502"/>
                  </a:cubicBezTo>
                  <a:cubicBezTo>
                    <a:pt x="9518" y="6405"/>
                    <a:pt x="9518" y="6405"/>
                    <a:pt x="9518" y="6405"/>
                  </a:cubicBezTo>
                  <a:cubicBezTo>
                    <a:pt x="10275" y="6315"/>
                    <a:pt x="10275" y="6315"/>
                    <a:pt x="10275" y="6315"/>
                  </a:cubicBezTo>
                  <a:cubicBezTo>
                    <a:pt x="9800" y="6218"/>
                    <a:pt x="9800" y="6218"/>
                    <a:pt x="9800" y="6218"/>
                  </a:cubicBezTo>
                  <a:cubicBezTo>
                    <a:pt x="10518" y="6122"/>
                    <a:pt x="10518" y="6122"/>
                    <a:pt x="10518" y="6122"/>
                  </a:cubicBezTo>
                  <a:cubicBezTo>
                    <a:pt x="10048" y="6050"/>
                    <a:pt x="10048" y="6050"/>
                    <a:pt x="10048" y="6050"/>
                  </a:cubicBezTo>
                  <a:cubicBezTo>
                    <a:pt x="10749" y="5953"/>
                    <a:pt x="10749" y="5953"/>
                    <a:pt x="10749" y="5953"/>
                  </a:cubicBezTo>
                  <a:cubicBezTo>
                    <a:pt x="10754" y="5932"/>
                    <a:pt x="10754" y="5932"/>
                    <a:pt x="10754" y="5932"/>
                  </a:cubicBezTo>
                  <a:cubicBezTo>
                    <a:pt x="10754" y="5932"/>
                    <a:pt x="10388" y="5874"/>
                    <a:pt x="10280" y="5858"/>
                  </a:cubicBezTo>
                  <a:cubicBezTo>
                    <a:pt x="10280" y="5858"/>
                    <a:pt x="10822" y="5807"/>
                    <a:pt x="10981" y="5773"/>
                  </a:cubicBezTo>
                  <a:cubicBezTo>
                    <a:pt x="10981" y="5751"/>
                    <a:pt x="10981" y="5751"/>
                    <a:pt x="10981" y="5751"/>
                  </a:cubicBezTo>
                  <a:cubicBezTo>
                    <a:pt x="10834" y="5722"/>
                    <a:pt x="10682" y="5727"/>
                    <a:pt x="10544" y="5671"/>
                  </a:cubicBezTo>
                  <a:cubicBezTo>
                    <a:pt x="10749" y="5637"/>
                    <a:pt x="11162" y="5609"/>
                    <a:pt x="11162" y="5609"/>
                  </a:cubicBezTo>
                  <a:cubicBezTo>
                    <a:pt x="11224" y="5575"/>
                    <a:pt x="11224" y="5575"/>
                    <a:pt x="11224" y="5575"/>
                  </a:cubicBezTo>
                  <a:cubicBezTo>
                    <a:pt x="10788" y="5507"/>
                    <a:pt x="10788" y="5507"/>
                    <a:pt x="10788" y="5507"/>
                  </a:cubicBezTo>
                  <a:cubicBezTo>
                    <a:pt x="10788" y="5490"/>
                    <a:pt x="10788" y="5490"/>
                    <a:pt x="10788" y="5490"/>
                  </a:cubicBezTo>
                  <a:cubicBezTo>
                    <a:pt x="11439" y="5406"/>
                    <a:pt x="11439" y="5406"/>
                    <a:pt x="11439" y="5406"/>
                  </a:cubicBezTo>
                  <a:cubicBezTo>
                    <a:pt x="11439" y="5383"/>
                    <a:pt x="11439" y="5383"/>
                    <a:pt x="11439" y="5383"/>
                  </a:cubicBezTo>
                  <a:cubicBezTo>
                    <a:pt x="11010" y="5316"/>
                    <a:pt x="11010" y="5316"/>
                    <a:pt x="11010" y="5316"/>
                  </a:cubicBezTo>
                  <a:cubicBezTo>
                    <a:pt x="11220" y="5276"/>
                    <a:pt x="11653" y="5219"/>
                    <a:pt x="11653" y="5219"/>
                  </a:cubicBezTo>
                  <a:cubicBezTo>
                    <a:pt x="11658" y="5190"/>
                    <a:pt x="11658" y="5190"/>
                    <a:pt x="11658" y="5190"/>
                  </a:cubicBezTo>
                  <a:cubicBezTo>
                    <a:pt x="11229" y="5117"/>
                    <a:pt x="11229" y="5117"/>
                    <a:pt x="11229" y="5117"/>
                  </a:cubicBezTo>
                  <a:cubicBezTo>
                    <a:pt x="11822" y="5059"/>
                    <a:pt x="11822" y="5059"/>
                    <a:pt x="11822" y="5059"/>
                  </a:cubicBezTo>
                  <a:cubicBezTo>
                    <a:pt x="11873" y="5039"/>
                    <a:pt x="11873" y="5039"/>
                    <a:pt x="11873" y="5039"/>
                  </a:cubicBezTo>
                  <a:cubicBezTo>
                    <a:pt x="11448" y="4936"/>
                    <a:pt x="11448" y="4936"/>
                    <a:pt x="11448" y="4936"/>
                  </a:cubicBezTo>
                  <a:cubicBezTo>
                    <a:pt x="12010" y="4874"/>
                    <a:pt x="12010" y="4874"/>
                    <a:pt x="12010" y="4874"/>
                  </a:cubicBezTo>
                  <a:cubicBezTo>
                    <a:pt x="12066" y="4841"/>
                    <a:pt x="12066" y="4841"/>
                    <a:pt x="12066" y="4841"/>
                  </a:cubicBezTo>
                  <a:cubicBezTo>
                    <a:pt x="12029" y="4841"/>
                    <a:pt x="11673" y="4780"/>
                    <a:pt x="11673" y="4780"/>
                  </a:cubicBezTo>
                  <a:cubicBezTo>
                    <a:pt x="11673" y="4780"/>
                    <a:pt x="11677" y="4765"/>
                    <a:pt x="11665" y="4757"/>
                  </a:cubicBezTo>
                  <a:cubicBezTo>
                    <a:pt x="11856" y="4745"/>
                    <a:pt x="12184" y="4700"/>
                    <a:pt x="12184" y="4700"/>
                  </a:cubicBezTo>
                  <a:cubicBezTo>
                    <a:pt x="12253" y="4654"/>
                    <a:pt x="12253" y="4654"/>
                    <a:pt x="12253" y="4654"/>
                  </a:cubicBezTo>
                  <a:cubicBezTo>
                    <a:pt x="11873" y="4575"/>
                    <a:pt x="11873" y="4575"/>
                    <a:pt x="11873" y="4575"/>
                  </a:cubicBezTo>
                  <a:cubicBezTo>
                    <a:pt x="12444" y="4497"/>
                    <a:pt x="12444" y="4497"/>
                    <a:pt x="12444" y="4497"/>
                  </a:cubicBezTo>
                  <a:cubicBezTo>
                    <a:pt x="12444" y="4474"/>
                    <a:pt x="12444" y="4474"/>
                    <a:pt x="12444" y="4474"/>
                  </a:cubicBezTo>
                  <a:cubicBezTo>
                    <a:pt x="12041" y="4395"/>
                    <a:pt x="12041" y="4395"/>
                    <a:pt x="12041" y="4395"/>
                  </a:cubicBezTo>
                  <a:cubicBezTo>
                    <a:pt x="12625" y="4323"/>
                    <a:pt x="12625" y="4323"/>
                    <a:pt x="12625" y="4323"/>
                  </a:cubicBezTo>
                  <a:cubicBezTo>
                    <a:pt x="12625" y="4323"/>
                    <a:pt x="12622" y="4299"/>
                    <a:pt x="12637" y="4293"/>
                  </a:cubicBezTo>
                  <a:cubicBezTo>
                    <a:pt x="12523" y="4271"/>
                    <a:pt x="12234" y="4203"/>
                    <a:pt x="12234" y="4203"/>
                  </a:cubicBezTo>
                  <a:cubicBezTo>
                    <a:pt x="12776" y="4133"/>
                    <a:pt x="12776" y="4133"/>
                    <a:pt x="12776" y="4133"/>
                  </a:cubicBezTo>
                  <a:cubicBezTo>
                    <a:pt x="12793" y="4100"/>
                    <a:pt x="12793" y="4100"/>
                    <a:pt x="12793" y="4100"/>
                  </a:cubicBezTo>
                  <a:cubicBezTo>
                    <a:pt x="12422" y="4022"/>
                    <a:pt x="12422" y="4022"/>
                    <a:pt x="12422" y="4022"/>
                  </a:cubicBezTo>
                  <a:cubicBezTo>
                    <a:pt x="12957" y="3954"/>
                    <a:pt x="12957" y="3954"/>
                    <a:pt x="12957" y="3954"/>
                  </a:cubicBezTo>
                  <a:cubicBezTo>
                    <a:pt x="12976" y="3925"/>
                    <a:pt x="12976" y="3925"/>
                    <a:pt x="12976" y="3925"/>
                  </a:cubicBezTo>
                  <a:cubicBezTo>
                    <a:pt x="12605" y="3847"/>
                    <a:pt x="12605" y="3847"/>
                    <a:pt x="12605" y="3847"/>
                  </a:cubicBezTo>
                  <a:cubicBezTo>
                    <a:pt x="13114" y="3771"/>
                    <a:pt x="13114" y="3771"/>
                    <a:pt x="13114" y="3771"/>
                  </a:cubicBezTo>
                  <a:cubicBezTo>
                    <a:pt x="13121" y="3740"/>
                    <a:pt x="13121" y="3740"/>
                    <a:pt x="13121" y="3740"/>
                  </a:cubicBezTo>
                  <a:cubicBezTo>
                    <a:pt x="12750" y="3641"/>
                    <a:pt x="12750" y="3641"/>
                    <a:pt x="12750" y="3641"/>
                  </a:cubicBezTo>
                  <a:cubicBezTo>
                    <a:pt x="13285" y="3576"/>
                    <a:pt x="13285" y="3576"/>
                    <a:pt x="13285" y="3576"/>
                  </a:cubicBezTo>
                  <a:cubicBezTo>
                    <a:pt x="13292" y="3553"/>
                    <a:pt x="13292" y="3553"/>
                    <a:pt x="13292" y="3553"/>
                  </a:cubicBezTo>
                  <a:cubicBezTo>
                    <a:pt x="12912" y="3473"/>
                    <a:pt x="12912" y="3473"/>
                    <a:pt x="12912" y="3473"/>
                  </a:cubicBezTo>
                  <a:cubicBezTo>
                    <a:pt x="13413" y="3403"/>
                    <a:pt x="13413" y="3403"/>
                    <a:pt x="13413" y="3403"/>
                  </a:cubicBezTo>
                  <a:cubicBezTo>
                    <a:pt x="13420" y="3372"/>
                    <a:pt x="13420" y="3372"/>
                    <a:pt x="13420" y="3372"/>
                  </a:cubicBezTo>
                  <a:cubicBezTo>
                    <a:pt x="13398" y="3378"/>
                    <a:pt x="13078" y="3288"/>
                    <a:pt x="13078" y="3288"/>
                  </a:cubicBezTo>
                  <a:cubicBezTo>
                    <a:pt x="13567" y="3208"/>
                    <a:pt x="13567" y="3208"/>
                    <a:pt x="13567" y="3208"/>
                  </a:cubicBezTo>
                  <a:cubicBezTo>
                    <a:pt x="13565" y="3180"/>
                    <a:pt x="13565" y="3180"/>
                    <a:pt x="13565" y="3180"/>
                  </a:cubicBezTo>
                  <a:cubicBezTo>
                    <a:pt x="13201" y="3119"/>
                    <a:pt x="13201" y="3119"/>
                    <a:pt x="13201" y="3119"/>
                  </a:cubicBezTo>
                  <a:cubicBezTo>
                    <a:pt x="13692" y="3033"/>
                    <a:pt x="13692" y="3033"/>
                    <a:pt x="13692" y="3033"/>
                  </a:cubicBezTo>
                  <a:cubicBezTo>
                    <a:pt x="13692" y="3006"/>
                    <a:pt x="13692" y="3006"/>
                    <a:pt x="13692" y="3006"/>
                  </a:cubicBezTo>
                  <a:cubicBezTo>
                    <a:pt x="13336" y="2931"/>
                    <a:pt x="13336" y="2931"/>
                    <a:pt x="13336" y="2931"/>
                  </a:cubicBezTo>
                  <a:cubicBezTo>
                    <a:pt x="13791" y="2858"/>
                    <a:pt x="13791" y="2858"/>
                    <a:pt x="13791" y="2858"/>
                  </a:cubicBezTo>
                  <a:cubicBezTo>
                    <a:pt x="13798" y="2824"/>
                    <a:pt x="13798" y="2824"/>
                    <a:pt x="13798" y="2824"/>
                  </a:cubicBezTo>
                  <a:cubicBezTo>
                    <a:pt x="13798" y="2824"/>
                    <a:pt x="13579" y="2791"/>
                    <a:pt x="13466" y="2744"/>
                  </a:cubicBezTo>
                  <a:cubicBezTo>
                    <a:pt x="13596" y="2717"/>
                    <a:pt x="13781" y="2695"/>
                    <a:pt x="13907" y="2666"/>
                  </a:cubicBezTo>
                  <a:cubicBezTo>
                    <a:pt x="13907" y="2637"/>
                    <a:pt x="13907" y="2637"/>
                    <a:pt x="13907" y="2637"/>
                  </a:cubicBezTo>
                  <a:cubicBezTo>
                    <a:pt x="13793" y="2615"/>
                    <a:pt x="13685" y="2610"/>
                    <a:pt x="13579" y="2565"/>
                  </a:cubicBezTo>
                  <a:cubicBezTo>
                    <a:pt x="13709" y="2536"/>
                    <a:pt x="14015" y="2485"/>
                    <a:pt x="14015" y="2485"/>
                  </a:cubicBezTo>
                  <a:cubicBezTo>
                    <a:pt x="14015" y="2457"/>
                    <a:pt x="14015" y="2457"/>
                    <a:pt x="14015" y="2457"/>
                  </a:cubicBezTo>
                  <a:cubicBezTo>
                    <a:pt x="13914" y="2435"/>
                    <a:pt x="13793" y="2422"/>
                    <a:pt x="13692" y="2384"/>
                  </a:cubicBezTo>
                  <a:cubicBezTo>
                    <a:pt x="13815" y="2338"/>
                    <a:pt x="14100" y="2299"/>
                    <a:pt x="14100" y="2299"/>
                  </a:cubicBezTo>
                  <a:cubicBezTo>
                    <a:pt x="14100" y="2270"/>
                    <a:pt x="14100" y="2270"/>
                    <a:pt x="14100" y="2270"/>
                  </a:cubicBezTo>
                  <a:cubicBezTo>
                    <a:pt x="13772" y="2203"/>
                    <a:pt x="13772" y="2203"/>
                    <a:pt x="13772" y="2203"/>
                  </a:cubicBezTo>
                  <a:cubicBezTo>
                    <a:pt x="13774" y="2184"/>
                    <a:pt x="13774" y="2184"/>
                    <a:pt x="13774" y="2184"/>
                  </a:cubicBezTo>
                  <a:cubicBezTo>
                    <a:pt x="14148" y="2123"/>
                    <a:pt x="14148" y="2123"/>
                    <a:pt x="14148" y="2123"/>
                  </a:cubicBezTo>
                  <a:cubicBezTo>
                    <a:pt x="14177" y="2095"/>
                    <a:pt x="14177" y="2095"/>
                    <a:pt x="14177" y="2095"/>
                  </a:cubicBezTo>
                  <a:cubicBezTo>
                    <a:pt x="13864" y="2045"/>
                    <a:pt x="13864" y="2045"/>
                    <a:pt x="13864" y="2045"/>
                  </a:cubicBezTo>
                  <a:cubicBezTo>
                    <a:pt x="13864" y="2045"/>
                    <a:pt x="13864" y="2022"/>
                    <a:pt x="13849" y="2016"/>
                  </a:cubicBezTo>
                  <a:cubicBezTo>
                    <a:pt x="13979" y="1982"/>
                    <a:pt x="14100" y="1959"/>
                    <a:pt x="14235" y="1943"/>
                  </a:cubicBezTo>
                  <a:cubicBezTo>
                    <a:pt x="14235" y="1909"/>
                    <a:pt x="14235" y="1909"/>
                    <a:pt x="14235" y="1909"/>
                  </a:cubicBezTo>
                  <a:cubicBezTo>
                    <a:pt x="14146" y="1886"/>
                    <a:pt x="13929" y="1829"/>
                    <a:pt x="13929" y="1829"/>
                  </a:cubicBezTo>
                  <a:cubicBezTo>
                    <a:pt x="14285" y="1757"/>
                    <a:pt x="14285" y="1757"/>
                    <a:pt x="14285" y="1757"/>
                  </a:cubicBezTo>
                  <a:cubicBezTo>
                    <a:pt x="14285" y="1728"/>
                    <a:pt x="14285" y="1728"/>
                    <a:pt x="14285" y="1728"/>
                  </a:cubicBezTo>
                  <a:cubicBezTo>
                    <a:pt x="13979" y="1663"/>
                    <a:pt x="13979" y="1663"/>
                    <a:pt x="13979" y="1663"/>
                  </a:cubicBezTo>
                  <a:cubicBezTo>
                    <a:pt x="13970" y="1644"/>
                    <a:pt x="13970" y="1644"/>
                    <a:pt x="13970" y="1644"/>
                  </a:cubicBezTo>
                  <a:cubicBezTo>
                    <a:pt x="14314" y="1583"/>
                    <a:pt x="14314" y="1583"/>
                    <a:pt x="14314" y="1583"/>
                  </a:cubicBezTo>
                  <a:cubicBezTo>
                    <a:pt x="14314" y="1543"/>
                    <a:pt x="14314" y="1543"/>
                    <a:pt x="14314" y="1543"/>
                  </a:cubicBezTo>
                  <a:cubicBezTo>
                    <a:pt x="14008" y="1474"/>
                    <a:pt x="14008" y="1474"/>
                    <a:pt x="14008" y="1474"/>
                  </a:cubicBezTo>
                  <a:cubicBezTo>
                    <a:pt x="14008" y="1457"/>
                    <a:pt x="14008" y="1457"/>
                    <a:pt x="14008" y="1457"/>
                  </a:cubicBezTo>
                  <a:cubicBezTo>
                    <a:pt x="14314" y="1405"/>
                    <a:pt x="14314" y="1405"/>
                    <a:pt x="14314" y="1405"/>
                  </a:cubicBezTo>
                  <a:cubicBezTo>
                    <a:pt x="14314" y="1356"/>
                    <a:pt x="14314" y="1356"/>
                    <a:pt x="14314" y="1356"/>
                  </a:cubicBezTo>
                  <a:cubicBezTo>
                    <a:pt x="14015" y="1287"/>
                    <a:pt x="14015" y="1287"/>
                    <a:pt x="14015" y="1287"/>
                  </a:cubicBezTo>
                  <a:cubicBezTo>
                    <a:pt x="14321" y="1208"/>
                    <a:pt x="14321" y="1208"/>
                    <a:pt x="14321" y="1208"/>
                  </a:cubicBezTo>
                  <a:lnTo>
                    <a:pt x="14314" y="1175"/>
                  </a:lnTo>
                  <a:close/>
                </a:path>
              </a:pathLst>
            </a:custGeom>
            <a:noFill/>
            <a:ln w="3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Line 118"/>
            <p:cNvSpPr>
              <a:spLocks noChangeShapeType="1"/>
            </p:cNvSpPr>
            <p:nvPr userDrawn="1"/>
          </p:nvSpPr>
          <p:spPr bwMode="auto">
            <a:xfrm>
              <a:off x="8091488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Line 119"/>
            <p:cNvSpPr>
              <a:spLocks noChangeShapeType="1"/>
            </p:cNvSpPr>
            <p:nvPr userDrawn="1"/>
          </p:nvSpPr>
          <p:spPr bwMode="auto">
            <a:xfrm>
              <a:off x="8091488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Line 120"/>
            <p:cNvSpPr>
              <a:spLocks noChangeShapeType="1"/>
            </p:cNvSpPr>
            <p:nvPr userDrawn="1"/>
          </p:nvSpPr>
          <p:spPr bwMode="auto">
            <a:xfrm>
              <a:off x="7997826" y="144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Line 121"/>
            <p:cNvSpPr>
              <a:spLocks noChangeShapeType="1"/>
            </p:cNvSpPr>
            <p:nvPr userDrawn="1"/>
          </p:nvSpPr>
          <p:spPr bwMode="auto">
            <a:xfrm>
              <a:off x="7997826" y="144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Line 122"/>
            <p:cNvSpPr>
              <a:spLocks noChangeShapeType="1"/>
            </p:cNvSpPr>
            <p:nvPr userDrawn="1"/>
          </p:nvSpPr>
          <p:spPr bwMode="auto">
            <a:xfrm>
              <a:off x="8091488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Line 123"/>
            <p:cNvSpPr>
              <a:spLocks noChangeShapeType="1"/>
            </p:cNvSpPr>
            <p:nvPr userDrawn="1"/>
          </p:nvSpPr>
          <p:spPr bwMode="auto">
            <a:xfrm>
              <a:off x="8091488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Line 124"/>
            <p:cNvSpPr>
              <a:spLocks noChangeShapeType="1"/>
            </p:cNvSpPr>
            <p:nvPr userDrawn="1"/>
          </p:nvSpPr>
          <p:spPr bwMode="auto">
            <a:xfrm>
              <a:off x="7997826" y="1762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Line 125"/>
            <p:cNvSpPr>
              <a:spLocks noChangeShapeType="1"/>
            </p:cNvSpPr>
            <p:nvPr userDrawn="1"/>
          </p:nvSpPr>
          <p:spPr bwMode="auto">
            <a:xfrm>
              <a:off x="7997826" y="1762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Line 126"/>
            <p:cNvSpPr>
              <a:spLocks noChangeShapeType="1"/>
            </p:cNvSpPr>
            <p:nvPr userDrawn="1"/>
          </p:nvSpPr>
          <p:spPr bwMode="auto">
            <a:xfrm>
              <a:off x="7988301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Line 127"/>
            <p:cNvSpPr>
              <a:spLocks noChangeShapeType="1"/>
            </p:cNvSpPr>
            <p:nvPr userDrawn="1"/>
          </p:nvSpPr>
          <p:spPr bwMode="auto">
            <a:xfrm>
              <a:off x="7988301" y="141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Line 128"/>
            <p:cNvSpPr>
              <a:spLocks noChangeShapeType="1"/>
            </p:cNvSpPr>
            <p:nvPr userDrawn="1"/>
          </p:nvSpPr>
          <p:spPr bwMode="auto">
            <a:xfrm>
              <a:off x="7975601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Line 129"/>
            <p:cNvSpPr>
              <a:spLocks noChangeShapeType="1"/>
            </p:cNvSpPr>
            <p:nvPr userDrawn="1"/>
          </p:nvSpPr>
          <p:spPr bwMode="auto">
            <a:xfrm>
              <a:off x="7975601" y="1730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Line 130"/>
            <p:cNvSpPr>
              <a:spLocks noChangeShapeType="1"/>
            </p:cNvSpPr>
            <p:nvPr userDrawn="1"/>
          </p:nvSpPr>
          <p:spPr bwMode="auto">
            <a:xfrm>
              <a:off x="8034338" y="1555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Line 131"/>
            <p:cNvSpPr>
              <a:spLocks noChangeShapeType="1"/>
            </p:cNvSpPr>
            <p:nvPr userDrawn="1"/>
          </p:nvSpPr>
          <p:spPr bwMode="auto">
            <a:xfrm>
              <a:off x="8034338" y="1555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Line 132"/>
            <p:cNvSpPr>
              <a:spLocks noChangeShapeType="1"/>
            </p:cNvSpPr>
            <p:nvPr userDrawn="1"/>
          </p:nvSpPr>
          <p:spPr bwMode="auto">
            <a:xfrm>
              <a:off x="8061326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Line 133"/>
            <p:cNvSpPr>
              <a:spLocks noChangeShapeType="1"/>
            </p:cNvSpPr>
            <p:nvPr userDrawn="1"/>
          </p:nvSpPr>
          <p:spPr bwMode="auto">
            <a:xfrm>
              <a:off x="8061326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Line 134"/>
            <p:cNvSpPr>
              <a:spLocks noChangeShapeType="1"/>
            </p:cNvSpPr>
            <p:nvPr userDrawn="1"/>
          </p:nvSpPr>
          <p:spPr bwMode="auto">
            <a:xfrm>
              <a:off x="8008938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Line 135"/>
            <p:cNvSpPr>
              <a:spLocks noChangeShapeType="1"/>
            </p:cNvSpPr>
            <p:nvPr userDrawn="1"/>
          </p:nvSpPr>
          <p:spPr bwMode="auto">
            <a:xfrm>
              <a:off x="8008938" y="1587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Line 136"/>
            <p:cNvSpPr>
              <a:spLocks noChangeShapeType="1"/>
            </p:cNvSpPr>
            <p:nvPr userDrawn="1"/>
          </p:nvSpPr>
          <p:spPr bwMode="auto">
            <a:xfrm>
              <a:off x="8061326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Line 137"/>
            <p:cNvSpPr>
              <a:spLocks noChangeShapeType="1"/>
            </p:cNvSpPr>
            <p:nvPr userDrawn="1"/>
          </p:nvSpPr>
          <p:spPr bwMode="auto">
            <a:xfrm>
              <a:off x="8061326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Line 138"/>
            <p:cNvSpPr>
              <a:spLocks noChangeShapeType="1"/>
            </p:cNvSpPr>
            <p:nvPr userDrawn="1"/>
          </p:nvSpPr>
          <p:spPr bwMode="auto">
            <a:xfrm>
              <a:off x="8008938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Line 139"/>
            <p:cNvSpPr>
              <a:spLocks noChangeShapeType="1"/>
            </p:cNvSpPr>
            <p:nvPr userDrawn="1"/>
          </p:nvSpPr>
          <p:spPr bwMode="auto">
            <a:xfrm>
              <a:off x="8008938" y="1809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Line 140"/>
            <p:cNvSpPr>
              <a:spLocks noChangeShapeType="1"/>
            </p:cNvSpPr>
            <p:nvPr userDrawn="1"/>
          </p:nvSpPr>
          <p:spPr bwMode="auto">
            <a:xfrm>
              <a:off x="8069263" y="2190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Line 141"/>
            <p:cNvSpPr>
              <a:spLocks noChangeShapeType="1"/>
            </p:cNvSpPr>
            <p:nvPr userDrawn="1"/>
          </p:nvSpPr>
          <p:spPr bwMode="auto">
            <a:xfrm>
              <a:off x="8069263" y="2190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Line 142"/>
            <p:cNvSpPr>
              <a:spLocks noChangeShapeType="1"/>
            </p:cNvSpPr>
            <p:nvPr userDrawn="1"/>
          </p:nvSpPr>
          <p:spPr bwMode="auto">
            <a:xfrm>
              <a:off x="8091488" y="2016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Line 143"/>
            <p:cNvSpPr>
              <a:spLocks noChangeShapeType="1"/>
            </p:cNvSpPr>
            <p:nvPr userDrawn="1"/>
          </p:nvSpPr>
          <p:spPr bwMode="auto">
            <a:xfrm>
              <a:off x="8091488" y="2016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Line 144"/>
            <p:cNvSpPr>
              <a:spLocks noChangeShapeType="1"/>
            </p:cNvSpPr>
            <p:nvPr userDrawn="1"/>
          </p:nvSpPr>
          <p:spPr bwMode="auto">
            <a:xfrm>
              <a:off x="8031163" y="98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Line 145"/>
            <p:cNvSpPr>
              <a:spLocks noChangeShapeType="1"/>
            </p:cNvSpPr>
            <p:nvPr userDrawn="1"/>
          </p:nvSpPr>
          <p:spPr bwMode="auto">
            <a:xfrm>
              <a:off x="8031163" y="98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Line 146"/>
            <p:cNvSpPr>
              <a:spLocks noChangeShapeType="1"/>
            </p:cNvSpPr>
            <p:nvPr userDrawn="1"/>
          </p:nvSpPr>
          <p:spPr bwMode="auto">
            <a:xfrm>
              <a:off x="8034338" y="2317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Line 147"/>
            <p:cNvSpPr>
              <a:spLocks noChangeShapeType="1"/>
            </p:cNvSpPr>
            <p:nvPr userDrawn="1"/>
          </p:nvSpPr>
          <p:spPr bwMode="auto">
            <a:xfrm>
              <a:off x="8034338" y="2317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Line 148"/>
            <p:cNvSpPr>
              <a:spLocks noChangeShapeType="1"/>
            </p:cNvSpPr>
            <p:nvPr userDrawn="1"/>
          </p:nvSpPr>
          <p:spPr bwMode="auto">
            <a:xfrm>
              <a:off x="7985126" y="1603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Line 149"/>
            <p:cNvSpPr>
              <a:spLocks noChangeShapeType="1"/>
            </p:cNvSpPr>
            <p:nvPr userDrawn="1"/>
          </p:nvSpPr>
          <p:spPr bwMode="auto">
            <a:xfrm>
              <a:off x="7985126" y="1603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Line 150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Line 151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Line 152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Line 153"/>
            <p:cNvSpPr>
              <a:spLocks noChangeShapeType="1"/>
            </p:cNvSpPr>
            <p:nvPr userDrawn="1"/>
          </p:nvSpPr>
          <p:spPr bwMode="auto">
            <a:xfrm>
              <a:off x="8034338" y="187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Line 164"/>
            <p:cNvSpPr>
              <a:spLocks noChangeShapeType="1"/>
            </p:cNvSpPr>
            <p:nvPr userDrawn="1"/>
          </p:nvSpPr>
          <p:spPr bwMode="auto">
            <a:xfrm>
              <a:off x="4073526" y="36639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Line 165"/>
            <p:cNvSpPr>
              <a:spLocks noChangeShapeType="1"/>
            </p:cNvSpPr>
            <p:nvPr userDrawn="1"/>
          </p:nvSpPr>
          <p:spPr bwMode="auto">
            <a:xfrm>
              <a:off x="4073526" y="36639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Line 166"/>
            <p:cNvSpPr>
              <a:spLocks noChangeShapeType="1"/>
            </p:cNvSpPr>
            <p:nvPr userDrawn="1"/>
          </p:nvSpPr>
          <p:spPr bwMode="auto">
            <a:xfrm>
              <a:off x="4046538" y="37052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Line 167"/>
            <p:cNvSpPr>
              <a:spLocks noChangeShapeType="1"/>
            </p:cNvSpPr>
            <p:nvPr userDrawn="1"/>
          </p:nvSpPr>
          <p:spPr bwMode="auto">
            <a:xfrm>
              <a:off x="4046538" y="37052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Line 171"/>
            <p:cNvSpPr>
              <a:spLocks noChangeShapeType="1"/>
            </p:cNvSpPr>
            <p:nvPr userDrawn="1"/>
          </p:nvSpPr>
          <p:spPr bwMode="auto">
            <a:xfrm>
              <a:off x="4251326" y="4124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Line 172"/>
            <p:cNvSpPr>
              <a:spLocks noChangeShapeType="1"/>
            </p:cNvSpPr>
            <p:nvPr userDrawn="1"/>
          </p:nvSpPr>
          <p:spPr bwMode="auto">
            <a:xfrm>
              <a:off x="4251326" y="41243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Line 173"/>
            <p:cNvSpPr>
              <a:spLocks noChangeShapeType="1"/>
            </p:cNvSpPr>
            <p:nvPr userDrawn="1"/>
          </p:nvSpPr>
          <p:spPr bwMode="auto">
            <a:xfrm>
              <a:off x="4284663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Line 174"/>
            <p:cNvSpPr>
              <a:spLocks noChangeShapeType="1"/>
            </p:cNvSpPr>
            <p:nvPr userDrawn="1"/>
          </p:nvSpPr>
          <p:spPr bwMode="auto">
            <a:xfrm>
              <a:off x="4284663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Line 175"/>
            <p:cNvSpPr>
              <a:spLocks noChangeShapeType="1"/>
            </p:cNvSpPr>
            <p:nvPr userDrawn="1"/>
          </p:nvSpPr>
          <p:spPr bwMode="auto">
            <a:xfrm>
              <a:off x="4219576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Line 176"/>
            <p:cNvSpPr>
              <a:spLocks noChangeShapeType="1"/>
            </p:cNvSpPr>
            <p:nvPr userDrawn="1"/>
          </p:nvSpPr>
          <p:spPr bwMode="auto">
            <a:xfrm>
              <a:off x="4219576" y="41290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Line 177"/>
            <p:cNvSpPr>
              <a:spLocks noChangeShapeType="1"/>
            </p:cNvSpPr>
            <p:nvPr userDrawn="1"/>
          </p:nvSpPr>
          <p:spPr bwMode="auto">
            <a:xfrm>
              <a:off x="42846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Line 178"/>
            <p:cNvSpPr>
              <a:spLocks noChangeShapeType="1"/>
            </p:cNvSpPr>
            <p:nvPr userDrawn="1"/>
          </p:nvSpPr>
          <p:spPr bwMode="auto">
            <a:xfrm>
              <a:off x="42846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Line 179"/>
            <p:cNvSpPr>
              <a:spLocks noChangeShapeType="1"/>
            </p:cNvSpPr>
            <p:nvPr userDrawn="1"/>
          </p:nvSpPr>
          <p:spPr bwMode="auto">
            <a:xfrm>
              <a:off x="42195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Line 180"/>
            <p:cNvSpPr>
              <a:spLocks noChangeShapeType="1"/>
            </p:cNvSpPr>
            <p:nvPr userDrawn="1"/>
          </p:nvSpPr>
          <p:spPr bwMode="auto">
            <a:xfrm>
              <a:off x="42195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Line 181"/>
            <p:cNvSpPr>
              <a:spLocks noChangeShapeType="1"/>
            </p:cNvSpPr>
            <p:nvPr userDrawn="1"/>
          </p:nvSpPr>
          <p:spPr bwMode="auto">
            <a:xfrm>
              <a:off x="4297363" y="4205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Line 182"/>
            <p:cNvSpPr>
              <a:spLocks noChangeShapeType="1"/>
            </p:cNvSpPr>
            <p:nvPr userDrawn="1"/>
          </p:nvSpPr>
          <p:spPr bwMode="auto">
            <a:xfrm>
              <a:off x="4297363" y="42052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Line 183"/>
            <p:cNvSpPr>
              <a:spLocks noChangeShapeType="1"/>
            </p:cNvSpPr>
            <p:nvPr userDrawn="1"/>
          </p:nvSpPr>
          <p:spPr bwMode="auto">
            <a:xfrm>
              <a:off x="4325938" y="41830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Line 184"/>
            <p:cNvSpPr>
              <a:spLocks noChangeShapeType="1"/>
            </p:cNvSpPr>
            <p:nvPr userDrawn="1"/>
          </p:nvSpPr>
          <p:spPr bwMode="auto">
            <a:xfrm>
              <a:off x="4325938" y="41830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Line 186"/>
            <p:cNvSpPr>
              <a:spLocks noChangeShapeType="1"/>
            </p:cNvSpPr>
            <p:nvPr userDrawn="1"/>
          </p:nvSpPr>
          <p:spPr bwMode="auto">
            <a:xfrm>
              <a:off x="4195763" y="41322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Line 187"/>
            <p:cNvSpPr>
              <a:spLocks noChangeShapeType="1"/>
            </p:cNvSpPr>
            <p:nvPr userDrawn="1"/>
          </p:nvSpPr>
          <p:spPr bwMode="auto">
            <a:xfrm>
              <a:off x="4195763" y="41322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Line 188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Line 189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Line 190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Line 191"/>
            <p:cNvSpPr>
              <a:spLocks noChangeShapeType="1"/>
            </p:cNvSpPr>
            <p:nvPr userDrawn="1"/>
          </p:nvSpPr>
          <p:spPr bwMode="auto">
            <a:xfrm>
              <a:off x="4251326" y="416242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Line 193"/>
            <p:cNvSpPr>
              <a:spLocks noChangeShapeType="1"/>
            </p:cNvSpPr>
            <p:nvPr userDrawn="1"/>
          </p:nvSpPr>
          <p:spPr bwMode="auto">
            <a:xfrm>
              <a:off x="4251326" y="4184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Line 194"/>
            <p:cNvSpPr>
              <a:spLocks noChangeShapeType="1"/>
            </p:cNvSpPr>
            <p:nvPr userDrawn="1"/>
          </p:nvSpPr>
          <p:spPr bwMode="auto">
            <a:xfrm>
              <a:off x="4251326" y="418465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Line 195"/>
            <p:cNvSpPr>
              <a:spLocks noChangeShapeType="1"/>
            </p:cNvSpPr>
            <p:nvPr userDrawn="1"/>
          </p:nvSpPr>
          <p:spPr bwMode="auto">
            <a:xfrm>
              <a:off x="4251326" y="41259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Line 196"/>
            <p:cNvSpPr>
              <a:spLocks noChangeShapeType="1"/>
            </p:cNvSpPr>
            <p:nvPr userDrawn="1"/>
          </p:nvSpPr>
          <p:spPr bwMode="auto">
            <a:xfrm>
              <a:off x="4251326" y="41259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Line 197"/>
            <p:cNvSpPr>
              <a:spLocks noChangeShapeType="1"/>
            </p:cNvSpPr>
            <p:nvPr userDrawn="1"/>
          </p:nvSpPr>
          <p:spPr bwMode="auto">
            <a:xfrm>
              <a:off x="4283076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Line 198"/>
            <p:cNvSpPr>
              <a:spLocks noChangeShapeType="1"/>
            </p:cNvSpPr>
            <p:nvPr userDrawn="1"/>
          </p:nvSpPr>
          <p:spPr bwMode="auto">
            <a:xfrm>
              <a:off x="4283076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7" name="Line 199"/>
            <p:cNvSpPr>
              <a:spLocks noChangeShapeType="1"/>
            </p:cNvSpPr>
            <p:nvPr userDrawn="1"/>
          </p:nvSpPr>
          <p:spPr bwMode="auto">
            <a:xfrm>
              <a:off x="4221163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8" name="Line 200"/>
            <p:cNvSpPr>
              <a:spLocks noChangeShapeType="1"/>
            </p:cNvSpPr>
            <p:nvPr userDrawn="1"/>
          </p:nvSpPr>
          <p:spPr bwMode="auto">
            <a:xfrm>
              <a:off x="4221163" y="41306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9" name="Line 201"/>
            <p:cNvSpPr>
              <a:spLocks noChangeShapeType="1"/>
            </p:cNvSpPr>
            <p:nvPr userDrawn="1"/>
          </p:nvSpPr>
          <p:spPr bwMode="auto">
            <a:xfrm>
              <a:off x="42830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0" name="Line 202"/>
            <p:cNvSpPr>
              <a:spLocks noChangeShapeType="1"/>
            </p:cNvSpPr>
            <p:nvPr userDrawn="1"/>
          </p:nvSpPr>
          <p:spPr bwMode="auto">
            <a:xfrm>
              <a:off x="4283076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1" name="Line 203"/>
            <p:cNvSpPr>
              <a:spLocks noChangeShapeType="1"/>
            </p:cNvSpPr>
            <p:nvPr userDrawn="1"/>
          </p:nvSpPr>
          <p:spPr bwMode="auto">
            <a:xfrm>
              <a:off x="42211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2" name="Line 204"/>
            <p:cNvSpPr>
              <a:spLocks noChangeShapeType="1"/>
            </p:cNvSpPr>
            <p:nvPr userDrawn="1"/>
          </p:nvSpPr>
          <p:spPr bwMode="auto">
            <a:xfrm>
              <a:off x="4221163" y="415448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833" name="组合 832"/>
            <p:cNvGrpSpPr/>
            <p:nvPr userDrawn="1"/>
          </p:nvGrpSpPr>
          <p:grpSpPr>
            <a:xfrm>
              <a:off x="6480174" y="2187799"/>
              <a:ext cx="153986" cy="145630"/>
              <a:chOff x="6483351" y="2039938"/>
              <a:chExt cx="204788" cy="193675"/>
            </a:xfrm>
          </p:grpSpPr>
          <p:sp>
            <p:nvSpPr>
              <p:cNvPr id="850" name="Freeform 216"/>
              <p:cNvSpPr>
                <a:spLocks noEditPoints="1"/>
              </p:cNvSpPr>
              <p:nvPr userDrawn="1"/>
            </p:nvSpPr>
            <p:spPr bwMode="auto">
              <a:xfrm>
                <a:off x="6483351" y="2039938"/>
                <a:ext cx="204788" cy="193675"/>
              </a:xfrm>
              <a:custGeom>
                <a:avLst/>
                <a:gdLst>
                  <a:gd name="T0" fmla="*/ 5 w 490"/>
                  <a:gd name="T1" fmla="*/ 434 h 462"/>
                  <a:gd name="T2" fmla="*/ 94 w 490"/>
                  <a:gd name="T3" fmla="*/ 270 h 462"/>
                  <a:gd name="T4" fmla="*/ 147 w 490"/>
                  <a:gd name="T5" fmla="*/ 349 h 462"/>
                  <a:gd name="T6" fmla="*/ 203 w 490"/>
                  <a:gd name="T7" fmla="*/ 272 h 462"/>
                  <a:gd name="T8" fmla="*/ 290 w 490"/>
                  <a:gd name="T9" fmla="*/ 434 h 462"/>
                  <a:gd name="T10" fmla="*/ 14 w 490"/>
                  <a:gd name="T11" fmla="*/ 423 h 462"/>
                  <a:gd name="T12" fmla="*/ 203 w 490"/>
                  <a:gd name="T13" fmla="*/ 287 h 462"/>
                  <a:gd name="T14" fmla="*/ 147 w 490"/>
                  <a:gd name="T15" fmla="*/ 368 h 462"/>
                  <a:gd name="T16" fmla="*/ 141 w 490"/>
                  <a:gd name="T17" fmla="*/ 365 h 462"/>
                  <a:gd name="T18" fmla="*/ 14 w 490"/>
                  <a:gd name="T19" fmla="*/ 423 h 462"/>
                  <a:gd name="T20" fmla="*/ 256 w 490"/>
                  <a:gd name="T21" fmla="*/ 283 h 462"/>
                  <a:gd name="T22" fmla="*/ 237 w 490"/>
                  <a:gd name="T23" fmla="*/ 269 h 462"/>
                  <a:gd name="T24" fmla="*/ 243 w 490"/>
                  <a:gd name="T25" fmla="*/ 226 h 462"/>
                  <a:gd name="T26" fmla="*/ 256 w 490"/>
                  <a:gd name="T27" fmla="*/ 230 h 462"/>
                  <a:gd name="T28" fmla="*/ 259 w 490"/>
                  <a:gd name="T29" fmla="*/ 269 h 462"/>
                  <a:gd name="T30" fmla="*/ 316 w 490"/>
                  <a:gd name="T31" fmla="*/ 221 h 462"/>
                  <a:gd name="T32" fmla="*/ 463 w 490"/>
                  <a:gd name="T33" fmla="*/ 207 h 462"/>
                  <a:gd name="T34" fmla="*/ 477 w 490"/>
                  <a:gd name="T35" fmla="*/ 61 h 462"/>
                  <a:gd name="T36" fmla="*/ 429 w 490"/>
                  <a:gd name="T37" fmla="*/ 13 h 462"/>
                  <a:gd name="T38" fmla="*/ 195 w 490"/>
                  <a:gd name="T39" fmla="*/ 27 h 462"/>
                  <a:gd name="T40" fmla="*/ 181 w 490"/>
                  <a:gd name="T41" fmla="*/ 67 h 462"/>
                  <a:gd name="T42" fmla="*/ 168 w 490"/>
                  <a:gd name="T43" fmla="*/ 67 h 462"/>
                  <a:gd name="T44" fmla="*/ 185 w 490"/>
                  <a:gd name="T45" fmla="*/ 18 h 462"/>
                  <a:gd name="T46" fmla="*/ 429 w 490"/>
                  <a:gd name="T47" fmla="*/ 0 h 462"/>
                  <a:gd name="T48" fmla="*/ 490 w 490"/>
                  <a:gd name="T49" fmla="*/ 61 h 462"/>
                  <a:gd name="T50" fmla="*/ 472 w 490"/>
                  <a:gd name="T51" fmla="*/ 217 h 462"/>
                  <a:gd name="T52" fmla="*/ 318 w 490"/>
                  <a:gd name="T53" fmla="*/ 234 h 462"/>
                  <a:gd name="T54" fmla="*/ 260 w 490"/>
                  <a:gd name="T55" fmla="*/ 284 h 462"/>
                  <a:gd name="T56" fmla="*/ 60 w 490"/>
                  <a:gd name="T57" fmla="*/ 175 h 462"/>
                  <a:gd name="T58" fmla="*/ 232 w 490"/>
                  <a:gd name="T59" fmla="*/ 175 h 462"/>
                  <a:gd name="T60" fmla="*/ 146 w 490"/>
                  <a:gd name="T61" fmla="*/ 103 h 462"/>
                  <a:gd name="T62" fmla="*/ 146 w 490"/>
                  <a:gd name="T63" fmla="*/ 248 h 462"/>
                  <a:gd name="T64" fmla="*/ 146 w 490"/>
                  <a:gd name="T65" fmla="*/ 103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0" h="462">
                    <a:moveTo>
                      <a:pt x="149" y="462"/>
                    </a:moveTo>
                    <a:cubicBezTo>
                      <a:pt x="102" y="462"/>
                      <a:pt x="53" y="452"/>
                      <a:pt x="5" y="434"/>
                    </a:cubicBezTo>
                    <a:cubicBezTo>
                      <a:pt x="3" y="433"/>
                      <a:pt x="1" y="431"/>
                      <a:pt x="1" y="428"/>
                    </a:cubicBezTo>
                    <a:cubicBezTo>
                      <a:pt x="0" y="353"/>
                      <a:pt x="35" y="294"/>
                      <a:pt x="94" y="270"/>
                    </a:cubicBezTo>
                    <a:cubicBezTo>
                      <a:pt x="96" y="269"/>
                      <a:pt x="100" y="270"/>
                      <a:pt x="102" y="273"/>
                    </a:cubicBezTo>
                    <a:cubicBezTo>
                      <a:pt x="147" y="349"/>
                      <a:pt x="147" y="349"/>
                      <a:pt x="147" y="349"/>
                    </a:cubicBezTo>
                    <a:cubicBezTo>
                      <a:pt x="195" y="275"/>
                      <a:pt x="195" y="275"/>
                      <a:pt x="195" y="275"/>
                    </a:cubicBezTo>
                    <a:cubicBezTo>
                      <a:pt x="197" y="272"/>
                      <a:pt x="201" y="271"/>
                      <a:pt x="203" y="272"/>
                    </a:cubicBezTo>
                    <a:cubicBezTo>
                      <a:pt x="260" y="297"/>
                      <a:pt x="294" y="354"/>
                      <a:pt x="294" y="428"/>
                    </a:cubicBezTo>
                    <a:cubicBezTo>
                      <a:pt x="294" y="431"/>
                      <a:pt x="293" y="433"/>
                      <a:pt x="290" y="434"/>
                    </a:cubicBezTo>
                    <a:cubicBezTo>
                      <a:pt x="244" y="452"/>
                      <a:pt x="197" y="462"/>
                      <a:pt x="149" y="462"/>
                    </a:cubicBezTo>
                    <a:close/>
                    <a:moveTo>
                      <a:pt x="14" y="423"/>
                    </a:moveTo>
                    <a:cubicBezTo>
                      <a:pt x="105" y="457"/>
                      <a:pt x="194" y="457"/>
                      <a:pt x="281" y="423"/>
                    </a:cubicBezTo>
                    <a:cubicBezTo>
                      <a:pt x="279" y="359"/>
                      <a:pt x="251" y="310"/>
                      <a:pt x="203" y="287"/>
                    </a:cubicBezTo>
                    <a:cubicBezTo>
                      <a:pt x="153" y="365"/>
                      <a:pt x="153" y="365"/>
                      <a:pt x="153" y="365"/>
                    </a:cubicBezTo>
                    <a:cubicBezTo>
                      <a:pt x="151" y="367"/>
                      <a:pt x="149" y="368"/>
                      <a:pt x="147" y="368"/>
                    </a:cubicBezTo>
                    <a:cubicBezTo>
                      <a:pt x="147" y="368"/>
                      <a:pt x="147" y="368"/>
                      <a:pt x="147" y="368"/>
                    </a:cubicBezTo>
                    <a:cubicBezTo>
                      <a:pt x="145" y="368"/>
                      <a:pt x="143" y="367"/>
                      <a:pt x="141" y="365"/>
                    </a:cubicBezTo>
                    <a:cubicBezTo>
                      <a:pt x="93" y="285"/>
                      <a:pt x="93" y="285"/>
                      <a:pt x="93" y="285"/>
                    </a:cubicBezTo>
                    <a:cubicBezTo>
                      <a:pt x="43" y="307"/>
                      <a:pt x="15" y="357"/>
                      <a:pt x="14" y="423"/>
                    </a:cubicBezTo>
                    <a:close/>
                    <a:moveTo>
                      <a:pt x="260" y="284"/>
                    </a:moveTo>
                    <a:cubicBezTo>
                      <a:pt x="259" y="284"/>
                      <a:pt x="257" y="284"/>
                      <a:pt x="256" y="283"/>
                    </a:cubicBezTo>
                    <a:cubicBezTo>
                      <a:pt x="251" y="280"/>
                      <a:pt x="251" y="280"/>
                      <a:pt x="251" y="280"/>
                    </a:cubicBezTo>
                    <a:cubicBezTo>
                      <a:pt x="246" y="276"/>
                      <a:pt x="242" y="272"/>
                      <a:pt x="237" y="269"/>
                    </a:cubicBezTo>
                    <a:cubicBezTo>
                      <a:pt x="235" y="267"/>
                      <a:pt x="233" y="265"/>
                      <a:pt x="234" y="262"/>
                    </a:cubicBezTo>
                    <a:cubicBezTo>
                      <a:pt x="243" y="226"/>
                      <a:pt x="243" y="226"/>
                      <a:pt x="243" y="226"/>
                    </a:cubicBezTo>
                    <a:cubicBezTo>
                      <a:pt x="244" y="223"/>
                      <a:pt x="247" y="220"/>
                      <a:pt x="251" y="221"/>
                    </a:cubicBezTo>
                    <a:cubicBezTo>
                      <a:pt x="255" y="222"/>
                      <a:pt x="257" y="226"/>
                      <a:pt x="256" y="230"/>
                    </a:cubicBezTo>
                    <a:cubicBezTo>
                      <a:pt x="248" y="261"/>
                      <a:pt x="248" y="261"/>
                      <a:pt x="248" y="261"/>
                    </a:cubicBezTo>
                    <a:cubicBezTo>
                      <a:pt x="252" y="263"/>
                      <a:pt x="255" y="266"/>
                      <a:pt x="259" y="269"/>
                    </a:cubicBezTo>
                    <a:cubicBezTo>
                      <a:pt x="312" y="223"/>
                      <a:pt x="312" y="223"/>
                      <a:pt x="312" y="223"/>
                    </a:cubicBezTo>
                    <a:cubicBezTo>
                      <a:pt x="313" y="222"/>
                      <a:pt x="314" y="221"/>
                      <a:pt x="316" y="221"/>
                    </a:cubicBezTo>
                    <a:cubicBezTo>
                      <a:pt x="429" y="221"/>
                      <a:pt x="429" y="221"/>
                      <a:pt x="429" y="221"/>
                    </a:cubicBezTo>
                    <a:cubicBezTo>
                      <a:pt x="442" y="221"/>
                      <a:pt x="454" y="216"/>
                      <a:pt x="463" y="207"/>
                    </a:cubicBezTo>
                    <a:cubicBezTo>
                      <a:pt x="472" y="198"/>
                      <a:pt x="477" y="186"/>
                      <a:pt x="477" y="174"/>
                    </a:cubicBezTo>
                    <a:cubicBezTo>
                      <a:pt x="477" y="61"/>
                      <a:pt x="477" y="61"/>
                      <a:pt x="477" y="61"/>
                    </a:cubicBezTo>
                    <a:cubicBezTo>
                      <a:pt x="477" y="48"/>
                      <a:pt x="472" y="36"/>
                      <a:pt x="463" y="27"/>
                    </a:cubicBezTo>
                    <a:cubicBezTo>
                      <a:pt x="454" y="18"/>
                      <a:pt x="442" y="13"/>
                      <a:pt x="429" y="13"/>
                    </a:cubicBezTo>
                    <a:cubicBezTo>
                      <a:pt x="228" y="13"/>
                      <a:pt x="228" y="13"/>
                      <a:pt x="228" y="13"/>
                    </a:cubicBezTo>
                    <a:cubicBezTo>
                      <a:pt x="216" y="13"/>
                      <a:pt x="204" y="18"/>
                      <a:pt x="195" y="27"/>
                    </a:cubicBezTo>
                    <a:cubicBezTo>
                      <a:pt x="186" y="36"/>
                      <a:pt x="181" y="48"/>
                      <a:pt x="181" y="61"/>
                    </a:cubicBezTo>
                    <a:cubicBezTo>
                      <a:pt x="181" y="67"/>
                      <a:pt x="181" y="67"/>
                      <a:pt x="181" y="67"/>
                    </a:cubicBezTo>
                    <a:cubicBezTo>
                      <a:pt x="181" y="71"/>
                      <a:pt x="178" y="74"/>
                      <a:pt x="174" y="74"/>
                    </a:cubicBezTo>
                    <a:cubicBezTo>
                      <a:pt x="170" y="74"/>
                      <a:pt x="168" y="71"/>
                      <a:pt x="168" y="67"/>
                    </a:cubicBezTo>
                    <a:cubicBezTo>
                      <a:pt x="168" y="61"/>
                      <a:pt x="168" y="61"/>
                      <a:pt x="168" y="61"/>
                    </a:cubicBezTo>
                    <a:cubicBezTo>
                      <a:pt x="168" y="45"/>
                      <a:pt x="174" y="29"/>
                      <a:pt x="185" y="18"/>
                    </a:cubicBezTo>
                    <a:cubicBezTo>
                      <a:pt x="197" y="6"/>
                      <a:pt x="212" y="0"/>
                      <a:pt x="228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46" y="0"/>
                      <a:pt x="461" y="6"/>
                      <a:pt x="472" y="18"/>
                    </a:cubicBezTo>
                    <a:cubicBezTo>
                      <a:pt x="484" y="29"/>
                      <a:pt x="490" y="45"/>
                      <a:pt x="490" y="61"/>
                    </a:cubicBezTo>
                    <a:cubicBezTo>
                      <a:pt x="490" y="174"/>
                      <a:pt x="490" y="174"/>
                      <a:pt x="490" y="174"/>
                    </a:cubicBezTo>
                    <a:cubicBezTo>
                      <a:pt x="490" y="190"/>
                      <a:pt x="484" y="205"/>
                      <a:pt x="472" y="217"/>
                    </a:cubicBezTo>
                    <a:cubicBezTo>
                      <a:pt x="461" y="228"/>
                      <a:pt x="446" y="234"/>
                      <a:pt x="429" y="234"/>
                    </a:cubicBezTo>
                    <a:cubicBezTo>
                      <a:pt x="318" y="234"/>
                      <a:pt x="318" y="234"/>
                      <a:pt x="318" y="234"/>
                    </a:cubicBezTo>
                    <a:cubicBezTo>
                      <a:pt x="264" y="282"/>
                      <a:pt x="264" y="282"/>
                      <a:pt x="264" y="282"/>
                    </a:cubicBezTo>
                    <a:cubicBezTo>
                      <a:pt x="263" y="283"/>
                      <a:pt x="261" y="284"/>
                      <a:pt x="260" y="284"/>
                    </a:cubicBezTo>
                    <a:close/>
                    <a:moveTo>
                      <a:pt x="146" y="261"/>
                    </a:moveTo>
                    <a:cubicBezTo>
                      <a:pt x="99" y="261"/>
                      <a:pt x="60" y="223"/>
                      <a:pt x="60" y="175"/>
                    </a:cubicBezTo>
                    <a:cubicBezTo>
                      <a:pt x="60" y="128"/>
                      <a:pt x="99" y="89"/>
                      <a:pt x="146" y="89"/>
                    </a:cubicBezTo>
                    <a:cubicBezTo>
                      <a:pt x="193" y="89"/>
                      <a:pt x="232" y="128"/>
                      <a:pt x="232" y="175"/>
                    </a:cubicBezTo>
                    <a:cubicBezTo>
                      <a:pt x="232" y="223"/>
                      <a:pt x="193" y="261"/>
                      <a:pt x="146" y="261"/>
                    </a:cubicBezTo>
                    <a:close/>
                    <a:moveTo>
                      <a:pt x="146" y="103"/>
                    </a:moveTo>
                    <a:cubicBezTo>
                      <a:pt x="106" y="103"/>
                      <a:pt x="73" y="135"/>
                      <a:pt x="73" y="175"/>
                    </a:cubicBezTo>
                    <a:cubicBezTo>
                      <a:pt x="73" y="215"/>
                      <a:pt x="106" y="248"/>
                      <a:pt x="146" y="248"/>
                    </a:cubicBezTo>
                    <a:cubicBezTo>
                      <a:pt x="186" y="248"/>
                      <a:pt x="219" y="215"/>
                      <a:pt x="219" y="175"/>
                    </a:cubicBezTo>
                    <a:cubicBezTo>
                      <a:pt x="219" y="135"/>
                      <a:pt x="186" y="103"/>
                      <a:pt x="146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Oval 217"/>
              <p:cNvSpPr>
                <a:spLocks noChangeArrowheads="1"/>
              </p:cNvSpPr>
              <p:nvPr userDrawn="1"/>
            </p:nvSpPr>
            <p:spPr bwMode="auto">
              <a:xfrm>
                <a:off x="6638926" y="2081213"/>
                <a:ext cx="15875" cy="1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Oval 218"/>
              <p:cNvSpPr>
                <a:spLocks noChangeArrowheads="1"/>
              </p:cNvSpPr>
              <p:nvPr userDrawn="1"/>
            </p:nvSpPr>
            <p:spPr bwMode="auto">
              <a:xfrm>
                <a:off x="6613526" y="2081213"/>
                <a:ext cx="15875" cy="1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Oval 219"/>
              <p:cNvSpPr>
                <a:spLocks noChangeArrowheads="1"/>
              </p:cNvSpPr>
              <p:nvPr userDrawn="1"/>
            </p:nvSpPr>
            <p:spPr bwMode="auto">
              <a:xfrm>
                <a:off x="6588126" y="2081213"/>
                <a:ext cx="15875" cy="15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834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146" y="1181918"/>
              <a:ext cx="188877" cy="1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5" name="Picture 3"/>
            <p:cNvPicPr>
              <a:picLocks noChangeAspect="1" noChangeArrowheads="1"/>
            </p:cNvPicPr>
            <p:nvPr userDrawn="1"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436" y="1345039"/>
              <a:ext cx="178737" cy="165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6" name="Picture 4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636" y="2715766"/>
              <a:ext cx="209524" cy="164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7" name="Picture 5"/>
            <p:cNvPicPr>
              <a:picLocks noChangeAspect="1" noChangeArrowheads="1"/>
            </p:cNvPicPr>
            <p:nvPr userDrawn="1"/>
          </p:nvPicPr>
          <p:blipFill>
            <a:blip r:embed="rId6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963" y="2841669"/>
              <a:ext cx="186879" cy="158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8" name="Picture 6"/>
            <p:cNvPicPr>
              <a:picLocks noChangeAspect="1" noChangeArrowheads="1"/>
            </p:cNvPicPr>
            <p:nvPr userDrawn="1"/>
          </p:nvPicPr>
          <p:blipFill>
            <a:blip r:embed="rId7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214" y="2989478"/>
              <a:ext cx="175558" cy="161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9" name="Picture 7"/>
            <p:cNvPicPr>
              <a:picLocks noChangeAspect="1" noChangeArrowheads="1"/>
            </p:cNvPicPr>
            <p:nvPr userDrawn="1"/>
          </p:nvPicPr>
          <p:blipFill>
            <a:blip r:embed="rId8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652" y="1443830"/>
              <a:ext cx="174710" cy="18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0" name="Picture 8"/>
            <p:cNvPicPr>
              <a:picLocks noChangeAspect="1" noChangeArrowheads="1"/>
            </p:cNvPicPr>
            <p:nvPr userDrawn="1"/>
          </p:nvPicPr>
          <p:blipFill>
            <a:blip r:embed="rId9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115" y="3060144"/>
              <a:ext cx="159950" cy="152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1" name="Picture 9"/>
            <p:cNvPicPr>
              <a:picLocks noChangeAspect="1" noChangeArrowheads="1"/>
            </p:cNvPicPr>
            <p:nvPr userDrawn="1"/>
          </p:nvPicPr>
          <p:blipFill>
            <a:blip r:embed="rId10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1699" y="248584"/>
              <a:ext cx="187812" cy="137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2" name="Picture 10"/>
            <p:cNvPicPr>
              <a:picLocks noChangeAspect="1" noChangeArrowheads="1"/>
            </p:cNvPicPr>
            <p:nvPr userDrawn="1"/>
          </p:nvPicPr>
          <p:blipFill>
            <a:blip r:embed="rId11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767" y="3951438"/>
              <a:ext cx="213725" cy="145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3" name="Picture 11"/>
            <p:cNvPicPr>
              <a:picLocks noChangeAspect="1" noChangeArrowheads="1"/>
            </p:cNvPicPr>
            <p:nvPr userDrawn="1"/>
          </p:nvPicPr>
          <p:blipFill>
            <a:blip r:embed="rId1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960" y="36000"/>
              <a:ext cx="167348" cy="168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4" name="Picture 12"/>
            <p:cNvPicPr>
              <a:picLocks noChangeAspect="1" noChangeArrowheads="1"/>
            </p:cNvPicPr>
            <p:nvPr userDrawn="1"/>
          </p:nvPicPr>
          <p:blipFill>
            <a:blip r:embed="rId13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7873" y="4207002"/>
              <a:ext cx="180184" cy="17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5" name="Picture 13"/>
            <p:cNvPicPr>
              <a:picLocks noChangeAspect="1" noChangeArrowheads="1"/>
            </p:cNvPicPr>
            <p:nvPr userDrawn="1"/>
          </p:nvPicPr>
          <p:blipFill>
            <a:blip r:embed="rId1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264" y="3568536"/>
              <a:ext cx="152135" cy="188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6" name="Picture 14"/>
            <p:cNvPicPr>
              <a:picLocks noChangeAspect="1" noChangeArrowheads="1"/>
            </p:cNvPicPr>
            <p:nvPr userDrawn="1"/>
          </p:nvPicPr>
          <p:blipFill>
            <a:blip r:embed="rId15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09" y="3931217"/>
              <a:ext cx="196191" cy="19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7" name="Picture 15"/>
            <p:cNvPicPr>
              <a:picLocks noChangeAspect="1" noChangeArrowheads="1"/>
            </p:cNvPicPr>
            <p:nvPr userDrawn="1"/>
          </p:nvPicPr>
          <p:blipFill>
            <a:blip r:embed="rId16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418" y="1030373"/>
              <a:ext cx="165344" cy="138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8" name="Picture 16"/>
            <p:cNvPicPr>
              <a:picLocks noChangeAspect="1" noChangeArrowheads="1"/>
            </p:cNvPicPr>
            <p:nvPr userDrawn="1"/>
          </p:nvPicPr>
          <p:blipFill>
            <a:blip r:embed="rId17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488" y="485649"/>
              <a:ext cx="139005" cy="154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9" name="Picture 17"/>
            <p:cNvPicPr>
              <a:picLocks noChangeAspect="1" noChangeArrowheads="1"/>
            </p:cNvPicPr>
            <p:nvPr userDrawn="1"/>
          </p:nvPicPr>
          <p:blipFill>
            <a:blip r:embed="rId18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6503" y="47192"/>
              <a:ext cx="187985" cy="199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86" name="图片 28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95486"/>
            <a:ext cx="859861" cy="3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0" r:id="rId3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2100044"/>
            <a:ext cx="4580638" cy="40562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单点登录方案</a:t>
            </a:r>
          </a:p>
        </p:txBody>
      </p:sp>
      <p:sp>
        <p:nvSpPr>
          <p:cNvPr id="8" name="矩形 7"/>
          <p:cNvSpPr/>
          <p:nvPr/>
        </p:nvSpPr>
        <p:spPr>
          <a:xfrm>
            <a:off x="5342319" y="2979124"/>
            <a:ext cx="1202252" cy="782074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郭建伟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2020.11.11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85889" y="3370161"/>
            <a:ext cx="7869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414081" y="3370161"/>
            <a:ext cx="7869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Authorization Code Grant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EE3E27-52C2-43FE-9C62-0334D2A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580776"/>
            <a:ext cx="51911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5424FF-4A82-4A96-82C1-26C968E0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656603"/>
            <a:ext cx="614934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0432E9-E9C9-4B00-B870-11A228E0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576262"/>
            <a:ext cx="4238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1600" y="1536031"/>
            <a:ext cx="2220160" cy="677108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4400" b="1" dirty="0">
                <a:solidFill>
                  <a:srgbClr val="0095D8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sz="4400" b="1" dirty="0">
              <a:solidFill>
                <a:srgbClr val="0095D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2285147"/>
            <a:ext cx="4062009" cy="276999"/>
          </a:xfrm>
          <a:prstGeom prst="rect">
            <a:avLst/>
          </a:prstGeom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神州信息  金融科技全产业链综合服务商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971600" y="2213139"/>
            <a:ext cx="396044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6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oh1ezoh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24</Words>
  <Application>Microsoft Office PowerPoint</Application>
  <PresentationFormat>全屏显示(16:9)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Calibri</vt:lpstr>
      <vt:lpstr>Office 主题</vt:lpstr>
      <vt:lpstr>PowerPoint 演示文稿</vt:lpstr>
      <vt:lpstr>Authorization Code Grant</vt:lpstr>
      <vt:lpstr>登录</vt:lpstr>
      <vt:lpstr>登出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郭 建伟</cp:lastModifiedBy>
  <cp:revision>209</cp:revision>
  <dcterms:created xsi:type="dcterms:W3CDTF">2019-01-24T01:57:05Z</dcterms:created>
  <dcterms:modified xsi:type="dcterms:W3CDTF">2020-11-11T05:47:45Z</dcterms:modified>
</cp:coreProperties>
</file>