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4D58-F1AC-EB46-AE63-99C37C8747BF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D09F-9C5F-314F-B4D3-C28F6B6A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4D58-F1AC-EB46-AE63-99C37C8747BF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D09F-9C5F-314F-B4D3-C28F6B6A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9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4D58-F1AC-EB46-AE63-99C37C8747BF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D09F-9C5F-314F-B4D3-C28F6B6A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8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4D58-F1AC-EB46-AE63-99C37C8747BF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D09F-9C5F-314F-B4D3-C28F6B6A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2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4D58-F1AC-EB46-AE63-99C37C8747BF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D09F-9C5F-314F-B4D3-C28F6B6A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8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4D58-F1AC-EB46-AE63-99C37C8747BF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D09F-9C5F-314F-B4D3-C28F6B6A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4D58-F1AC-EB46-AE63-99C37C8747BF}" type="datetimeFigureOut">
              <a:rPr lang="en-US" smtClean="0"/>
              <a:t>10/9/15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D09F-9C5F-314F-B4D3-C28F6B6A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0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4D58-F1AC-EB46-AE63-99C37C8747BF}" type="datetimeFigureOut">
              <a:rPr lang="en-US" smtClean="0"/>
              <a:t>10/9/15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D09F-9C5F-314F-B4D3-C28F6B6A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6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4D58-F1AC-EB46-AE63-99C37C8747BF}" type="datetimeFigureOut">
              <a:rPr lang="en-US" smtClean="0"/>
              <a:t>10/9/15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D09F-9C5F-314F-B4D3-C28F6B6A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3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4D58-F1AC-EB46-AE63-99C37C8747BF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D09F-9C5F-314F-B4D3-C28F6B6A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4D58-F1AC-EB46-AE63-99C37C8747BF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D09F-9C5F-314F-B4D3-C28F6B6A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4D58-F1AC-EB46-AE63-99C37C8747BF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5D09F-9C5F-314F-B4D3-C28F6B6A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4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vg_sentence_leng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7" y="431339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1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vg_word_leng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10" y="431339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1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um_words_in_longest_sente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73" y="639763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5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proportion_of_unique_lemm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56" y="430399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7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oportion_past_participle_senten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22" y="639763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1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relative_frequency_of_nou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56" y="460994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8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relative_frequency_of_verb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31" y="639763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7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Katrine Tjoelsen</dc:creator>
  <cp:lastModifiedBy>Katrine Tjoelsen</cp:lastModifiedBy>
  <cp:revision>2</cp:revision>
  <dcterms:created xsi:type="dcterms:W3CDTF">2015-10-09T18:49:23Z</dcterms:created>
  <dcterms:modified xsi:type="dcterms:W3CDTF">2015-10-09T18:52:23Z</dcterms:modified>
</cp:coreProperties>
</file>