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1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78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49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2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3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8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5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7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1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5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09B3-735B-1545-B173-2FCA220C918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4AC-A63E-7B4C-8317-E67F58D75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台形 3"/>
          <p:cNvSpPr/>
          <p:nvPr/>
        </p:nvSpPr>
        <p:spPr>
          <a:xfrm>
            <a:off x="982980" y="4446270"/>
            <a:ext cx="2686050" cy="14973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弦 5"/>
          <p:cNvSpPr/>
          <p:nvPr/>
        </p:nvSpPr>
        <p:spPr>
          <a:xfrm rot="5400000">
            <a:off x="3187541" y="5194936"/>
            <a:ext cx="3626169" cy="1497330"/>
          </a:xfrm>
          <a:prstGeom prst="chord">
            <a:avLst>
              <a:gd name="adj1" fmla="val 5467359"/>
              <a:gd name="adj2" fmla="val 162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71939" y="2566449"/>
            <a:ext cx="1485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800" dirty="0" smtClean="0"/>
              <a:t>😃</a:t>
            </a:r>
            <a:endParaRPr kumimoji="1" lang="ja-JP" altLang="en-US" sz="1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24804" y="4197665"/>
            <a:ext cx="13801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800" dirty="0" smtClean="0"/>
              <a:t>🥇</a:t>
            </a:r>
            <a:endParaRPr lang="ja-JP" altLang="en-US" sz="1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1960" y="1674403"/>
            <a:ext cx="1200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/>
              <a:t>👑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57685150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Shusaku Uesugi</dc:creator>
  <cp:lastModifiedBy>Shusaku Uesugi</cp:lastModifiedBy>
  <cp:revision>4</cp:revision>
  <dcterms:created xsi:type="dcterms:W3CDTF">2017-10-19T09:41:30Z</dcterms:created>
  <dcterms:modified xsi:type="dcterms:W3CDTF">2017-10-19T12:21:19Z</dcterms:modified>
</cp:coreProperties>
</file>